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6" r:id="rId2"/>
    <p:sldId id="257" r:id="rId3"/>
    <p:sldId id="256" r:id="rId4"/>
    <p:sldId id="352" r:id="rId5"/>
    <p:sldId id="324" r:id="rId6"/>
    <p:sldId id="323" r:id="rId7"/>
    <p:sldId id="325" r:id="rId8"/>
    <p:sldId id="326" r:id="rId9"/>
    <p:sldId id="327" r:id="rId10"/>
    <p:sldId id="328" r:id="rId11"/>
    <p:sldId id="329" r:id="rId12"/>
    <p:sldId id="294" r:id="rId13"/>
    <p:sldId id="280" r:id="rId14"/>
    <p:sldId id="296" r:id="rId15"/>
    <p:sldId id="297" r:id="rId16"/>
    <p:sldId id="298" r:id="rId17"/>
    <p:sldId id="299" r:id="rId18"/>
    <p:sldId id="265" r:id="rId19"/>
    <p:sldId id="274" r:id="rId20"/>
    <p:sldId id="300" r:id="rId21"/>
    <p:sldId id="301" r:id="rId22"/>
    <p:sldId id="302" r:id="rId23"/>
    <p:sldId id="264" r:id="rId24"/>
    <p:sldId id="277" r:id="rId25"/>
    <p:sldId id="278" r:id="rId26"/>
    <p:sldId id="279" r:id="rId27"/>
    <p:sldId id="276" r:id="rId28"/>
    <p:sldId id="288" r:id="rId29"/>
    <p:sldId id="289" r:id="rId30"/>
    <p:sldId id="290" r:id="rId31"/>
    <p:sldId id="313" r:id="rId32"/>
    <p:sldId id="347" r:id="rId33"/>
    <p:sldId id="282" r:id="rId34"/>
    <p:sldId id="306" r:id="rId35"/>
    <p:sldId id="330" r:id="rId36"/>
    <p:sldId id="348" r:id="rId37"/>
    <p:sldId id="350" r:id="rId38"/>
    <p:sldId id="349" r:id="rId39"/>
    <p:sldId id="351" r:id="rId40"/>
    <p:sldId id="341" r:id="rId41"/>
    <p:sldId id="331" r:id="rId42"/>
    <p:sldId id="332" r:id="rId43"/>
    <p:sldId id="316" r:id="rId44"/>
    <p:sldId id="355" r:id="rId45"/>
    <p:sldId id="334" r:id="rId46"/>
    <p:sldId id="335" r:id="rId47"/>
    <p:sldId id="362" r:id="rId48"/>
    <p:sldId id="361" r:id="rId49"/>
    <p:sldId id="336" r:id="rId50"/>
    <p:sldId id="353" r:id="rId51"/>
    <p:sldId id="356" r:id="rId52"/>
    <p:sldId id="345" r:id="rId53"/>
    <p:sldId id="346" r:id="rId54"/>
    <p:sldId id="338" r:id="rId55"/>
    <p:sldId id="339" r:id="rId56"/>
    <p:sldId id="342" r:id="rId57"/>
    <p:sldId id="354" r:id="rId58"/>
    <p:sldId id="357" r:id="rId59"/>
    <p:sldId id="358" r:id="rId60"/>
    <p:sldId id="359" r:id="rId61"/>
    <p:sldId id="281" r:id="rId62"/>
    <p:sldId id="304" r:id="rId63"/>
    <p:sldId id="307" r:id="rId64"/>
    <p:sldId id="308" r:id="rId65"/>
    <p:sldId id="293" r:id="rId66"/>
    <p:sldId id="317" r:id="rId67"/>
    <p:sldId id="343" r:id="rId68"/>
    <p:sldId id="344" r:id="rId69"/>
    <p:sldId id="272" r:id="rId70"/>
    <p:sldId id="259" r:id="rId71"/>
    <p:sldId id="271" r:id="rId72"/>
    <p:sldId id="305" r:id="rId73"/>
    <p:sldId id="340" r:id="rId74"/>
    <p:sldId id="263" r:id="rId75"/>
    <p:sldId id="311" r:id="rId76"/>
    <p:sldId id="314" r:id="rId77"/>
    <p:sldId id="315" r:id="rId78"/>
    <p:sldId id="318" r:id="rId79"/>
    <p:sldId id="319" r:id="rId80"/>
    <p:sldId id="320" r:id="rId81"/>
    <p:sldId id="321" r:id="rId8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518" autoAdjust="0"/>
    <p:restoredTop sz="94660"/>
  </p:normalViewPr>
  <p:slideViewPr>
    <p:cSldViewPr snapToGrid="0">
      <p:cViewPr varScale="1">
        <p:scale>
          <a:sx n="66" d="100"/>
          <a:sy n="66" d="100"/>
        </p:scale>
        <p:origin x="38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slide" Target="slides/slide8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4E2C33E-264F-4940-82E2-FEDEB2F7DF5C}" type="datetimeFigureOut">
              <a:rPr kumimoji="1" lang="ja-JP" altLang="en-US" smtClean="0"/>
              <a:t>2023/3/7</a:t>
            </a:fld>
            <a:endParaRPr kumimoji="1" lang="ja-JP" altLang="en-US"/>
          </a:p>
        </p:txBody>
      </p:sp>
      <p:sp>
        <p:nvSpPr>
          <p:cNvPr id="5" name="Footer Placeholder 4"/>
          <p:cNvSpPr>
            <a:spLocks noGrp="1"/>
          </p:cNvSpPr>
          <p:nvPr>
            <p:ph type="ftr" sz="quarter" idx="11"/>
          </p:nvPr>
        </p:nvSpPr>
        <p:spPr>
          <a:xfrm>
            <a:off x="2692397" y="5037663"/>
            <a:ext cx="5214635" cy="279400"/>
          </a:xfrm>
        </p:spPr>
        <p:txBody>
          <a:bodyPr/>
          <a:lstStyle/>
          <a:p>
            <a:endParaRPr kumimoji="1" lang="ja-JP" altLang="en-US"/>
          </a:p>
        </p:txBody>
      </p:sp>
      <p:sp>
        <p:nvSpPr>
          <p:cNvPr id="6" name="Slide Number Placeholder 5"/>
          <p:cNvSpPr>
            <a:spLocks noGrp="1"/>
          </p:cNvSpPr>
          <p:nvPr>
            <p:ph type="sldNum" sz="quarter" idx="12"/>
          </p:nvPr>
        </p:nvSpPr>
        <p:spPr>
          <a:xfrm>
            <a:off x="8956900" y="5037663"/>
            <a:ext cx="551167" cy="279400"/>
          </a:xfrm>
        </p:spPr>
        <p:txBody>
          <a:bodyPr/>
          <a:lstStyle/>
          <a:p>
            <a:fld id="{42EDC041-8576-41B8-988C-BC532D6AAA8F}" type="slidenum">
              <a:rPr kumimoji="1" lang="ja-JP" altLang="en-US" smtClean="0"/>
              <a:t>‹#›</a:t>
            </a:fld>
            <a:endParaRPr kumimoji="1" lang="ja-JP" alt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4347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4E2C33E-264F-4940-82E2-FEDEB2F7DF5C}" type="datetimeFigureOut">
              <a:rPr kumimoji="1" lang="ja-JP" altLang="en-US" smtClean="0"/>
              <a:t>2023/3/7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2EDC041-8576-41B8-988C-BC532D6AAA8F}" type="slidenum">
              <a:rPr kumimoji="1" lang="ja-JP" altLang="en-US" smtClean="0"/>
              <a:t>‹#›</a:t>
            </a:fld>
            <a:endParaRPr kumimoji="1" lang="ja-JP" altLang="en-US"/>
          </a:p>
        </p:txBody>
      </p:sp>
    </p:spTree>
    <p:extLst>
      <p:ext uri="{BB962C8B-B14F-4D97-AF65-F5344CB8AC3E}">
        <p14:creationId xmlns:p14="http://schemas.microsoft.com/office/powerpoint/2010/main" val="2169175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4E2C33E-264F-4940-82E2-FEDEB2F7DF5C}" type="datetimeFigureOut">
              <a:rPr kumimoji="1" lang="ja-JP" altLang="en-US" smtClean="0"/>
              <a:t>2023/3/7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2EDC041-8576-41B8-988C-BC532D6AAA8F}" type="slidenum">
              <a:rPr kumimoji="1" lang="ja-JP" altLang="en-US" smtClean="0"/>
              <a:t>‹#›</a:t>
            </a:fld>
            <a:endParaRPr kumimoji="1" lang="ja-JP" alt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48317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ja-JP" altLang="en-US"/>
              <a:t>マスター タイトルの書式設定</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4E2C33E-264F-4940-82E2-FEDEB2F7DF5C}" type="datetimeFigureOut">
              <a:rPr kumimoji="1" lang="ja-JP" altLang="en-US" smtClean="0"/>
              <a:t>2023/3/7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2EDC041-8576-41B8-988C-BC532D6AAA8F}" type="slidenum">
              <a:rPr kumimoji="1" lang="ja-JP" altLang="en-US" smtClean="0"/>
              <a:t>‹#›</a:t>
            </a:fld>
            <a:endParaRPr kumimoji="1" lang="ja-JP" alt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758882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4E2C33E-264F-4940-82E2-FEDEB2F7DF5C}" type="datetimeFigureOut">
              <a:rPr kumimoji="1" lang="ja-JP" altLang="en-US" smtClean="0"/>
              <a:t>2023/3/7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2EDC041-8576-41B8-988C-BC532D6AAA8F}" type="slidenum">
              <a:rPr kumimoji="1" lang="ja-JP" altLang="en-US" smtClean="0"/>
              <a:t>‹#›</a:t>
            </a:fld>
            <a:endParaRPr kumimoji="1" lang="ja-JP" altLang="en-US"/>
          </a:p>
        </p:txBody>
      </p:sp>
    </p:spTree>
    <p:extLst>
      <p:ext uri="{BB962C8B-B14F-4D97-AF65-F5344CB8AC3E}">
        <p14:creationId xmlns:p14="http://schemas.microsoft.com/office/powerpoint/2010/main" val="29677561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ja-JP" altLang="en-US"/>
              <a:t>マスター タイトルの書式設定</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4E2C33E-264F-4940-82E2-FEDEB2F7DF5C}" type="datetimeFigureOut">
              <a:rPr kumimoji="1" lang="ja-JP" altLang="en-US" smtClean="0"/>
              <a:t>2023/3/7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2EDC041-8576-41B8-988C-BC532D6AAA8F}" type="slidenum">
              <a:rPr kumimoji="1" lang="ja-JP" altLang="en-US" smtClean="0"/>
              <a:t>‹#›</a:t>
            </a:fld>
            <a:endParaRPr kumimoji="1" lang="ja-JP" alt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707658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ja-JP" altLang="en-US"/>
              <a:t>マスター タイトルの書式設定</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4E2C33E-264F-4940-82E2-FEDEB2F7DF5C}" type="datetimeFigureOut">
              <a:rPr kumimoji="1" lang="ja-JP" altLang="en-US" smtClean="0"/>
              <a:t>2023/3/7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2EDC041-8576-41B8-988C-BC532D6AAA8F}" type="slidenum">
              <a:rPr kumimoji="1" lang="ja-JP" altLang="en-US" smtClean="0"/>
              <a:t>‹#›</a:t>
            </a:fld>
            <a:endParaRPr kumimoji="1" lang="ja-JP" alt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4552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4E2C33E-264F-4940-82E2-FEDEB2F7DF5C}" type="datetimeFigureOut">
              <a:rPr kumimoji="1" lang="ja-JP" altLang="en-US" smtClean="0"/>
              <a:t>2023/3/7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2EDC041-8576-41B8-988C-BC532D6AAA8F}" type="slidenum">
              <a:rPr kumimoji="1" lang="ja-JP" altLang="en-US" smtClean="0"/>
              <a:t>‹#›</a:t>
            </a:fld>
            <a:endParaRPr kumimoji="1" lang="ja-JP" alt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97771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4E2C33E-264F-4940-82E2-FEDEB2F7DF5C}" type="datetimeFigureOut">
              <a:rPr kumimoji="1" lang="ja-JP" altLang="en-US" smtClean="0"/>
              <a:t>2023/3/7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2EDC041-8576-41B8-988C-BC532D6AAA8F}" type="slidenum">
              <a:rPr kumimoji="1" lang="ja-JP" altLang="en-US" smtClean="0"/>
              <a:t>‹#›</a:t>
            </a:fld>
            <a:endParaRPr kumimoji="1" lang="ja-JP" alt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5406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4E2C33E-264F-4940-82E2-FEDEB2F7DF5C}" type="datetimeFigureOut">
              <a:rPr kumimoji="1" lang="ja-JP" altLang="en-US" smtClean="0"/>
              <a:t>2023/3/7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2EDC041-8576-41B8-988C-BC532D6AAA8F}" type="slidenum">
              <a:rPr kumimoji="1" lang="ja-JP" altLang="en-US" smtClean="0"/>
              <a:t>‹#›</a:t>
            </a:fld>
            <a:endParaRPr kumimoji="1" lang="ja-JP" altLang="en-US"/>
          </a:p>
        </p:txBody>
      </p:sp>
    </p:spTree>
    <p:extLst>
      <p:ext uri="{BB962C8B-B14F-4D97-AF65-F5344CB8AC3E}">
        <p14:creationId xmlns:p14="http://schemas.microsoft.com/office/powerpoint/2010/main" val="618798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4E2C33E-264F-4940-82E2-FEDEB2F7DF5C}" type="datetimeFigureOut">
              <a:rPr kumimoji="1" lang="ja-JP" altLang="en-US" smtClean="0"/>
              <a:t>2023/3/7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2EDC041-8576-41B8-988C-BC532D6AAA8F}" type="slidenum">
              <a:rPr kumimoji="1" lang="ja-JP" altLang="en-US" smtClean="0"/>
              <a:t>‹#›</a:t>
            </a:fld>
            <a:endParaRPr kumimoji="1" lang="ja-JP" alt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2924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4E2C33E-264F-4940-82E2-FEDEB2F7DF5C}" type="datetimeFigureOut">
              <a:rPr kumimoji="1" lang="ja-JP" altLang="en-US" smtClean="0"/>
              <a:t>2023/3/7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2EDC041-8576-41B8-988C-BC532D6AAA8F}" type="slidenum">
              <a:rPr kumimoji="1" lang="ja-JP" altLang="en-US" smtClean="0"/>
              <a:t>‹#›</a:t>
            </a:fld>
            <a:endParaRPr kumimoji="1" lang="ja-JP" altLang="en-US"/>
          </a:p>
        </p:txBody>
      </p:sp>
    </p:spTree>
    <p:extLst>
      <p:ext uri="{BB962C8B-B14F-4D97-AF65-F5344CB8AC3E}">
        <p14:creationId xmlns:p14="http://schemas.microsoft.com/office/powerpoint/2010/main" val="1067931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4E2C33E-264F-4940-82E2-FEDEB2F7DF5C}" type="datetimeFigureOut">
              <a:rPr kumimoji="1" lang="ja-JP" altLang="en-US" smtClean="0"/>
              <a:t>2023/3/7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2EDC041-8576-41B8-988C-BC532D6AAA8F}" type="slidenum">
              <a:rPr kumimoji="1" lang="ja-JP" altLang="en-US" smtClean="0"/>
              <a:t>‹#›</a:t>
            </a:fld>
            <a:endParaRPr kumimoji="1" lang="ja-JP" alt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70966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4E2C33E-264F-4940-82E2-FEDEB2F7DF5C}" type="datetimeFigureOut">
              <a:rPr kumimoji="1" lang="ja-JP" altLang="en-US" smtClean="0"/>
              <a:t>2023/3/7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2EDC041-8576-41B8-988C-BC532D6AAA8F}" type="slidenum">
              <a:rPr kumimoji="1" lang="ja-JP" altLang="en-US" smtClean="0"/>
              <a:t>‹#›</a:t>
            </a:fld>
            <a:endParaRPr kumimoji="1" lang="ja-JP" alt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3149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2C33E-264F-4940-82E2-FEDEB2F7DF5C}" type="datetimeFigureOut">
              <a:rPr kumimoji="1" lang="ja-JP" altLang="en-US" smtClean="0"/>
              <a:t>2023/3/7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42EDC041-8576-41B8-988C-BC532D6AAA8F}" type="slidenum">
              <a:rPr kumimoji="1" lang="ja-JP" altLang="en-US" smtClean="0"/>
              <a:t>‹#›</a:t>
            </a:fld>
            <a:endParaRPr kumimoji="1" lang="ja-JP" altLang="en-US"/>
          </a:p>
        </p:txBody>
      </p:sp>
    </p:spTree>
    <p:extLst>
      <p:ext uri="{BB962C8B-B14F-4D97-AF65-F5344CB8AC3E}">
        <p14:creationId xmlns:p14="http://schemas.microsoft.com/office/powerpoint/2010/main" val="988494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4E2C33E-264F-4940-82E2-FEDEB2F7DF5C}" type="datetimeFigureOut">
              <a:rPr kumimoji="1" lang="ja-JP" altLang="en-US" smtClean="0"/>
              <a:t>2023/3/7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2EDC041-8576-41B8-988C-BC532D6AAA8F}" type="slidenum">
              <a:rPr kumimoji="1" lang="ja-JP" altLang="en-US" smtClean="0"/>
              <a:t>‹#›</a:t>
            </a:fld>
            <a:endParaRPr kumimoji="1" lang="ja-JP" alt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973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ja-JP" altLang="en-US"/>
              <a:t>マスター タイトルの書式設定</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4E2C33E-264F-4940-82E2-FEDEB2F7DF5C}" type="datetimeFigureOut">
              <a:rPr kumimoji="1" lang="ja-JP" altLang="en-US" smtClean="0"/>
              <a:t>2023/3/7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2EDC041-8576-41B8-988C-BC532D6AAA8F}" type="slidenum">
              <a:rPr kumimoji="1" lang="ja-JP" altLang="en-US" smtClean="0"/>
              <a:t>‹#›</a:t>
            </a:fld>
            <a:endParaRPr kumimoji="1" lang="ja-JP" altLang="en-US"/>
          </a:p>
        </p:txBody>
      </p:sp>
    </p:spTree>
    <p:extLst>
      <p:ext uri="{BB962C8B-B14F-4D97-AF65-F5344CB8AC3E}">
        <p14:creationId xmlns:p14="http://schemas.microsoft.com/office/powerpoint/2010/main" val="3270195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4E2C33E-264F-4940-82E2-FEDEB2F7DF5C}" type="datetimeFigureOut">
              <a:rPr kumimoji="1" lang="ja-JP" altLang="en-US" smtClean="0"/>
              <a:t>2023/3/7</a:t>
            </a:fld>
            <a:endParaRPr kumimoji="1" lang="ja-JP" alt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kumimoji="1" lang="ja-JP" alt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2EDC041-8576-41B8-988C-BC532D6AAA8F}" type="slidenum">
              <a:rPr kumimoji="1" lang="ja-JP" altLang="en-US" smtClean="0"/>
              <a:t>‹#›</a:t>
            </a:fld>
            <a:endParaRPr kumimoji="1" lang="ja-JP" altLang="en-US"/>
          </a:p>
        </p:txBody>
      </p:sp>
    </p:spTree>
    <p:extLst>
      <p:ext uri="{BB962C8B-B14F-4D97-AF65-F5344CB8AC3E}">
        <p14:creationId xmlns:p14="http://schemas.microsoft.com/office/powerpoint/2010/main" val="15372669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kumimoji="1" sz="4400" kern="1200" cap="none">
          <a:ln w="3175" cmpd="sng">
            <a:noFill/>
          </a:ln>
          <a:solidFill>
            <a:schemeClr val="tx1">
              <a:lumMod val="85000"/>
              <a:lumOff val="15000"/>
            </a:schemeClr>
          </a:solidFill>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kumimoji="1"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kumimoji="1"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kumimoji="1"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kumimoji="1"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kumimoji="1"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kumimoji="1"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kumimoji="1"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kumimoji="1"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kumimoji="1"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pxhere.com/ja/photo/1451609" TargetMode="External"/><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pxhere.com/ja/photo/1451609" TargetMode="External"/><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pickpik.com/head-spa-este-scalp-care-head-massage-hairstyle-beautician-137701" TargetMode="External"/><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publicdomainq.net/woman-insomnia-0030473/" TargetMode="External"/><Relationship Id="rId3" Type="http://schemas.openxmlformats.org/officeDocument/2006/relationships/hyperlink" Target="https://publicdomainq.net/woman-eye-strain-0018070/" TargetMode="External"/><Relationship Id="rId7" Type="http://schemas.openxmlformats.org/officeDocument/2006/relationships/image" Target="../media/image28.jp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hyperlink" Target="https://publicdomainq.net/business-woman-headache-0002923/" TargetMode="Externa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hyperlink" Target="https://ja.wikipedia.org/wiki/%E9%A0%AD%E7%97%9B" TargetMode="External"/><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blog.mukairiku.net/2016/04/%E6%B0%97%E5%9C%A7%E3%81%AE%E4%B8%8A%E4%B8%8B%E3%81%AB%E3%82%88%E3%82%8B%E4%BD%93%E8%AA%BF%E3%81%AE%E5%A4%89%E5%8C%96%E3%81%AF%E6%B0%97%E3%81%AE%E3%81%9B%E3%81%84%E3%81%A7%E3%81%AF%E3%81%AA%E3%81%8B%E3%81%A3%E3%81%9F%E3%82%88%E3%81%86%E3%81%A7%E3%81%99.html" TargetMode="External"/><Relationship Id="rId2" Type="http://schemas.openxmlformats.org/officeDocument/2006/relationships/image" Target="../media/image31.jp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commons.wikimedia.org/wiki/File:Human_skull_side_bones_numbered.svg" TargetMode="External"/><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pikist.com/free-photo-ivitk/ja" TargetMode="External"/><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g"/><Relationship Id="rId7" Type="http://schemas.openxmlformats.org/officeDocument/2006/relationships/image" Target="../media/image43.jpg"/><Relationship Id="rId2" Type="http://schemas.openxmlformats.org/officeDocument/2006/relationships/image" Target="../media/image38.jp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g"/></Relationships>
</file>

<file path=ppt/slides/_rels/slide32.xml.rels><?xml version="1.0" encoding="UTF-8" standalone="yes"?>
<Relationships xmlns="http://schemas.openxmlformats.org/package/2006/relationships"><Relationship Id="rId3" Type="http://schemas.openxmlformats.org/officeDocument/2006/relationships/image" Target="../media/image46.jpg"/><Relationship Id="rId7" Type="http://schemas.openxmlformats.org/officeDocument/2006/relationships/image" Target="../media/image42.jpeg"/><Relationship Id="rId2" Type="http://schemas.openxmlformats.org/officeDocument/2006/relationships/image" Target="../media/image45.JPG"/><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g"/><Relationship Id="rId4" Type="http://schemas.openxmlformats.org/officeDocument/2006/relationships/image" Target="../media/image47.jpeg"/></Relationships>
</file>

<file path=ppt/slides/_rels/slide33.xml.rels><?xml version="1.0" encoding="UTF-8" standalone="yes"?>
<Relationships xmlns="http://schemas.openxmlformats.org/package/2006/relationships"><Relationship Id="rId3" Type="http://schemas.openxmlformats.org/officeDocument/2006/relationships/hyperlink" Target="http://ourworld.unu.edu/jp/water-for-life-an-african-photo-exhibit" TargetMode="External"/><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publicdomainq.net/statue-of-liberty-0019446/" TargetMode="External"/><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42.jpeg"/><Relationship Id="rId4" Type="http://schemas.openxmlformats.org/officeDocument/2006/relationships/image" Target="../media/image48.jpg"/></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38.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42.jpeg"/><Relationship Id="rId4" Type="http://schemas.openxmlformats.org/officeDocument/2006/relationships/image" Target="../media/image48.jpg"/></Relationships>
</file>

<file path=ppt/slides/_rels/slide56.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hyperlink" Target="https://gahag.net/003462-woman-portrait/" TargetMode="External"/></Relationships>
</file>

<file path=ppt/slides/_rels/slide5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publicdomainq.net/smartphone-hand-0041648/" TargetMode="External"/><Relationship Id="rId2" Type="http://schemas.openxmlformats.org/officeDocument/2006/relationships/image" Target="../media/image76.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72.xml.rels><?xml version="1.0" encoding="UTF-8" standalone="yes"?>
<Relationships xmlns="http://schemas.openxmlformats.org/package/2006/relationships"><Relationship Id="rId3" Type="http://schemas.openxmlformats.org/officeDocument/2006/relationships/hyperlink" Target="http://seochowoman.tistory.com/852" TargetMode="External"/><Relationship Id="rId2" Type="http://schemas.openxmlformats.org/officeDocument/2006/relationships/image" Target="../media/image78.jpe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bunoshi.com/entry/post-6936" TargetMode="External"/><Relationship Id="rId2" Type="http://schemas.openxmlformats.org/officeDocument/2006/relationships/image" Target="../media/image1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335AE8-2672-4F27-9F63-3F295AB3E0D2}"/>
              </a:ext>
            </a:extLst>
          </p:cNvPr>
          <p:cNvSpPr>
            <a:spLocks noGrp="1"/>
          </p:cNvSpPr>
          <p:nvPr>
            <p:ph type="title"/>
          </p:nvPr>
        </p:nvSpPr>
        <p:spPr>
          <a:xfrm>
            <a:off x="619125" y="1039528"/>
            <a:ext cx="10734675" cy="1915428"/>
          </a:xfrm>
        </p:spPr>
        <p:txBody>
          <a:bodyPr>
            <a:normAutofit fontScale="90000"/>
          </a:bodyPr>
          <a:lstStyle/>
          <a:p>
            <a:r>
              <a:rPr kumimoji="1" lang="ja-JP" altLang="en-US" dirty="0">
                <a:solidFill>
                  <a:schemeClr val="accent1"/>
                </a:solidFill>
              </a:rPr>
              <a:t>広瀬式ヘッドマッサージ考案者　</a:t>
            </a:r>
            <a:br>
              <a:rPr kumimoji="1" lang="en-US" altLang="ja-JP" dirty="0">
                <a:solidFill>
                  <a:schemeClr val="accent1"/>
                </a:solidFill>
              </a:rPr>
            </a:br>
            <a:r>
              <a:rPr kumimoji="1" lang="ja-JP" altLang="en-US" dirty="0">
                <a:solidFill>
                  <a:schemeClr val="accent1"/>
                </a:solidFill>
              </a:rPr>
              <a:t>ドライヘッドスパ専門店</a:t>
            </a:r>
            <a:br>
              <a:rPr kumimoji="1" lang="en-US" altLang="ja-JP" dirty="0">
                <a:solidFill>
                  <a:schemeClr val="accent1"/>
                </a:solidFill>
              </a:rPr>
            </a:br>
            <a:r>
              <a:rPr kumimoji="1" lang="ja-JP" altLang="en-US" dirty="0">
                <a:solidFill>
                  <a:schemeClr val="accent1"/>
                </a:solidFill>
              </a:rPr>
              <a:t>　　</a:t>
            </a:r>
            <a:r>
              <a:rPr kumimoji="1" lang="en-US" altLang="ja-JP" dirty="0" err="1">
                <a:solidFill>
                  <a:schemeClr val="accent1"/>
                </a:solidFill>
              </a:rPr>
              <a:t>HeadHeaven</a:t>
            </a:r>
            <a:r>
              <a:rPr lang="ja-JP" altLang="en-US" dirty="0">
                <a:solidFill>
                  <a:schemeClr val="accent1"/>
                </a:solidFill>
              </a:rPr>
              <a:t>ヘッドヘブン</a:t>
            </a:r>
            <a:r>
              <a:rPr kumimoji="1" lang="ja-JP" altLang="en-US" dirty="0">
                <a:solidFill>
                  <a:schemeClr val="accent1"/>
                </a:solidFill>
              </a:rPr>
              <a:t>経営者　広瀬恵子</a:t>
            </a:r>
            <a:br>
              <a:rPr kumimoji="1" lang="en-US" altLang="ja-JP" dirty="0">
                <a:solidFill>
                  <a:schemeClr val="accent1"/>
                </a:solidFill>
              </a:rPr>
            </a:br>
            <a:br>
              <a:rPr lang="en-US" altLang="ja-JP" sz="900" dirty="0">
                <a:solidFill>
                  <a:schemeClr val="accent1"/>
                </a:solidFill>
              </a:rPr>
            </a:br>
            <a:br>
              <a:rPr lang="en-US" altLang="ja-JP" sz="900" dirty="0">
                <a:solidFill>
                  <a:schemeClr val="accent1"/>
                </a:solidFill>
              </a:rPr>
            </a:br>
            <a:endParaRPr kumimoji="1" lang="ja-JP" altLang="en-US" dirty="0">
              <a:solidFill>
                <a:schemeClr val="accent1"/>
              </a:solidFill>
            </a:endParaRPr>
          </a:p>
        </p:txBody>
      </p:sp>
      <p:sp>
        <p:nvSpPr>
          <p:cNvPr id="7" name="コンテンツ プレースホルダー 6">
            <a:extLst>
              <a:ext uri="{FF2B5EF4-FFF2-40B4-BE49-F238E27FC236}">
                <a16:creationId xmlns:a16="http://schemas.microsoft.com/office/drawing/2014/main" id="{4C45B7CD-50B1-4B5E-B6A3-36EFD36BD8E9}"/>
              </a:ext>
            </a:extLst>
          </p:cNvPr>
          <p:cNvSpPr>
            <a:spLocks noGrp="1"/>
          </p:cNvSpPr>
          <p:nvPr>
            <p:ph idx="1"/>
          </p:nvPr>
        </p:nvSpPr>
        <p:spPr>
          <a:xfrm>
            <a:off x="828772" y="2772075"/>
            <a:ext cx="10515600" cy="3867149"/>
          </a:xfrm>
        </p:spPr>
        <p:txBody>
          <a:bodyPr>
            <a:normAutofit/>
          </a:bodyPr>
          <a:lstStyle/>
          <a:p>
            <a:pPr marL="0" indent="0">
              <a:buNone/>
            </a:pPr>
            <a:r>
              <a:rPr lang="ja-JP" altLang="en-US" dirty="0"/>
              <a:t>頭痛　肩首のコリ　不眠　に　長年悩み</a:t>
            </a:r>
            <a:endParaRPr lang="en-US" altLang="ja-JP" dirty="0"/>
          </a:p>
          <a:p>
            <a:pPr marL="0" indent="0">
              <a:buNone/>
            </a:pPr>
            <a:r>
              <a:rPr lang="ja-JP" altLang="en-US" dirty="0"/>
              <a:t>病院やヘッドスパをうけつくしても良くならず、</a:t>
            </a:r>
            <a:endParaRPr lang="en-US" altLang="ja-JP" dirty="0"/>
          </a:p>
          <a:p>
            <a:pPr marL="0" indent="0">
              <a:buNone/>
            </a:pPr>
            <a:r>
              <a:rPr lang="ja-JP" altLang="en-US" dirty="0"/>
              <a:t>約</a:t>
            </a:r>
            <a:r>
              <a:rPr lang="en-US" altLang="ja-JP" dirty="0"/>
              <a:t>4</a:t>
            </a:r>
            <a:r>
              <a:rPr lang="ja-JP" altLang="en-US" dirty="0"/>
              <a:t>年かけ自分自身で考案開発した</a:t>
            </a:r>
            <a:endParaRPr lang="en-US" altLang="ja-JP" dirty="0"/>
          </a:p>
          <a:p>
            <a:pPr marL="0" indent="0">
              <a:buNone/>
            </a:pPr>
            <a:r>
              <a:rPr lang="ja-JP" altLang="en-US" dirty="0"/>
              <a:t>広瀬式ヘッドマッサージ　が同じ不調に悩む多くの</a:t>
            </a:r>
            <a:endParaRPr lang="en-US" altLang="ja-JP" dirty="0"/>
          </a:p>
          <a:p>
            <a:pPr marL="0" indent="0">
              <a:buNone/>
            </a:pPr>
            <a:r>
              <a:rPr lang="ja-JP" altLang="en-US" dirty="0"/>
              <a:t>人々に支持され、ドライヘッドスパ専門店</a:t>
            </a:r>
            <a:endParaRPr lang="en-US" altLang="ja-JP" dirty="0"/>
          </a:p>
          <a:p>
            <a:pPr marL="0" indent="0">
              <a:buNone/>
            </a:pPr>
            <a:r>
              <a:rPr lang="ja-JP" altLang="en-US" dirty="0"/>
              <a:t>ヘッドヘブンは予約のとれない人気店に広瀬式を受けたい人や習得したといった</a:t>
            </a:r>
            <a:endParaRPr lang="en-US" altLang="ja-JP" dirty="0"/>
          </a:p>
          <a:p>
            <a:pPr marL="0" indent="0">
              <a:buNone/>
            </a:pPr>
            <a:r>
              <a:rPr lang="ja-JP" altLang="en-US" dirty="0"/>
              <a:t>問い合わせが全国から殺到。現在受講生は</a:t>
            </a:r>
            <a:r>
              <a:rPr lang="en-US" altLang="ja-JP" dirty="0"/>
              <a:t>100</a:t>
            </a:r>
            <a:r>
              <a:rPr lang="ja-JP" altLang="en-US" dirty="0"/>
              <a:t>名以上、加盟店は</a:t>
            </a:r>
            <a:r>
              <a:rPr lang="en-US" altLang="ja-JP" dirty="0"/>
              <a:t>40</a:t>
            </a:r>
            <a:r>
              <a:rPr lang="ja-JP" altLang="en-US" dirty="0"/>
              <a:t>店舗に上る</a:t>
            </a:r>
            <a:endParaRPr lang="en-US" altLang="ja-JP" dirty="0"/>
          </a:p>
          <a:p>
            <a:pPr marL="0" indent="0">
              <a:buNone/>
            </a:pPr>
            <a:endParaRPr lang="en-US" altLang="ja-JP" dirty="0"/>
          </a:p>
          <a:p>
            <a:pPr marL="0" indent="0">
              <a:buNone/>
            </a:pPr>
            <a:endParaRPr lang="en-US" altLang="ja-JP" dirty="0"/>
          </a:p>
        </p:txBody>
      </p:sp>
      <p:pic>
        <p:nvPicPr>
          <p:cNvPr id="4" name="図 3">
            <a:extLst>
              <a:ext uri="{FF2B5EF4-FFF2-40B4-BE49-F238E27FC236}">
                <a16:creationId xmlns:a16="http://schemas.microsoft.com/office/drawing/2014/main" id="{60024308-9E23-4467-AB71-9896FFBA15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6924" y="2511804"/>
            <a:ext cx="4232204" cy="2824996"/>
          </a:xfrm>
          <a:prstGeom prst="rect">
            <a:avLst/>
          </a:prstGeom>
        </p:spPr>
      </p:pic>
    </p:spTree>
    <p:extLst>
      <p:ext uri="{BB962C8B-B14F-4D97-AF65-F5344CB8AC3E}">
        <p14:creationId xmlns:p14="http://schemas.microsoft.com/office/powerpoint/2010/main" val="979194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873753D-BFF1-D219-0B0B-B6606AB94977}"/>
              </a:ext>
            </a:extLst>
          </p:cNvPr>
          <p:cNvSpPr>
            <a:spLocks noGrp="1"/>
          </p:cNvSpPr>
          <p:nvPr>
            <p:ph type="title"/>
          </p:nvPr>
        </p:nvSpPr>
        <p:spPr>
          <a:xfrm>
            <a:off x="1295402" y="556592"/>
            <a:ext cx="9601196" cy="1139860"/>
          </a:xfrm>
        </p:spPr>
        <p:txBody>
          <a:bodyPr/>
          <a:lstStyle/>
          <a:p>
            <a:r>
              <a:rPr kumimoji="1" lang="ja-JP" altLang="en-US" b="1" dirty="0"/>
              <a:t>検索キーワード</a:t>
            </a:r>
          </a:p>
        </p:txBody>
      </p:sp>
      <p:sp>
        <p:nvSpPr>
          <p:cNvPr id="3" name="コンテンツ プレースホルダー 2">
            <a:extLst>
              <a:ext uri="{FF2B5EF4-FFF2-40B4-BE49-F238E27FC236}">
                <a16:creationId xmlns:a16="http://schemas.microsoft.com/office/drawing/2014/main" id="{75957617-926C-F475-89B5-1787505DD0C4}"/>
              </a:ext>
            </a:extLst>
          </p:cNvPr>
          <p:cNvSpPr>
            <a:spLocks noGrp="1"/>
          </p:cNvSpPr>
          <p:nvPr>
            <p:ph idx="1"/>
          </p:nvPr>
        </p:nvSpPr>
        <p:spPr>
          <a:xfrm>
            <a:off x="838200" y="1289786"/>
            <a:ext cx="10515600" cy="5011624"/>
          </a:xfrm>
        </p:spPr>
        <p:txBody>
          <a:bodyPr>
            <a:normAutofit fontScale="92500" lnSpcReduction="20000"/>
          </a:bodyPr>
          <a:lstStyle/>
          <a:p>
            <a:pPr marL="0" indent="0">
              <a:buNone/>
            </a:pPr>
            <a:endParaRPr kumimoji="1" lang="en-US" altLang="ja-JP" dirty="0"/>
          </a:p>
          <a:p>
            <a:pPr marL="0" indent="0">
              <a:buNone/>
            </a:pPr>
            <a:r>
              <a:rPr lang="ja-JP" altLang="en-US" dirty="0"/>
              <a:t>　　　　　</a:t>
            </a:r>
            <a:r>
              <a:rPr lang="ja-JP" altLang="en-US" sz="2800" dirty="0">
                <a:solidFill>
                  <a:schemeClr val="accent1"/>
                </a:solidFill>
                <a:latin typeface="HGPｺﾞｼｯｸM" panose="020B0600000000000000" pitchFamily="50" charset="-128"/>
                <a:ea typeface="HGPｺﾞｼｯｸM" panose="020B0600000000000000" pitchFamily="50" charset="-128"/>
              </a:rPr>
              <a:t> 「 </a:t>
            </a:r>
            <a:r>
              <a:rPr lang="ja-JP" altLang="en-US" sz="4000" dirty="0">
                <a:solidFill>
                  <a:schemeClr val="accent1"/>
                </a:solidFill>
                <a:latin typeface="HGPｺﾞｼｯｸM" panose="020B0600000000000000" pitchFamily="50" charset="-128"/>
                <a:ea typeface="HGPｺﾞｼｯｸM" panose="020B0600000000000000" pitchFamily="50" charset="-128"/>
              </a:rPr>
              <a:t>エステ」　「マッサージ」　「リラクゼーション」</a:t>
            </a:r>
            <a:endParaRPr lang="en-US" altLang="ja-JP" sz="4000" dirty="0">
              <a:solidFill>
                <a:schemeClr val="accent1"/>
              </a:solidFill>
              <a:latin typeface="HGPｺﾞｼｯｸM" panose="020B0600000000000000" pitchFamily="50" charset="-128"/>
              <a:ea typeface="HGPｺﾞｼｯｸM" panose="020B0600000000000000" pitchFamily="50" charset="-128"/>
            </a:endParaRPr>
          </a:p>
          <a:p>
            <a:pPr marL="0" indent="0">
              <a:buNone/>
            </a:pPr>
            <a:endParaRPr kumimoji="1" lang="en-US" altLang="ja-JP" sz="4000" dirty="0">
              <a:latin typeface="HGPｺﾞｼｯｸM" panose="020B0600000000000000" pitchFamily="50" charset="-128"/>
              <a:ea typeface="HGPｺﾞｼｯｸM" panose="020B0600000000000000" pitchFamily="50" charset="-128"/>
            </a:endParaRPr>
          </a:p>
          <a:p>
            <a:pPr marL="0" indent="0">
              <a:buNone/>
            </a:pPr>
            <a:r>
              <a:rPr lang="ja-JP" altLang="en-US" sz="4000" dirty="0">
                <a:latin typeface="HGPｺﾞｼｯｸM" panose="020B0600000000000000" pitchFamily="50" charset="-128"/>
                <a:ea typeface="HGPｺﾞｼｯｸM" panose="020B0600000000000000" pitchFamily="50" charset="-128"/>
              </a:rPr>
              <a:t>　　　　　</a:t>
            </a:r>
            <a:r>
              <a:rPr lang="en-US" altLang="ja-JP" sz="4000" dirty="0">
                <a:latin typeface="HGPｺﾞｼｯｸM" panose="020B0600000000000000" pitchFamily="50" charset="-128"/>
                <a:ea typeface="HGPｺﾞｼｯｸM" panose="020B0600000000000000" pitchFamily="50" charset="-128"/>
              </a:rPr>
              <a:t>3</a:t>
            </a:r>
            <a:r>
              <a:rPr lang="ja-JP" altLang="en-US" sz="4000" dirty="0">
                <a:latin typeface="HGPｺﾞｼｯｸM" panose="020B0600000000000000" pitchFamily="50" charset="-128"/>
                <a:ea typeface="HGPｺﾞｼｯｸM" panose="020B0600000000000000" pitchFamily="50" charset="-128"/>
              </a:rPr>
              <a:t>つの部門において　　　　　　</a:t>
            </a:r>
            <a:endParaRPr lang="en-US" altLang="ja-JP" sz="4000" dirty="0">
              <a:latin typeface="HGPｺﾞｼｯｸM" panose="020B0600000000000000" pitchFamily="50" charset="-128"/>
              <a:ea typeface="HGPｺﾞｼｯｸM" panose="020B0600000000000000" pitchFamily="50" charset="-128"/>
            </a:endParaRPr>
          </a:p>
          <a:p>
            <a:pPr marL="0" indent="0">
              <a:buNone/>
            </a:pPr>
            <a:endParaRPr kumimoji="1" lang="en-US" altLang="ja-JP" sz="4000" dirty="0">
              <a:latin typeface="HGPｺﾞｼｯｸM" panose="020B0600000000000000" pitchFamily="50" charset="-128"/>
              <a:ea typeface="HGPｺﾞｼｯｸM" panose="020B0600000000000000" pitchFamily="50" charset="-128"/>
            </a:endParaRPr>
          </a:p>
          <a:p>
            <a:pPr marL="0" indent="0">
              <a:buNone/>
            </a:pPr>
            <a:r>
              <a:rPr lang="ja-JP" altLang="en-US" sz="4000" dirty="0">
                <a:latin typeface="HGPｺﾞｼｯｸM" panose="020B0600000000000000" pitchFamily="50" charset="-128"/>
                <a:ea typeface="HGPｺﾞｼｯｸM" panose="020B0600000000000000" pitchFamily="50" charset="-128"/>
              </a:rPr>
              <a:t>　　　　　</a:t>
            </a:r>
            <a:r>
              <a:rPr lang="ja-JP" altLang="en-US" sz="4000" dirty="0">
                <a:solidFill>
                  <a:srgbClr val="FF0066"/>
                </a:solidFill>
                <a:latin typeface="HGPｺﾞｼｯｸM" panose="020B0600000000000000" pitchFamily="50" charset="-128"/>
                <a:ea typeface="HGPｺﾞｼｯｸM" panose="020B0600000000000000" pitchFamily="50" charset="-128"/>
              </a:rPr>
              <a:t>　</a:t>
            </a:r>
            <a:r>
              <a:rPr lang="en-US" altLang="ja-JP" sz="4000" dirty="0">
                <a:solidFill>
                  <a:srgbClr val="FF0066"/>
                </a:solidFill>
                <a:latin typeface="HGPｺﾞｼｯｸM" panose="020B0600000000000000" pitchFamily="50" charset="-128"/>
                <a:ea typeface="HGPｺﾞｼｯｸM" panose="020B0600000000000000" pitchFamily="50" charset="-128"/>
              </a:rPr>
              <a:t>20</a:t>
            </a:r>
            <a:r>
              <a:rPr lang="ja-JP" altLang="en-US" sz="4000" dirty="0">
                <a:solidFill>
                  <a:srgbClr val="FF0066"/>
                </a:solidFill>
                <a:latin typeface="HGPｺﾞｼｯｸM" panose="020B0600000000000000" pitchFamily="50" charset="-128"/>
                <a:ea typeface="HGPｺﾞｼｯｸM" panose="020B0600000000000000" pitchFamily="50" charset="-128"/>
              </a:rPr>
              <a:t>代　　</a:t>
            </a:r>
            <a:r>
              <a:rPr lang="en-US" altLang="ja-JP" sz="4000" dirty="0">
                <a:solidFill>
                  <a:srgbClr val="FF0066"/>
                </a:solidFill>
                <a:latin typeface="HGPｺﾞｼｯｸM" panose="020B0600000000000000" pitchFamily="50" charset="-128"/>
                <a:ea typeface="HGPｺﾞｼｯｸM" panose="020B0600000000000000" pitchFamily="50" charset="-128"/>
              </a:rPr>
              <a:t>30</a:t>
            </a:r>
            <a:r>
              <a:rPr lang="ja-JP" altLang="en-US" sz="4000" dirty="0">
                <a:solidFill>
                  <a:srgbClr val="FF0066"/>
                </a:solidFill>
                <a:latin typeface="HGPｺﾞｼｯｸM" panose="020B0600000000000000" pitchFamily="50" charset="-128"/>
                <a:ea typeface="HGPｺﾞｼｯｸM" panose="020B0600000000000000" pitchFamily="50" charset="-128"/>
              </a:rPr>
              <a:t>代　　</a:t>
            </a:r>
            <a:r>
              <a:rPr lang="en-US" altLang="ja-JP" sz="4000" dirty="0">
                <a:solidFill>
                  <a:srgbClr val="FF0066"/>
                </a:solidFill>
                <a:latin typeface="HGPｺﾞｼｯｸM" panose="020B0600000000000000" pitchFamily="50" charset="-128"/>
                <a:ea typeface="HGPｺﾞｼｯｸM" panose="020B0600000000000000" pitchFamily="50" charset="-128"/>
              </a:rPr>
              <a:t>40</a:t>
            </a:r>
            <a:r>
              <a:rPr lang="ja-JP" altLang="en-US" sz="4000" dirty="0">
                <a:solidFill>
                  <a:srgbClr val="FF0066"/>
                </a:solidFill>
                <a:latin typeface="HGPｺﾞｼｯｸM" panose="020B0600000000000000" pitchFamily="50" charset="-128"/>
                <a:ea typeface="HGPｺﾞｼｯｸM" panose="020B0600000000000000" pitchFamily="50" charset="-128"/>
              </a:rPr>
              <a:t>代　</a:t>
            </a:r>
            <a:r>
              <a:rPr lang="ja-JP" altLang="en-US" sz="4000" dirty="0">
                <a:latin typeface="HGPｺﾞｼｯｸM" panose="020B0600000000000000" pitchFamily="50" charset="-128"/>
                <a:ea typeface="HGPｺﾞｼｯｸM" panose="020B0600000000000000" pitchFamily="50" charset="-128"/>
              </a:rPr>
              <a:t>で</a:t>
            </a:r>
            <a:endParaRPr lang="en-US" altLang="ja-JP" sz="4000" dirty="0">
              <a:latin typeface="HGPｺﾞｼｯｸM" panose="020B0600000000000000" pitchFamily="50" charset="-128"/>
              <a:ea typeface="HGPｺﾞｼｯｸM" panose="020B0600000000000000" pitchFamily="50" charset="-128"/>
            </a:endParaRPr>
          </a:p>
          <a:p>
            <a:pPr marL="0" indent="0">
              <a:buNone/>
            </a:pPr>
            <a:endParaRPr lang="en-US" altLang="ja-JP" sz="4000" dirty="0">
              <a:latin typeface="HGPｺﾞｼｯｸM" panose="020B0600000000000000" pitchFamily="50" charset="-128"/>
              <a:ea typeface="HGPｺﾞｼｯｸM" panose="020B0600000000000000" pitchFamily="50" charset="-128"/>
            </a:endParaRPr>
          </a:p>
          <a:p>
            <a:pPr marL="0" indent="0">
              <a:buNone/>
            </a:pPr>
            <a:r>
              <a:rPr lang="ja-JP" altLang="en-US" sz="4000" dirty="0">
                <a:latin typeface="HGPｺﾞｼｯｸM" panose="020B0600000000000000" pitchFamily="50" charset="-128"/>
                <a:ea typeface="HGPｺﾞｼｯｸM" panose="020B0600000000000000" pitchFamily="50" charset="-128"/>
              </a:rPr>
              <a:t>　　　　　</a:t>
            </a:r>
            <a:r>
              <a:rPr lang="en-US" altLang="ja-JP" sz="4000" dirty="0">
                <a:latin typeface="HGPｺﾞｼｯｸM" panose="020B0600000000000000" pitchFamily="50" charset="-128"/>
                <a:ea typeface="HGPｺﾞｼｯｸM" panose="020B0600000000000000" pitchFamily="50" charset="-128"/>
              </a:rPr>
              <a:t>2</a:t>
            </a:r>
            <a:r>
              <a:rPr lang="ja-JP" altLang="en-US" sz="4000" dirty="0">
                <a:latin typeface="HGPｺﾞｼｯｸM" panose="020B0600000000000000" pitchFamily="50" charset="-128"/>
                <a:ea typeface="HGPｺﾞｼｯｸM" panose="020B0600000000000000" pitchFamily="50" charset="-128"/>
              </a:rPr>
              <a:t>位に圧倒的な差をつけて</a:t>
            </a:r>
            <a:r>
              <a:rPr lang="en-US" altLang="ja-JP" sz="4800" dirty="0">
                <a:solidFill>
                  <a:srgbClr val="FF0066"/>
                </a:solidFill>
                <a:latin typeface="HGPｺﾞｼｯｸM" panose="020B0600000000000000" pitchFamily="50" charset="-128"/>
                <a:ea typeface="HGPｺﾞｼｯｸM" panose="020B0600000000000000" pitchFamily="50" charset="-128"/>
              </a:rPr>
              <a:t>1</a:t>
            </a:r>
            <a:r>
              <a:rPr lang="ja-JP" altLang="en-US" sz="4800" dirty="0">
                <a:solidFill>
                  <a:srgbClr val="FF0066"/>
                </a:solidFill>
                <a:latin typeface="HGPｺﾞｼｯｸM" panose="020B0600000000000000" pitchFamily="50" charset="-128"/>
                <a:ea typeface="HGPｺﾞｼｯｸM" panose="020B0600000000000000" pitchFamily="50" charset="-128"/>
              </a:rPr>
              <a:t>位</a:t>
            </a:r>
            <a:r>
              <a:rPr lang="ja-JP" altLang="en-US" sz="4000" dirty="0">
                <a:latin typeface="HGPｺﾞｼｯｸM" panose="020B0600000000000000" pitchFamily="50" charset="-128"/>
                <a:ea typeface="HGPｺﾞｼｯｸM" panose="020B0600000000000000" pitchFamily="50" charset="-128"/>
              </a:rPr>
              <a:t>なのは</a:t>
            </a:r>
            <a:endParaRPr lang="en-US" altLang="ja-JP" sz="4000" dirty="0">
              <a:latin typeface="HGPｺﾞｼｯｸM" panose="020B0600000000000000" pitchFamily="50" charset="-128"/>
              <a:ea typeface="HGPｺﾞｼｯｸM" panose="020B0600000000000000" pitchFamily="50" charset="-128"/>
            </a:endParaRPr>
          </a:p>
        </p:txBody>
      </p:sp>
      <p:pic>
        <p:nvPicPr>
          <p:cNvPr id="4" name="図 3">
            <a:extLst>
              <a:ext uri="{FF2B5EF4-FFF2-40B4-BE49-F238E27FC236}">
                <a16:creationId xmlns:a16="http://schemas.microsoft.com/office/drawing/2014/main" id="{8885D0BB-8136-A841-FDE6-A940F6B1D7D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103856" y="2759937"/>
            <a:ext cx="3493252" cy="2401611"/>
          </a:xfrm>
          <a:prstGeom prst="rect">
            <a:avLst/>
          </a:prstGeom>
        </p:spPr>
      </p:pic>
    </p:spTree>
    <p:extLst>
      <p:ext uri="{BB962C8B-B14F-4D97-AF65-F5344CB8AC3E}">
        <p14:creationId xmlns:p14="http://schemas.microsoft.com/office/powerpoint/2010/main" val="3448901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359823-DB59-48F5-B202-44F0B8FEB079}"/>
              </a:ext>
            </a:extLst>
          </p:cNvPr>
          <p:cNvSpPr>
            <a:spLocks noGrp="1"/>
          </p:cNvSpPr>
          <p:nvPr>
            <p:ph type="title"/>
          </p:nvPr>
        </p:nvSpPr>
        <p:spPr/>
        <p:txBody>
          <a:bodyPr>
            <a:normAutofit fontScale="90000"/>
          </a:bodyPr>
          <a:lstStyle/>
          <a:p>
            <a:r>
              <a:rPr lang="ja-JP" altLang="en-US" dirty="0">
                <a:latin typeface="BIZ UD明朝 Medium" panose="02020500000000000000" pitchFamily="17" charset="-128"/>
                <a:ea typeface="BIZ UD明朝 Medium" panose="02020500000000000000" pitchFamily="17" charset="-128"/>
              </a:rPr>
              <a:t>エステ　マッサージ　リラクゼーション</a:t>
            </a:r>
            <a:br>
              <a:rPr lang="en-US" altLang="ja-JP" dirty="0">
                <a:latin typeface="BIZ UD明朝 Medium" panose="02020500000000000000" pitchFamily="17" charset="-128"/>
                <a:ea typeface="BIZ UD明朝 Medium" panose="02020500000000000000" pitchFamily="17" charset="-128"/>
              </a:rPr>
            </a:br>
            <a:r>
              <a:rPr lang="ja-JP" altLang="en-US" dirty="0">
                <a:latin typeface="BIZ UD明朝 Medium" panose="02020500000000000000" pitchFamily="17" charset="-128"/>
                <a:ea typeface="BIZ UD明朝 Medium" panose="02020500000000000000" pitchFamily="17" charset="-128"/>
              </a:rPr>
              <a:t>の</a:t>
            </a:r>
            <a:r>
              <a:rPr lang="en-US" altLang="ja-JP" dirty="0">
                <a:latin typeface="BIZ UD明朝 Medium" panose="02020500000000000000" pitchFamily="17" charset="-128"/>
                <a:ea typeface="BIZ UD明朝 Medium" panose="02020500000000000000" pitchFamily="17" charset="-128"/>
              </a:rPr>
              <a:t>3</a:t>
            </a:r>
            <a:r>
              <a:rPr lang="ja-JP" altLang="en-US" dirty="0">
                <a:latin typeface="BIZ UD明朝 Medium" panose="02020500000000000000" pitchFamily="17" charset="-128"/>
                <a:ea typeface="BIZ UD明朝 Medium" panose="02020500000000000000" pitchFamily="17" charset="-128"/>
              </a:rPr>
              <a:t>部門</a:t>
            </a:r>
            <a:r>
              <a:rPr lang="en-US" altLang="ja-JP" dirty="0">
                <a:latin typeface="BIZ UD明朝 Medium" panose="02020500000000000000" pitchFamily="17" charset="-128"/>
                <a:ea typeface="BIZ UD明朝 Medium" panose="02020500000000000000" pitchFamily="17" charset="-128"/>
              </a:rPr>
              <a:t>20</a:t>
            </a:r>
            <a:r>
              <a:rPr lang="ja-JP" altLang="en-US" dirty="0">
                <a:latin typeface="BIZ UD明朝 Medium" panose="02020500000000000000" pitchFamily="17" charset="-128"/>
                <a:ea typeface="BIZ UD明朝 Medium" panose="02020500000000000000" pitchFamily="17" charset="-128"/>
              </a:rPr>
              <a:t>代　</a:t>
            </a:r>
            <a:r>
              <a:rPr lang="en-US" altLang="ja-JP" dirty="0">
                <a:latin typeface="BIZ UD明朝 Medium" panose="02020500000000000000" pitchFamily="17" charset="-128"/>
                <a:ea typeface="BIZ UD明朝 Medium" panose="02020500000000000000" pitchFamily="17" charset="-128"/>
              </a:rPr>
              <a:t>30</a:t>
            </a:r>
            <a:r>
              <a:rPr lang="ja-JP" altLang="en-US" dirty="0">
                <a:latin typeface="BIZ UD明朝 Medium" panose="02020500000000000000" pitchFamily="17" charset="-128"/>
                <a:ea typeface="BIZ UD明朝 Medium" panose="02020500000000000000" pitchFamily="17" charset="-128"/>
              </a:rPr>
              <a:t>代　</a:t>
            </a:r>
            <a:r>
              <a:rPr lang="en-US" altLang="ja-JP" dirty="0">
                <a:latin typeface="BIZ UD明朝 Medium" panose="02020500000000000000" pitchFamily="17" charset="-128"/>
                <a:ea typeface="BIZ UD明朝 Medium" panose="02020500000000000000" pitchFamily="17" charset="-128"/>
              </a:rPr>
              <a:t>40</a:t>
            </a:r>
            <a:r>
              <a:rPr lang="ja-JP" altLang="en-US" dirty="0">
                <a:latin typeface="BIZ UD明朝 Medium" panose="02020500000000000000" pitchFamily="17" charset="-128"/>
                <a:ea typeface="BIZ UD明朝 Medium" panose="02020500000000000000" pitchFamily="17" charset="-128"/>
              </a:rPr>
              <a:t>代において</a:t>
            </a:r>
            <a:endParaRPr kumimoji="1" lang="ja-JP" altLang="en-US" dirty="0">
              <a:latin typeface="BIZ UD明朝 Medium" panose="02020500000000000000" pitchFamily="17" charset="-128"/>
              <a:ea typeface="BIZ UD明朝 Medium" panose="02020500000000000000" pitchFamily="17" charset="-128"/>
            </a:endParaRPr>
          </a:p>
        </p:txBody>
      </p:sp>
      <p:sp>
        <p:nvSpPr>
          <p:cNvPr id="3" name="コンテンツ プレースホルダー 2">
            <a:extLst>
              <a:ext uri="{FF2B5EF4-FFF2-40B4-BE49-F238E27FC236}">
                <a16:creationId xmlns:a16="http://schemas.microsoft.com/office/drawing/2014/main" id="{94BE5306-B043-4442-985D-FEC18B4D3CFB}"/>
              </a:ext>
            </a:extLst>
          </p:cNvPr>
          <p:cNvSpPr>
            <a:spLocks noGrp="1"/>
          </p:cNvSpPr>
          <p:nvPr>
            <p:ph idx="1"/>
          </p:nvPr>
        </p:nvSpPr>
        <p:spPr>
          <a:xfrm>
            <a:off x="838200" y="2574235"/>
            <a:ext cx="10515600" cy="3602728"/>
          </a:xfrm>
        </p:spPr>
        <p:txBody>
          <a:bodyPr/>
          <a:lstStyle/>
          <a:p>
            <a:pPr marL="0" indent="0">
              <a:buNone/>
            </a:pPr>
            <a:r>
              <a:rPr kumimoji="1" lang="ja-JP" altLang="en-US" dirty="0"/>
              <a:t>　　</a:t>
            </a:r>
            <a:r>
              <a:rPr lang="ja-JP" altLang="en-US" dirty="0"/>
              <a:t>　　</a:t>
            </a:r>
            <a:endParaRPr kumimoji="1" lang="en-US" altLang="ja-JP" dirty="0"/>
          </a:p>
          <a:p>
            <a:pPr marL="0" indent="0">
              <a:buNone/>
            </a:pPr>
            <a:r>
              <a:rPr lang="ja-JP" altLang="en-US" dirty="0"/>
              <a:t>　　　　　</a:t>
            </a:r>
            <a:r>
              <a:rPr kumimoji="1" lang="ja-JP" altLang="en-US" sz="6000" dirty="0">
                <a:solidFill>
                  <a:srgbClr val="FF0000"/>
                </a:solidFill>
                <a:latin typeface="BIZ UD明朝 Medium" panose="02020500000000000000" pitchFamily="17" charset="-128"/>
                <a:ea typeface="BIZ UD明朝 Medium" panose="02020500000000000000" pitchFamily="17" charset="-128"/>
              </a:rPr>
              <a:t>ヘッドスパ　　１位</a:t>
            </a:r>
          </a:p>
        </p:txBody>
      </p:sp>
      <p:pic>
        <p:nvPicPr>
          <p:cNvPr id="5" name="図 4">
            <a:extLst>
              <a:ext uri="{FF2B5EF4-FFF2-40B4-BE49-F238E27FC236}">
                <a16:creationId xmlns:a16="http://schemas.microsoft.com/office/drawing/2014/main" id="{E6366A35-4539-46D9-9E5F-3070BF4D1F1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149699" y="4299123"/>
            <a:ext cx="3375840" cy="2320890"/>
          </a:xfrm>
          <a:prstGeom prst="rect">
            <a:avLst/>
          </a:prstGeom>
        </p:spPr>
      </p:pic>
    </p:spTree>
    <p:extLst>
      <p:ext uri="{BB962C8B-B14F-4D97-AF65-F5344CB8AC3E}">
        <p14:creationId xmlns:p14="http://schemas.microsoft.com/office/powerpoint/2010/main" val="3618554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B12F1FA2-4A05-44B3-95BF-D18FF94D22C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858125" y="1840506"/>
            <a:ext cx="3495675" cy="2324048"/>
          </a:xfrm>
          <a:prstGeom prst="rect">
            <a:avLst/>
          </a:prstGeom>
        </p:spPr>
      </p:pic>
      <p:sp>
        <p:nvSpPr>
          <p:cNvPr id="2" name="タイトル 1">
            <a:extLst>
              <a:ext uri="{FF2B5EF4-FFF2-40B4-BE49-F238E27FC236}">
                <a16:creationId xmlns:a16="http://schemas.microsoft.com/office/drawing/2014/main" id="{FAB071C0-6EAF-4A48-80B7-0B75FE8358D4}"/>
              </a:ext>
            </a:extLst>
          </p:cNvPr>
          <p:cNvSpPr>
            <a:spLocks noGrp="1"/>
          </p:cNvSpPr>
          <p:nvPr>
            <p:ph type="title"/>
          </p:nvPr>
        </p:nvSpPr>
        <p:spPr/>
        <p:txBody>
          <a:bodyPr/>
          <a:lstStyle/>
          <a:p>
            <a:r>
              <a:rPr lang="ja-JP" altLang="en-US" dirty="0"/>
              <a:t>　　ドライヘッドスパ　とは</a:t>
            </a:r>
            <a:endParaRPr kumimoji="1" lang="ja-JP" altLang="en-US" dirty="0"/>
          </a:p>
        </p:txBody>
      </p:sp>
      <p:sp>
        <p:nvSpPr>
          <p:cNvPr id="3" name="コンテンツ プレースホルダー 2">
            <a:extLst>
              <a:ext uri="{FF2B5EF4-FFF2-40B4-BE49-F238E27FC236}">
                <a16:creationId xmlns:a16="http://schemas.microsoft.com/office/drawing/2014/main" id="{131747DE-9EFF-4CD1-AFFC-B5EA15FC82F2}"/>
              </a:ext>
            </a:extLst>
          </p:cNvPr>
          <p:cNvSpPr>
            <a:spLocks noGrp="1"/>
          </p:cNvSpPr>
          <p:nvPr>
            <p:ph idx="1"/>
          </p:nvPr>
        </p:nvSpPr>
        <p:spPr>
          <a:xfrm>
            <a:off x="838199" y="1511166"/>
            <a:ext cx="11280827" cy="4684847"/>
          </a:xfrm>
        </p:spPr>
        <p:txBody>
          <a:bodyPr>
            <a:normAutofit/>
          </a:bodyPr>
          <a:lstStyle/>
          <a:p>
            <a:pPr marL="0" indent="0">
              <a:buNone/>
            </a:pPr>
            <a:endParaRPr kumimoji="1" lang="en-US" altLang="ja-JP" dirty="0"/>
          </a:p>
          <a:p>
            <a:pPr marL="0" indent="0">
              <a:buNone/>
            </a:pPr>
            <a:r>
              <a:rPr lang="ja-JP" altLang="en-US" dirty="0"/>
              <a:t>　もともと美容室で行われていたヘッドスパ</a:t>
            </a:r>
            <a:endParaRPr lang="en-US" altLang="ja-JP" dirty="0"/>
          </a:p>
          <a:p>
            <a:pPr marL="0" indent="0">
              <a:buNone/>
            </a:pPr>
            <a:r>
              <a:rPr kumimoji="1" lang="ja-JP" altLang="en-US" dirty="0"/>
              <a:t>　シャンプー台で洗髪を行いトリートメント剤</a:t>
            </a:r>
            <a:endParaRPr kumimoji="1" lang="en-US" altLang="ja-JP" dirty="0"/>
          </a:p>
          <a:p>
            <a:pPr marL="0" indent="0">
              <a:buNone/>
            </a:pPr>
            <a:r>
              <a:rPr kumimoji="1" lang="ja-JP" altLang="en-US" dirty="0"/>
              <a:t>　を使い</a:t>
            </a:r>
            <a:r>
              <a:rPr lang="ja-JP" altLang="en-US" dirty="0"/>
              <a:t>髪の毛や頭皮のケアをする施術</a:t>
            </a:r>
            <a:endParaRPr lang="en-US" altLang="ja-JP" dirty="0"/>
          </a:p>
          <a:p>
            <a:pPr marL="0" indent="0">
              <a:buNone/>
            </a:pPr>
            <a:endParaRPr kumimoji="1" lang="en-US" altLang="ja-JP" dirty="0"/>
          </a:p>
          <a:p>
            <a:pPr marL="0" indent="0">
              <a:buNone/>
            </a:pPr>
            <a:r>
              <a:rPr lang="ja-JP" altLang="en-US" dirty="0"/>
              <a:t>　　</a:t>
            </a:r>
            <a:r>
              <a:rPr lang="ja-JP" altLang="en-US" b="1" dirty="0"/>
              <a:t>　ドライヘッドスパ　</a:t>
            </a:r>
            <a:endParaRPr lang="en-US" altLang="ja-JP" b="1" dirty="0"/>
          </a:p>
          <a:p>
            <a:pPr marL="0" indent="0">
              <a:buNone/>
            </a:pPr>
            <a:r>
              <a:rPr kumimoji="1" lang="ja-JP" altLang="en-US" b="1" dirty="0"/>
              <a:t>　　　水やオイルを使わずメイクオフも</a:t>
            </a:r>
            <a:endParaRPr kumimoji="1" lang="en-US" altLang="ja-JP" b="1" dirty="0"/>
          </a:p>
          <a:p>
            <a:pPr marL="0" indent="0">
              <a:buNone/>
            </a:pPr>
            <a:r>
              <a:rPr kumimoji="1" lang="ja-JP" altLang="en-US" b="1" dirty="0"/>
              <a:t>　　　お着替えもなく</a:t>
            </a:r>
            <a:endParaRPr kumimoji="1" lang="en-US" altLang="ja-JP" b="1" dirty="0"/>
          </a:p>
          <a:p>
            <a:pPr marL="0" indent="0">
              <a:buNone/>
            </a:pPr>
            <a:r>
              <a:rPr lang="ja-JP" altLang="en-US" b="1" dirty="0"/>
              <a:t>　　　行えるヘッドマッサージ</a:t>
            </a:r>
            <a:endParaRPr kumimoji="1" lang="ja-JP" altLang="en-US" b="1" dirty="0"/>
          </a:p>
        </p:txBody>
      </p:sp>
      <p:pic>
        <p:nvPicPr>
          <p:cNvPr id="5" name="図 4">
            <a:extLst>
              <a:ext uri="{FF2B5EF4-FFF2-40B4-BE49-F238E27FC236}">
                <a16:creationId xmlns:a16="http://schemas.microsoft.com/office/drawing/2014/main" id="{C35A703B-B1EB-44A3-BF67-6B62277910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4923" y="4196548"/>
            <a:ext cx="3992178" cy="2661452"/>
          </a:xfrm>
          <a:prstGeom prst="rect">
            <a:avLst/>
          </a:prstGeom>
        </p:spPr>
      </p:pic>
    </p:spTree>
    <p:extLst>
      <p:ext uri="{BB962C8B-B14F-4D97-AF65-F5344CB8AC3E}">
        <p14:creationId xmlns:p14="http://schemas.microsoft.com/office/powerpoint/2010/main" val="2570217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26B470-0A2E-4598-98D4-8F6FF0343460}"/>
              </a:ext>
            </a:extLst>
          </p:cNvPr>
          <p:cNvSpPr>
            <a:spLocks noGrp="1"/>
          </p:cNvSpPr>
          <p:nvPr>
            <p:ph type="title"/>
          </p:nvPr>
        </p:nvSpPr>
        <p:spPr/>
        <p:txBody>
          <a:bodyPr/>
          <a:lstStyle/>
          <a:p>
            <a:r>
              <a:rPr lang="ja-JP" altLang="en-US" dirty="0"/>
              <a:t>現代人は忙しい　</a:t>
            </a:r>
            <a:endParaRPr kumimoji="1" lang="ja-JP" altLang="en-US" dirty="0"/>
          </a:p>
        </p:txBody>
      </p:sp>
      <p:sp>
        <p:nvSpPr>
          <p:cNvPr id="3" name="コンテンツ プレースホルダー 2">
            <a:extLst>
              <a:ext uri="{FF2B5EF4-FFF2-40B4-BE49-F238E27FC236}">
                <a16:creationId xmlns:a16="http://schemas.microsoft.com/office/drawing/2014/main" id="{25F091D3-14FB-4811-B050-76AE927F5803}"/>
              </a:ext>
            </a:extLst>
          </p:cNvPr>
          <p:cNvSpPr>
            <a:spLocks noGrp="1"/>
          </p:cNvSpPr>
          <p:nvPr>
            <p:ph idx="1"/>
          </p:nvPr>
        </p:nvSpPr>
        <p:spPr>
          <a:xfrm>
            <a:off x="838200" y="2079057"/>
            <a:ext cx="10515600" cy="4097906"/>
          </a:xfrm>
        </p:spPr>
        <p:txBody>
          <a:bodyPr>
            <a:normAutofit fontScale="85000" lnSpcReduction="10000"/>
          </a:bodyPr>
          <a:lstStyle/>
          <a:p>
            <a:pPr marL="0" indent="0">
              <a:buNone/>
            </a:pPr>
            <a:r>
              <a:rPr kumimoji="1" lang="ja-JP" altLang="en-US" dirty="0"/>
              <a:t>　</a:t>
            </a:r>
            <a:endParaRPr kumimoji="1" lang="en-US" altLang="ja-JP" dirty="0"/>
          </a:p>
          <a:p>
            <a:pPr marL="0" indent="0">
              <a:buNone/>
            </a:pPr>
            <a:r>
              <a:rPr kumimoji="1" lang="ja-JP" altLang="en-US" sz="3200" dirty="0"/>
              <a:t>水もオイルも使わない</a:t>
            </a:r>
            <a:endParaRPr kumimoji="1" lang="en-US" altLang="ja-JP" sz="3200" dirty="0"/>
          </a:p>
          <a:p>
            <a:pPr marL="0" indent="0">
              <a:buNone/>
            </a:pPr>
            <a:endParaRPr kumimoji="1" lang="en-US" altLang="ja-JP" sz="3200" dirty="0"/>
          </a:p>
          <a:p>
            <a:pPr marL="0" indent="0">
              <a:buNone/>
            </a:pPr>
            <a:r>
              <a:rPr kumimoji="1" lang="ja-JP" altLang="en-US" sz="3200" dirty="0"/>
              <a:t>お着替えもなく　マスクも取らず</a:t>
            </a:r>
            <a:endParaRPr kumimoji="1" lang="en-US" altLang="ja-JP" sz="3200" dirty="0"/>
          </a:p>
          <a:p>
            <a:pPr marL="0" indent="0">
              <a:buNone/>
            </a:pPr>
            <a:endParaRPr kumimoji="1" lang="en-US" altLang="ja-JP" sz="3200" dirty="0"/>
          </a:p>
          <a:p>
            <a:pPr marL="0" indent="0">
              <a:buNone/>
            </a:pPr>
            <a:r>
              <a:rPr lang="ja-JP" altLang="en-US" sz="3200" dirty="0"/>
              <a:t>短時間で　安全に　衛生的に　経済的に</a:t>
            </a:r>
            <a:endParaRPr lang="en-US" altLang="ja-JP" sz="3200" dirty="0"/>
          </a:p>
          <a:p>
            <a:pPr marL="0" indent="0">
              <a:buNone/>
            </a:pPr>
            <a:endParaRPr kumimoji="1" lang="en-US" altLang="ja-JP" sz="3200" dirty="0"/>
          </a:p>
          <a:p>
            <a:pPr marL="0" indent="0">
              <a:buNone/>
            </a:pPr>
            <a:r>
              <a:rPr lang="ja-JP" altLang="en-US" sz="3200" dirty="0"/>
              <a:t>最大限の効果を得られる</a:t>
            </a:r>
            <a:endParaRPr kumimoji="1" lang="ja-JP" altLang="en-US" sz="3200" dirty="0"/>
          </a:p>
        </p:txBody>
      </p:sp>
      <p:pic>
        <p:nvPicPr>
          <p:cNvPr id="5" name="図 4">
            <a:extLst>
              <a:ext uri="{FF2B5EF4-FFF2-40B4-BE49-F238E27FC236}">
                <a16:creationId xmlns:a16="http://schemas.microsoft.com/office/drawing/2014/main" id="{BB81AE97-EB56-42CB-A2FE-0A6C474375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1511" y="2680727"/>
            <a:ext cx="4341849" cy="2894566"/>
          </a:xfrm>
          <a:prstGeom prst="rect">
            <a:avLst/>
          </a:prstGeom>
        </p:spPr>
      </p:pic>
    </p:spTree>
    <p:extLst>
      <p:ext uri="{BB962C8B-B14F-4D97-AF65-F5344CB8AC3E}">
        <p14:creationId xmlns:p14="http://schemas.microsoft.com/office/powerpoint/2010/main" val="2304869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0A39D7-4F85-4316-865D-B6DE2AAD7CF1}"/>
              </a:ext>
            </a:extLst>
          </p:cNvPr>
          <p:cNvSpPr>
            <a:spLocks noGrp="1"/>
          </p:cNvSpPr>
          <p:nvPr>
            <p:ph type="title"/>
          </p:nvPr>
        </p:nvSpPr>
        <p:spPr/>
        <p:txBody>
          <a:bodyPr/>
          <a:lstStyle/>
          <a:p>
            <a:r>
              <a:rPr kumimoji="1" lang="ja-JP" altLang="en-US" dirty="0"/>
              <a:t>　　　気軽に受けられる</a:t>
            </a:r>
          </a:p>
        </p:txBody>
      </p:sp>
      <p:sp>
        <p:nvSpPr>
          <p:cNvPr id="3" name="コンテンツ プレースホルダー 2">
            <a:extLst>
              <a:ext uri="{FF2B5EF4-FFF2-40B4-BE49-F238E27FC236}">
                <a16:creationId xmlns:a16="http://schemas.microsoft.com/office/drawing/2014/main" id="{80A99FF3-01B2-41FC-B32D-8293EBA19462}"/>
              </a:ext>
            </a:extLst>
          </p:cNvPr>
          <p:cNvSpPr>
            <a:spLocks noGrp="1"/>
          </p:cNvSpPr>
          <p:nvPr>
            <p:ph idx="1"/>
          </p:nvPr>
        </p:nvSpPr>
        <p:spPr/>
        <p:txBody>
          <a:bodyPr/>
          <a:lstStyle/>
          <a:p>
            <a:pPr marL="0" indent="0">
              <a:buNone/>
            </a:pPr>
            <a:r>
              <a:rPr kumimoji="1" lang="ja-JP" altLang="en-US" dirty="0"/>
              <a:t>　　　　　　着替えもなく　　　メイクオフもなく　　短時間でサクッと</a:t>
            </a:r>
            <a:endParaRPr kumimoji="1" lang="en-US" altLang="ja-JP" dirty="0"/>
          </a:p>
        </p:txBody>
      </p:sp>
      <p:pic>
        <p:nvPicPr>
          <p:cNvPr id="5" name="図 4">
            <a:extLst>
              <a:ext uri="{FF2B5EF4-FFF2-40B4-BE49-F238E27FC236}">
                <a16:creationId xmlns:a16="http://schemas.microsoft.com/office/drawing/2014/main" id="{07AF2948-A339-461A-8167-935FBB64F5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7240" y="3271059"/>
            <a:ext cx="4566481" cy="3048126"/>
          </a:xfrm>
          <a:prstGeom prst="rect">
            <a:avLst/>
          </a:prstGeom>
        </p:spPr>
      </p:pic>
    </p:spTree>
    <p:extLst>
      <p:ext uri="{BB962C8B-B14F-4D97-AF65-F5344CB8AC3E}">
        <p14:creationId xmlns:p14="http://schemas.microsoft.com/office/powerpoint/2010/main" val="3477293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F3B799-4955-459C-A34D-43CF94356E82}"/>
              </a:ext>
            </a:extLst>
          </p:cNvPr>
          <p:cNvSpPr>
            <a:spLocks noGrp="1"/>
          </p:cNvSpPr>
          <p:nvPr>
            <p:ph type="title"/>
          </p:nvPr>
        </p:nvSpPr>
        <p:spPr/>
        <p:txBody>
          <a:bodyPr/>
          <a:lstStyle/>
          <a:p>
            <a:r>
              <a:rPr kumimoji="1" lang="ja-JP" altLang="en-US" dirty="0"/>
              <a:t>新しい顧客層　　幅広い顧客層</a:t>
            </a:r>
          </a:p>
        </p:txBody>
      </p:sp>
      <p:pic>
        <p:nvPicPr>
          <p:cNvPr id="5" name="コンテンツ プレースホルダー 4">
            <a:extLst>
              <a:ext uri="{FF2B5EF4-FFF2-40B4-BE49-F238E27FC236}">
                <a16:creationId xmlns:a16="http://schemas.microsoft.com/office/drawing/2014/main" id="{3E6730AA-D2CA-4C46-B2AC-68DE0B32C56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11476" y="2557463"/>
            <a:ext cx="4969048" cy="3317875"/>
          </a:xfrm>
        </p:spPr>
      </p:pic>
    </p:spTree>
    <p:extLst>
      <p:ext uri="{BB962C8B-B14F-4D97-AF65-F5344CB8AC3E}">
        <p14:creationId xmlns:p14="http://schemas.microsoft.com/office/powerpoint/2010/main" val="3450301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6ECA51-DD36-43F4-B575-435C635B36FB}"/>
              </a:ext>
            </a:extLst>
          </p:cNvPr>
          <p:cNvSpPr>
            <a:spLocks noGrp="1"/>
          </p:cNvSpPr>
          <p:nvPr>
            <p:ph type="title"/>
          </p:nvPr>
        </p:nvSpPr>
        <p:spPr>
          <a:xfrm>
            <a:off x="1295402" y="982133"/>
            <a:ext cx="9601196" cy="613306"/>
          </a:xfrm>
        </p:spPr>
        <p:txBody>
          <a:bodyPr>
            <a:normAutofit fontScale="90000"/>
          </a:bodyPr>
          <a:lstStyle/>
          <a:p>
            <a:r>
              <a:rPr kumimoji="1" lang="ja-JP" altLang="en-US" dirty="0"/>
              <a:t>　　進むデジタル化　オンライン化</a:t>
            </a:r>
          </a:p>
        </p:txBody>
      </p:sp>
      <p:pic>
        <p:nvPicPr>
          <p:cNvPr id="5" name="コンテンツ プレースホルダー 4">
            <a:extLst>
              <a:ext uri="{FF2B5EF4-FFF2-40B4-BE49-F238E27FC236}">
                <a16:creationId xmlns:a16="http://schemas.microsoft.com/office/drawing/2014/main" id="{D3353BE6-53C0-437F-A750-1307831D174B}"/>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48007" y="2705100"/>
            <a:ext cx="3660765" cy="2443163"/>
          </a:xfrm>
        </p:spPr>
      </p:pic>
      <p:pic>
        <p:nvPicPr>
          <p:cNvPr id="7" name="図 6">
            <a:extLst>
              <a:ext uri="{FF2B5EF4-FFF2-40B4-BE49-F238E27FC236}">
                <a16:creationId xmlns:a16="http://schemas.microsoft.com/office/drawing/2014/main" id="{389D112C-3BC5-42A4-B671-9CC41F3249BB}"/>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971925" y="1595438"/>
            <a:ext cx="3525179" cy="2352674"/>
          </a:xfrm>
          <a:prstGeom prst="rect">
            <a:avLst/>
          </a:prstGeom>
        </p:spPr>
      </p:pic>
      <p:pic>
        <p:nvPicPr>
          <p:cNvPr id="9" name="図 8">
            <a:extLst>
              <a:ext uri="{FF2B5EF4-FFF2-40B4-BE49-F238E27FC236}">
                <a16:creationId xmlns:a16="http://schemas.microsoft.com/office/drawing/2014/main" id="{4FC526BB-66D4-443E-822D-F3D08070E5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58991" y="1849438"/>
            <a:ext cx="3271838" cy="4362450"/>
          </a:xfrm>
          <a:prstGeom prst="rect">
            <a:avLst/>
          </a:prstGeom>
        </p:spPr>
      </p:pic>
      <p:pic>
        <p:nvPicPr>
          <p:cNvPr id="11" name="図 10">
            <a:extLst>
              <a:ext uri="{FF2B5EF4-FFF2-40B4-BE49-F238E27FC236}">
                <a16:creationId xmlns:a16="http://schemas.microsoft.com/office/drawing/2014/main" id="{5F953FDE-5C58-46B9-BAA1-FD17E875184E}"/>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3589996" y="3926681"/>
            <a:ext cx="3660765" cy="2485253"/>
          </a:xfrm>
          <a:prstGeom prst="rect">
            <a:avLst/>
          </a:prstGeom>
        </p:spPr>
      </p:pic>
    </p:spTree>
    <p:extLst>
      <p:ext uri="{BB962C8B-B14F-4D97-AF65-F5344CB8AC3E}">
        <p14:creationId xmlns:p14="http://schemas.microsoft.com/office/powerpoint/2010/main" val="1330557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750554-2703-4F98-B74F-51CDA7BC2A2E}"/>
              </a:ext>
            </a:extLst>
          </p:cNvPr>
          <p:cNvSpPr>
            <a:spLocks noGrp="1"/>
          </p:cNvSpPr>
          <p:nvPr>
            <p:ph type="title"/>
          </p:nvPr>
        </p:nvSpPr>
        <p:spPr/>
        <p:txBody>
          <a:bodyPr/>
          <a:lstStyle/>
          <a:p>
            <a:r>
              <a:rPr kumimoji="1" lang="ja-JP" altLang="en-US" dirty="0"/>
              <a:t>現代人の疲れは頭　肩から上に集中</a:t>
            </a:r>
          </a:p>
        </p:txBody>
      </p:sp>
      <p:sp>
        <p:nvSpPr>
          <p:cNvPr id="3" name="コンテンツ プレースホルダー 2">
            <a:extLst>
              <a:ext uri="{FF2B5EF4-FFF2-40B4-BE49-F238E27FC236}">
                <a16:creationId xmlns:a16="http://schemas.microsoft.com/office/drawing/2014/main" id="{8319FAC6-672F-4F73-89FE-8B96BCBC5605}"/>
              </a:ext>
            </a:extLst>
          </p:cNvPr>
          <p:cNvSpPr>
            <a:spLocks noGrp="1"/>
          </p:cNvSpPr>
          <p:nvPr>
            <p:ph idx="1"/>
          </p:nvPr>
        </p:nvSpPr>
        <p:spPr>
          <a:xfrm>
            <a:off x="1295401" y="2285999"/>
            <a:ext cx="9601196" cy="2382253"/>
          </a:xfrm>
        </p:spPr>
        <p:txBody>
          <a:bodyPr>
            <a:normAutofit fontScale="77500" lnSpcReduction="20000"/>
          </a:bodyPr>
          <a:lstStyle/>
          <a:p>
            <a:pPr marL="0" indent="0">
              <a:buNone/>
            </a:pPr>
            <a:endParaRPr kumimoji="1" lang="en-US" altLang="ja-JP" dirty="0"/>
          </a:p>
          <a:p>
            <a:pPr marL="0" indent="0">
              <a:buNone/>
            </a:pPr>
            <a:endParaRPr lang="en-US" altLang="ja-JP" dirty="0"/>
          </a:p>
          <a:p>
            <a:pPr marL="0" indent="0">
              <a:buNone/>
            </a:pPr>
            <a:r>
              <a:rPr kumimoji="1" lang="ja-JP" altLang="en-US" sz="3600" dirty="0"/>
              <a:t>　　　眼精疲労　偏頭痛　　首肩のコリ　　難聴　　不眠</a:t>
            </a:r>
            <a:endParaRPr kumimoji="1" lang="en-US" altLang="ja-JP" sz="3600" dirty="0"/>
          </a:p>
          <a:p>
            <a:pPr marL="0" indent="0">
              <a:buNone/>
            </a:pPr>
            <a:endParaRPr lang="en-US" altLang="ja-JP" dirty="0"/>
          </a:p>
          <a:p>
            <a:pPr marL="0" indent="0">
              <a:buNone/>
            </a:pPr>
            <a:endParaRPr kumimoji="1" lang="en-US" altLang="ja-JP" dirty="0"/>
          </a:p>
          <a:p>
            <a:pPr marL="0" indent="0">
              <a:buNone/>
            </a:pPr>
            <a:r>
              <a:rPr lang="ja-JP" altLang="en-US" dirty="0"/>
              <a:t>　　　　　　　　　　</a:t>
            </a:r>
            <a:r>
              <a:rPr kumimoji="1" lang="ja-JP" altLang="en-US" dirty="0"/>
              <a:t>　</a:t>
            </a:r>
          </a:p>
        </p:txBody>
      </p:sp>
      <p:pic>
        <p:nvPicPr>
          <p:cNvPr id="5" name="図 4">
            <a:extLst>
              <a:ext uri="{FF2B5EF4-FFF2-40B4-BE49-F238E27FC236}">
                <a16:creationId xmlns:a16="http://schemas.microsoft.com/office/drawing/2014/main" id="{84ECFC1B-79B1-45F4-B33B-E38F0BFB0D3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406800" y="3676826"/>
            <a:ext cx="2717800" cy="2507546"/>
          </a:xfrm>
          <a:prstGeom prst="rect">
            <a:avLst/>
          </a:prstGeom>
        </p:spPr>
      </p:pic>
      <p:sp>
        <p:nvSpPr>
          <p:cNvPr id="6" name="テキスト ボックス 5">
            <a:extLst>
              <a:ext uri="{FF2B5EF4-FFF2-40B4-BE49-F238E27FC236}">
                <a16:creationId xmlns:a16="http://schemas.microsoft.com/office/drawing/2014/main" id="{9CE2B50B-D2F9-4C12-90BD-4E7E1C4D9981}"/>
              </a:ext>
            </a:extLst>
          </p:cNvPr>
          <p:cNvSpPr txBox="1"/>
          <p:nvPr/>
        </p:nvSpPr>
        <p:spPr>
          <a:xfrm>
            <a:off x="-184150" y="6492875"/>
            <a:ext cx="2717800" cy="369332"/>
          </a:xfrm>
          <a:prstGeom prst="rect">
            <a:avLst/>
          </a:prstGeom>
          <a:noFill/>
        </p:spPr>
        <p:txBody>
          <a:bodyPr wrap="square" rtlCol="0">
            <a:spAutoFit/>
          </a:bodyPr>
          <a:lstStyle/>
          <a:p>
            <a:r>
              <a:rPr lang="ja-JP" altLang="en-US" sz="900" dirty="0">
                <a:hlinkClick r:id="rId3" tooltip="https://ja.wikipedia.org/wiki/%E9%A0%AD%E7%97%9B"/>
              </a:rPr>
              <a:t>この写真</a:t>
            </a:r>
            <a:r>
              <a:rPr lang="ja-JP" altLang="en-US" sz="900" dirty="0"/>
              <a:t> の作成者 不明な作成者 は </a:t>
            </a:r>
            <a:r>
              <a:rPr lang="ja-JP" altLang="en-US" sz="900" dirty="0">
                <a:hlinkClick r:id="rId4" tooltip="https://creativecommons.org/licenses/by-sa/3.0/"/>
              </a:rPr>
              <a:t>CC BY-SA</a:t>
            </a:r>
            <a:r>
              <a:rPr lang="ja-JP" altLang="en-US" sz="900" dirty="0"/>
              <a:t> のライセンスを許諾されています</a:t>
            </a:r>
          </a:p>
        </p:txBody>
      </p:sp>
    </p:spTree>
    <p:extLst>
      <p:ext uri="{BB962C8B-B14F-4D97-AF65-F5344CB8AC3E}">
        <p14:creationId xmlns:p14="http://schemas.microsoft.com/office/powerpoint/2010/main" val="1052030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5AE645F-7979-4CDE-95A0-02F98DA8F59D}"/>
              </a:ext>
            </a:extLst>
          </p:cNvPr>
          <p:cNvSpPr>
            <a:spLocks noGrp="1"/>
          </p:cNvSpPr>
          <p:nvPr>
            <p:ph type="title"/>
          </p:nvPr>
        </p:nvSpPr>
        <p:spPr/>
        <p:txBody>
          <a:bodyPr>
            <a:normAutofit fontScale="90000"/>
          </a:bodyPr>
          <a:lstStyle/>
          <a:p>
            <a:r>
              <a:rPr kumimoji="1" lang="ja-JP" altLang="en-US" dirty="0"/>
              <a:t>頭痛　眼精疲労　肩首のコリ　不眠</a:t>
            </a:r>
            <a:br>
              <a:rPr kumimoji="1" lang="en-US" altLang="ja-JP" dirty="0"/>
            </a:br>
            <a:r>
              <a:rPr lang="ja-JP" altLang="en-US" dirty="0"/>
              <a:t>とれない疲れ　全て　</a:t>
            </a:r>
            <a:r>
              <a:rPr lang="ja-JP" altLang="en-US" dirty="0">
                <a:solidFill>
                  <a:srgbClr val="FF0000"/>
                </a:solidFill>
              </a:rPr>
              <a:t>脳疲労　</a:t>
            </a:r>
            <a:r>
              <a:rPr lang="ja-JP" altLang="en-US" dirty="0"/>
              <a:t>です</a:t>
            </a:r>
            <a:endParaRPr kumimoji="1" lang="ja-JP" altLang="en-US" dirty="0"/>
          </a:p>
        </p:txBody>
      </p:sp>
      <p:sp>
        <p:nvSpPr>
          <p:cNvPr id="3" name="コンテンツ プレースホルダー 2">
            <a:extLst>
              <a:ext uri="{FF2B5EF4-FFF2-40B4-BE49-F238E27FC236}">
                <a16:creationId xmlns:a16="http://schemas.microsoft.com/office/drawing/2014/main" id="{F8DCD2B1-C806-49A4-87AC-971C09AAD7D4}"/>
              </a:ext>
            </a:extLst>
          </p:cNvPr>
          <p:cNvSpPr>
            <a:spLocks noGrp="1"/>
          </p:cNvSpPr>
          <p:nvPr>
            <p:ph idx="1"/>
          </p:nvPr>
        </p:nvSpPr>
        <p:spPr/>
        <p:txBody>
          <a:bodyPr>
            <a:normAutofit fontScale="47500" lnSpcReduction="20000"/>
          </a:bodyPr>
          <a:lstStyle/>
          <a:p>
            <a:pPr marL="0" indent="0">
              <a:buNone/>
            </a:pPr>
            <a:endParaRPr kumimoji="1" lang="en-US" altLang="ja-JP" dirty="0"/>
          </a:p>
          <a:p>
            <a:pPr marL="0" indent="0">
              <a:buNone/>
            </a:pPr>
            <a:r>
              <a:rPr kumimoji="1" lang="ja-JP" altLang="en-US" sz="4400" dirty="0"/>
              <a:t>広瀬式ヘッドマッサージは</a:t>
            </a:r>
            <a:endParaRPr lang="en-US" altLang="ja-JP" sz="4400" dirty="0"/>
          </a:p>
          <a:p>
            <a:pPr marL="0" indent="0">
              <a:buNone/>
            </a:pPr>
            <a:r>
              <a:rPr kumimoji="1" lang="ja-JP" altLang="en-US" sz="4400" dirty="0"/>
              <a:t>　首から上の悩みに全て応え</a:t>
            </a:r>
            <a:endParaRPr kumimoji="1" lang="en-US" altLang="ja-JP" sz="4400" dirty="0"/>
          </a:p>
          <a:p>
            <a:pPr marL="0" indent="0">
              <a:buNone/>
            </a:pPr>
            <a:r>
              <a:rPr lang="ja-JP" altLang="en-US" sz="4400" dirty="0"/>
              <a:t>　高い効果を発揮します</a:t>
            </a:r>
            <a:endParaRPr lang="en-US" altLang="ja-JP" sz="4400" dirty="0"/>
          </a:p>
          <a:p>
            <a:pPr marL="0" indent="0">
              <a:buNone/>
            </a:pPr>
            <a:endParaRPr kumimoji="1" lang="en-US" altLang="ja-JP" sz="3800" dirty="0"/>
          </a:p>
          <a:p>
            <a:pPr marL="0" indent="0">
              <a:buNone/>
            </a:pPr>
            <a:r>
              <a:rPr kumimoji="1" lang="ja-JP" altLang="en-US" sz="3800" dirty="0"/>
              <a:t>廣瀬自身が長年悩まされた不調を、</a:t>
            </a:r>
            <a:endParaRPr kumimoji="1" lang="en-US" altLang="ja-JP" sz="3800" dirty="0"/>
          </a:p>
          <a:p>
            <a:pPr marL="0" indent="0">
              <a:buNone/>
            </a:pPr>
            <a:r>
              <a:rPr kumimoji="1" lang="ja-JP" altLang="en-US" sz="3800" dirty="0"/>
              <a:t>サロン経営</a:t>
            </a:r>
            <a:r>
              <a:rPr kumimoji="1" lang="en-US" altLang="ja-JP" sz="3800" dirty="0"/>
              <a:t>20</a:t>
            </a:r>
            <a:r>
              <a:rPr kumimoji="1" lang="ja-JP" altLang="en-US" sz="3800" dirty="0"/>
              <a:t>年の中で延べ２万人以上を</a:t>
            </a:r>
            <a:endParaRPr kumimoji="1" lang="en-US" altLang="ja-JP" sz="3800" dirty="0"/>
          </a:p>
          <a:p>
            <a:pPr marL="0" indent="0">
              <a:buNone/>
            </a:pPr>
            <a:r>
              <a:rPr kumimoji="1" lang="ja-JP" altLang="en-US" sz="3800" dirty="0"/>
              <a:t>施術し、様々なヘッドスパを受けつくし</a:t>
            </a:r>
            <a:endParaRPr kumimoji="1" lang="en-US" altLang="ja-JP" sz="3800" dirty="0"/>
          </a:p>
          <a:p>
            <a:pPr marL="0" indent="0">
              <a:buNone/>
            </a:pPr>
            <a:r>
              <a:rPr kumimoji="1" lang="ja-JP" altLang="en-US" sz="3800" dirty="0"/>
              <a:t>自己考案開発した世界唯一の技術だからです</a:t>
            </a:r>
            <a:endParaRPr kumimoji="1" lang="en-US" altLang="ja-JP" sz="3800" dirty="0"/>
          </a:p>
          <a:p>
            <a:pPr marL="0" indent="0">
              <a:buNone/>
            </a:pPr>
            <a:endParaRPr lang="en-US" altLang="ja-JP" sz="3800" dirty="0"/>
          </a:p>
          <a:p>
            <a:pPr marL="0" indent="0">
              <a:buNone/>
            </a:pPr>
            <a:endParaRPr kumimoji="1" lang="en-US" altLang="ja-JP" sz="3800" dirty="0"/>
          </a:p>
        </p:txBody>
      </p:sp>
      <p:pic>
        <p:nvPicPr>
          <p:cNvPr id="5" name="図 4">
            <a:extLst>
              <a:ext uri="{FF2B5EF4-FFF2-40B4-BE49-F238E27FC236}">
                <a16:creationId xmlns:a16="http://schemas.microsoft.com/office/drawing/2014/main" id="{B3925F79-E802-4808-9E6B-8C5F03F5CB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3866" y="3105785"/>
            <a:ext cx="4048018" cy="2702052"/>
          </a:xfrm>
          <a:prstGeom prst="rect">
            <a:avLst/>
          </a:prstGeom>
        </p:spPr>
      </p:pic>
    </p:spTree>
    <p:extLst>
      <p:ext uri="{BB962C8B-B14F-4D97-AF65-F5344CB8AC3E}">
        <p14:creationId xmlns:p14="http://schemas.microsoft.com/office/powerpoint/2010/main" val="32448096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7C67AF-4B5B-4C4C-922C-697A48EA07C4}"/>
              </a:ext>
            </a:extLst>
          </p:cNvPr>
          <p:cNvSpPr>
            <a:spLocks noGrp="1"/>
          </p:cNvSpPr>
          <p:nvPr>
            <p:ph type="title"/>
          </p:nvPr>
        </p:nvSpPr>
        <p:spPr>
          <a:xfrm>
            <a:off x="838200" y="365125"/>
            <a:ext cx="10515600" cy="2041191"/>
          </a:xfrm>
        </p:spPr>
        <p:txBody>
          <a:bodyPr/>
          <a:lstStyle/>
          <a:p>
            <a:r>
              <a:rPr kumimoji="1" lang="ja-JP" altLang="en-US" dirty="0"/>
              <a:t>　他にはない圧倒的な高い技術　</a:t>
            </a:r>
            <a:br>
              <a:rPr kumimoji="1" lang="en-US" altLang="ja-JP" dirty="0"/>
            </a:br>
            <a:r>
              <a:rPr kumimoji="1" lang="ja-JP" altLang="en-US" dirty="0"/>
              <a:t>　　</a:t>
            </a:r>
            <a:r>
              <a:rPr kumimoji="1" lang="ja-JP" altLang="en-US" dirty="0">
                <a:latin typeface="BIZ UDP明朝 Medium" panose="02020500000000000000" pitchFamily="18" charset="-128"/>
                <a:ea typeface="BIZ UDP明朝 Medium" panose="02020500000000000000" pitchFamily="18" charset="-128"/>
              </a:rPr>
              <a:t>広瀬式ヘッドマッサージとは</a:t>
            </a:r>
          </a:p>
        </p:txBody>
      </p:sp>
      <p:pic>
        <p:nvPicPr>
          <p:cNvPr id="5" name="コンテンツ プレースホルダー 4">
            <a:extLst>
              <a:ext uri="{FF2B5EF4-FFF2-40B4-BE49-F238E27FC236}">
                <a16:creationId xmlns:a16="http://schemas.microsoft.com/office/drawing/2014/main" id="{810EECC8-44DC-468A-9D32-F9F0F33674B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89735" y="2805929"/>
            <a:ext cx="4773203" cy="3186113"/>
          </a:xfrm>
        </p:spPr>
      </p:pic>
    </p:spTree>
    <p:extLst>
      <p:ext uri="{BB962C8B-B14F-4D97-AF65-F5344CB8AC3E}">
        <p14:creationId xmlns:p14="http://schemas.microsoft.com/office/powerpoint/2010/main" val="907980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EF1CA2-0E0D-4305-8374-66C6B75C9F2E}"/>
              </a:ext>
            </a:extLst>
          </p:cNvPr>
          <p:cNvSpPr>
            <a:spLocks noGrp="1"/>
          </p:cNvSpPr>
          <p:nvPr>
            <p:ph type="title"/>
          </p:nvPr>
        </p:nvSpPr>
        <p:spPr/>
        <p:txBody>
          <a:bodyPr>
            <a:normAutofit fontScale="90000"/>
          </a:bodyPr>
          <a:lstStyle/>
          <a:p>
            <a:r>
              <a:rPr kumimoji="1" lang="ja-JP" altLang="en-US" dirty="0">
                <a:solidFill>
                  <a:schemeClr val="accent1"/>
                </a:solidFill>
              </a:rPr>
              <a:t>ドライヘッドマッサージ専門サロン</a:t>
            </a:r>
            <a:br>
              <a:rPr kumimoji="1" lang="en-US" altLang="ja-JP" dirty="0">
                <a:solidFill>
                  <a:schemeClr val="accent1"/>
                </a:solidFill>
              </a:rPr>
            </a:br>
            <a:r>
              <a:rPr kumimoji="1" lang="ja-JP" altLang="en-US" dirty="0">
                <a:solidFill>
                  <a:schemeClr val="accent1"/>
                </a:solidFill>
              </a:rPr>
              <a:t>　　</a:t>
            </a:r>
            <a:r>
              <a:rPr kumimoji="1" lang="en-US" altLang="ja-JP" dirty="0" err="1">
                <a:solidFill>
                  <a:schemeClr val="accent1"/>
                </a:solidFill>
              </a:rPr>
              <a:t>HeadHeaven</a:t>
            </a:r>
            <a:r>
              <a:rPr kumimoji="1" lang="ja-JP" altLang="en-US" dirty="0">
                <a:solidFill>
                  <a:schemeClr val="accent1"/>
                </a:solidFill>
              </a:rPr>
              <a:t>ヘッドヘブン</a:t>
            </a:r>
          </a:p>
        </p:txBody>
      </p:sp>
      <p:sp>
        <p:nvSpPr>
          <p:cNvPr id="3" name="コンテンツ プレースホルダー 2">
            <a:extLst>
              <a:ext uri="{FF2B5EF4-FFF2-40B4-BE49-F238E27FC236}">
                <a16:creationId xmlns:a16="http://schemas.microsoft.com/office/drawing/2014/main" id="{B8645152-8E50-4071-B715-FF96697806C7}"/>
              </a:ext>
            </a:extLst>
          </p:cNvPr>
          <p:cNvSpPr>
            <a:spLocks noGrp="1"/>
          </p:cNvSpPr>
          <p:nvPr>
            <p:ph idx="1"/>
          </p:nvPr>
        </p:nvSpPr>
        <p:spPr>
          <a:xfrm>
            <a:off x="1295401" y="2556932"/>
            <a:ext cx="9601196" cy="3555110"/>
          </a:xfrm>
        </p:spPr>
        <p:txBody>
          <a:bodyPr>
            <a:normAutofit fontScale="25000" lnSpcReduction="20000"/>
          </a:bodyPr>
          <a:lstStyle/>
          <a:p>
            <a:r>
              <a:rPr kumimoji="1" lang="ja-JP" altLang="en-US" sz="9600" dirty="0"/>
              <a:t>２０１９．１０月　オープン</a:t>
            </a:r>
            <a:endParaRPr kumimoji="1" lang="en-US" altLang="ja-JP" sz="9600" dirty="0"/>
          </a:p>
          <a:p>
            <a:endParaRPr kumimoji="1" lang="en-US" altLang="ja-JP" sz="9600" dirty="0"/>
          </a:p>
          <a:p>
            <a:r>
              <a:rPr lang="ja-JP" altLang="en-US" sz="9600" dirty="0"/>
              <a:t>２０２０．４月、５月　緊急事態宣言中　約１か月の休業</a:t>
            </a:r>
            <a:endParaRPr lang="en-US" altLang="ja-JP" sz="9600" dirty="0"/>
          </a:p>
          <a:p>
            <a:endParaRPr lang="en-US" altLang="ja-JP" sz="9600" dirty="0"/>
          </a:p>
          <a:p>
            <a:r>
              <a:rPr kumimoji="1" lang="ja-JP" altLang="en-US" sz="9600" dirty="0"/>
              <a:t>２０２０．６月から予約が一気に増え８月以降エステ激戦区の　　　　　　　</a:t>
            </a:r>
            <a:endParaRPr kumimoji="1" lang="en-US" altLang="ja-JP" sz="9600" dirty="0"/>
          </a:p>
          <a:p>
            <a:pPr marL="0" indent="0">
              <a:buNone/>
            </a:pPr>
            <a:r>
              <a:rPr lang="ja-JP" altLang="en-US" sz="9600" dirty="0"/>
              <a:t>　　　　　　</a:t>
            </a:r>
            <a:r>
              <a:rPr kumimoji="1" lang="ja-JP" altLang="en-US" sz="9600" dirty="0"/>
              <a:t>松山市において</a:t>
            </a:r>
            <a:r>
              <a:rPr kumimoji="1" lang="ja-JP" altLang="en-US" sz="9600" dirty="0">
                <a:solidFill>
                  <a:srgbClr val="FF0000"/>
                </a:solidFill>
              </a:rPr>
              <a:t>予約の取れない人気サロン</a:t>
            </a:r>
            <a:r>
              <a:rPr kumimoji="1" lang="ja-JP" altLang="en-US" sz="9600" dirty="0"/>
              <a:t>に</a:t>
            </a:r>
            <a:endParaRPr kumimoji="1" lang="en-US" altLang="ja-JP" sz="9600" dirty="0"/>
          </a:p>
          <a:p>
            <a:pPr marL="0" indent="0">
              <a:buNone/>
            </a:pPr>
            <a:endParaRPr lang="en-US" altLang="ja-JP" sz="9600" dirty="0"/>
          </a:p>
          <a:p>
            <a:pPr marL="0" indent="0">
              <a:buNone/>
            </a:pPr>
            <a:r>
              <a:rPr kumimoji="1" lang="ja-JP" altLang="en-US" sz="9600" dirty="0">
                <a:solidFill>
                  <a:srgbClr val="FF0000"/>
                </a:solidFill>
              </a:rPr>
              <a:t>新規予約数　広告費０円で　他店比率</a:t>
            </a:r>
            <a:r>
              <a:rPr kumimoji="1" lang="en-US" altLang="ja-JP" sz="9600" dirty="0">
                <a:solidFill>
                  <a:srgbClr val="FF0000"/>
                </a:solidFill>
              </a:rPr>
              <a:t>2.2</a:t>
            </a:r>
            <a:r>
              <a:rPr kumimoji="1" lang="ja-JP" altLang="en-US" sz="9600" dirty="0">
                <a:solidFill>
                  <a:srgbClr val="FF0000"/>
                </a:solidFill>
              </a:rPr>
              <a:t>倍　　高いリピート率</a:t>
            </a:r>
            <a:endParaRPr kumimoji="1" lang="en-US" altLang="ja-JP" sz="9600" dirty="0">
              <a:solidFill>
                <a:srgbClr val="FF0000"/>
              </a:solidFill>
            </a:endParaRPr>
          </a:p>
          <a:p>
            <a:pPr marL="0" indent="0">
              <a:buNone/>
            </a:pPr>
            <a:endParaRPr kumimoji="1" lang="en-US" altLang="ja-JP" sz="5900" dirty="0">
              <a:solidFill>
                <a:srgbClr val="FF0000"/>
              </a:solidFill>
            </a:endParaRPr>
          </a:p>
          <a:p>
            <a:pPr marL="0" indent="0">
              <a:buNone/>
            </a:pPr>
            <a:r>
              <a:rPr lang="ja-JP" altLang="en-US" dirty="0"/>
              <a:t>　　　　　　</a:t>
            </a:r>
            <a:endParaRPr lang="en-US" altLang="ja-JP" dirty="0"/>
          </a:p>
          <a:p>
            <a:pPr marL="0" indent="0">
              <a:buNone/>
            </a:pPr>
            <a:endParaRPr kumimoji="1" lang="en-US" altLang="ja-JP" dirty="0"/>
          </a:p>
          <a:p>
            <a:pPr marL="0" indent="0">
              <a:buNone/>
            </a:pPr>
            <a:endParaRPr lang="en-US" altLang="ja-JP" dirty="0"/>
          </a:p>
          <a:p>
            <a:pPr marL="0" indent="0">
              <a:buNone/>
            </a:pPr>
            <a:endParaRPr kumimoji="1" lang="ja-JP" altLang="en-US" dirty="0"/>
          </a:p>
        </p:txBody>
      </p:sp>
    </p:spTree>
    <p:extLst>
      <p:ext uri="{BB962C8B-B14F-4D97-AF65-F5344CB8AC3E}">
        <p14:creationId xmlns:p14="http://schemas.microsoft.com/office/powerpoint/2010/main" val="1791279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F15C75A7-ED01-4D9E-B539-2DD0FD0B958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058150" y="4197350"/>
            <a:ext cx="3810000" cy="2533650"/>
          </a:xfrm>
          <a:prstGeom prst="rect">
            <a:avLst/>
          </a:prstGeom>
        </p:spPr>
      </p:pic>
      <p:sp>
        <p:nvSpPr>
          <p:cNvPr id="6" name="テキスト ボックス 5">
            <a:extLst>
              <a:ext uri="{FF2B5EF4-FFF2-40B4-BE49-F238E27FC236}">
                <a16:creationId xmlns:a16="http://schemas.microsoft.com/office/drawing/2014/main" id="{8D579553-C53A-4EB9-A18C-A4FB83483855}"/>
              </a:ext>
            </a:extLst>
          </p:cNvPr>
          <p:cNvSpPr txBox="1"/>
          <p:nvPr/>
        </p:nvSpPr>
        <p:spPr>
          <a:xfrm>
            <a:off x="8058150" y="6645275"/>
            <a:ext cx="3810000" cy="369332"/>
          </a:xfrm>
          <a:prstGeom prst="rect">
            <a:avLst/>
          </a:prstGeom>
          <a:noFill/>
        </p:spPr>
        <p:txBody>
          <a:bodyPr wrap="square" rtlCol="0">
            <a:spAutoFit/>
          </a:bodyPr>
          <a:lstStyle/>
          <a:p>
            <a:r>
              <a:rPr lang="ja-JP" altLang="en-US" sz="900">
                <a:hlinkClick r:id="rId3" tooltip="http://blog.mukairiku.net/2016/04/%E6%B0%97%E5%9C%A7%E3%81%AE%E4%B8%8A%E4%B8%8B%E3%81%AB%E3%82%88%E3%82%8B%E4%BD%93%E8%AA%BF%E3%81%AE%E5%A4%89%E5%8C%96%E3%81%AF%E6%B0%97%E3%81%AE%E3%81%9B%E3%81%84%E3%81%A7%E3%81%AF%E3%81%AA%E3%81%8B%E3%81%A3%E3%81%9F%E3%82%88%E3%81%86%E3%81%A7%E3%81%99.html"/>
              </a:rPr>
              <a:t>この写真</a:t>
            </a:r>
            <a:r>
              <a:rPr lang="ja-JP" altLang="en-US" sz="900"/>
              <a:t> の作成者 不明な作成者 は </a:t>
            </a:r>
            <a:r>
              <a:rPr lang="ja-JP" altLang="en-US" sz="900">
                <a:hlinkClick r:id="rId4" tooltip="https://creativecommons.org/licenses/by/3.0/"/>
              </a:rPr>
              <a:t>CC BY</a:t>
            </a:r>
            <a:r>
              <a:rPr lang="ja-JP" altLang="en-US" sz="900"/>
              <a:t> のライセンスを許諾されています</a:t>
            </a:r>
          </a:p>
        </p:txBody>
      </p:sp>
      <p:sp>
        <p:nvSpPr>
          <p:cNvPr id="2" name="タイトル 1">
            <a:extLst>
              <a:ext uri="{FF2B5EF4-FFF2-40B4-BE49-F238E27FC236}">
                <a16:creationId xmlns:a16="http://schemas.microsoft.com/office/drawing/2014/main" id="{01A7D35F-1E01-4B5C-9301-31D661497438}"/>
              </a:ext>
            </a:extLst>
          </p:cNvPr>
          <p:cNvSpPr>
            <a:spLocks noGrp="1"/>
          </p:cNvSpPr>
          <p:nvPr>
            <p:ph type="title"/>
          </p:nvPr>
        </p:nvSpPr>
        <p:spPr/>
        <p:txBody>
          <a:bodyPr/>
          <a:lstStyle/>
          <a:p>
            <a:r>
              <a:rPr kumimoji="1" lang="ja-JP" altLang="en-US" dirty="0"/>
              <a:t>私自身の辛い悩みから</a:t>
            </a:r>
          </a:p>
        </p:txBody>
      </p:sp>
      <p:sp>
        <p:nvSpPr>
          <p:cNvPr id="3" name="コンテンツ プレースホルダー 2">
            <a:extLst>
              <a:ext uri="{FF2B5EF4-FFF2-40B4-BE49-F238E27FC236}">
                <a16:creationId xmlns:a16="http://schemas.microsoft.com/office/drawing/2014/main" id="{414F01B5-FE6F-461D-8538-A8E08F0881DE}"/>
              </a:ext>
            </a:extLst>
          </p:cNvPr>
          <p:cNvSpPr>
            <a:spLocks noGrp="1"/>
          </p:cNvSpPr>
          <p:nvPr>
            <p:ph idx="1"/>
          </p:nvPr>
        </p:nvSpPr>
        <p:spPr/>
        <p:txBody>
          <a:bodyPr>
            <a:normAutofit fontScale="77500" lnSpcReduction="20000"/>
          </a:bodyPr>
          <a:lstStyle/>
          <a:p>
            <a:pPr marL="0" indent="0">
              <a:buNone/>
            </a:pPr>
            <a:r>
              <a:rPr kumimoji="1" lang="ja-JP" altLang="en-US" dirty="0"/>
              <a:t>長年悩まされた　</a:t>
            </a:r>
            <a:r>
              <a:rPr kumimoji="1" lang="ja-JP" altLang="en-US" sz="4000" dirty="0">
                <a:solidFill>
                  <a:srgbClr val="7030A0"/>
                </a:solidFill>
              </a:rPr>
              <a:t>偏頭痛　眼精疲労　難聴　不眠</a:t>
            </a:r>
            <a:endParaRPr kumimoji="1" lang="en-US" altLang="ja-JP" sz="4000" dirty="0">
              <a:solidFill>
                <a:srgbClr val="7030A0"/>
              </a:solidFill>
            </a:endParaRPr>
          </a:p>
          <a:p>
            <a:pPr marL="0" indent="0">
              <a:buNone/>
            </a:pPr>
            <a:endParaRPr lang="en-US" altLang="ja-JP" sz="4000" dirty="0">
              <a:solidFill>
                <a:srgbClr val="7030A0"/>
              </a:solidFill>
            </a:endParaRPr>
          </a:p>
          <a:p>
            <a:pPr marL="0" indent="0">
              <a:buNone/>
            </a:pPr>
            <a:r>
              <a:rPr lang="ja-JP" altLang="en-US" sz="4000" dirty="0">
                <a:solidFill>
                  <a:srgbClr val="FF0000"/>
                </a:solidFill>
              </a:rPr>
              <a:t>とにかく</a:t>
            </a:r>
            <a:endParaRPr lang="en-US" altLang="ja-JP" sz="4000" dirty="0">
              <a:solidFill>
                <a:srgbClr val="FF0000"/>
              </a:solidFill>
            </a:endParaRPr>
          </a:p>
          <a:p>
            <a:pPr marL="0" indent="0">
              <a:buNone/>
            </a:pPr>
            <a:r>
              <a:rPr kumimoji="1" lang="ja-JP" altLang="en-US" sz="4000" dirty="0">
                <a:solidFill>
                  <a:srgbClr val="FF0000"/>
                </a:solidFill>
              </a:rPr>
              <a:t>様々なドライヘッドサロンに行きつくし</a:t>
            </a:r>
            <a:endParaRPr kumimoji="1" lang="en-US" altLang="ja-JP" sz="4000" dirty="0">
              <a:solidFill>
                <a:srgbClr val="FF0000"/>
              </a:solidFill>
            </a:endParaRPr>
          </a:p>
          <a:p>
            <a:pPr marL="0" indent="0">
              <a:buNone/>
            </a:pPr>
            <a:r>
              <a:rPr lang="ja-JP" altLang="en-US" sz="4000" dirty="0">
                <a:solidFill>
                  <a:srgbClr val="FF0000"/>
                </a:solidFill>
              </a:rPr>
              <a:t>色々なヘッドスパを受けつくした</a:t>
            </a:r>
            <a:endParaRPr lang="en-US" altLang="ja-JP" sz="4000" dirty="0">
              <a:solidFill>
                <a:srgbClr val="FF0000"/>
              </a:solidFill>
            </a:endParaRPr>
          </a:p>
          <a:p>
            <a:pPr marL="0" indent="0">
              <a:buNone/>
            </a:pPr>
            <a:r>
              <a:rPr kumimoji="1" lang="ja-JP" altLang="en-US" sz="4000" dirty="0">
                <a:solidFill>
                  <a:srgbClr val="FF0000"/>
                </a:solidFill>
              </a:rPr>
              <a:t>スクール</a:t>
            </a:r>
            <a:r>
              <a:rPr lang="ja-JP" altLang="en-US" sz="4000" dirty="0">
                <a:solidFill>
                  <a:srgbClr val="FF0000"/>
                </a:solidFill>
              </a:rPr>
              <a:t>も受講しました</a:t>
            </a:r>
            <a:r>
              <a:rPr kumimoji="1" lang="ja-JP" altLang="en-US" sz="4000" dirty="0">
                <a:solidFill>
                  <a:srgbClr val="FF0000"/>
                </a:solidFill>
              </a:rPr>
              <a:t>　</a:t>
            </a:r>
            <a:r>
              <a:rPr kumimoji="1" lang="ja-JP" altLang="en-US" sz="4000" dirty="0">
                <a:solidFill>
                  <a:srgbClr val="7030A0"/>
                </a:solidFill>
              </a:rPr>
              <a:t>　</a:t>
            </a:r>
          </a:p>
        </p:txBody>
      </p:sp>
    </p:spTree>
    <p:extLst>
      <p:ext uri="{BB962C8B-B14F-4D97-AF65-F5344CB8AC3E}">
        <p14:creationId xmlns:p14="http://schemas.microsoft.com/office/powerpoint/2010/main" val="34255451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B2A174-D5EE-43CE-9689-2994BDFCF0A9}"/>
              </a:ext>
            </a:extLst>
          </p:cNvPr>
          <p:cNvSpPr>
            <a:spLocks noGrp="1"/>
          </p:cNvSpPr>
          <p:nvPr>
            <p:ph type="title"/>
          </p:nvPr>
        </p:nvSpPr>
        <p:spPr>
          <a:xfrm>
            <a:off x="838200" y="365126"/>
            <a:ext cx="10515600" cy="596900"/>
          </a:xfrm>
        </p:spPr>
        <p:txBody>
          <a:bodyPr>
            <a:normAutofit fontScale="90000"/>
          </a:bodyPr>
          <a:lstStyle/>
          <a:p>
            <a:endParaRPr kumimoji="1" lang="ja-JP" altLang="en-US" dirty="0"/>
          </a:p>
        </p:txBody>
      </p:sp>
      <p:sp>
        <p:nvSpPr>
          <p:cNvPr id="3" name="コンテンツ プレースホルダー 2">
            <a:extLst>
              <a:ext uri="{FF2B5EF4-FFF2-40B4-BE49-F238E27FC236}">
                <a16:creationId xmlns:a16="http://schemas.microsoft.com/office/drawing/2014/main" id="{AD31C76A-83A5-4B5A-9FCB-1B481A6B762B}"/>
              </a:ext>
            </a:extLst>
          </p:cNvPr>
          <p:cNvSpPr>
            <a:spLocks noGrp="1"/>
          </p:cNvSpPr>
          <p:nvPr>
            <p:ph idx="1"/>
          </p:nvPr>
        </p:nvSpPr>
        <p:spPr>
          <a:xfrm>
            <a:off x="838200" y="1047750"/>
            <a:ext cx="10515600" cy="5129213"/>
          </a:xfrm>
        </p:spPr>
        <p:txBody>
          <a:bodyPr/>
          <a:lstStyle/>
          <a:p>
            <a:pPr marL="0" indent="0">
              <a:buNone/>
            </a:pPr>
            <a:endParaRPr kumimoji="1" lang="en-US" altLang="ja-JP" dirty="0"/>
          </a:p>
          <a:p>
            <a:pPr marL="0" indent="0">
              <a:buNone/>
            </a:pPr>
            <a:r>
              <a:rPr lang="ja-JP" altLang="en-US" dirty="0"/>
              <a:t>不調を改善できる技術　納得できる技術</a:t>
            </a: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r>
              <a:rPr lang="ja-JP" altLang="en-US" dirty="0"/>
              <a:t>　　　　　　</a:t>
            </a:r>
            <a:r>
              <a:rPr lang="ja-JP" altLang="en-US" sz="6000" dirty="0"/>
              <a:t>ひとつもなかった</a:t>
            </a:r>
            <a:endParaRPr kumimoji="1" lang="ja-JP" altLang="en-US" sz="6000" dirty="0"/>
          </a:p>
        </p:txBody>
      </p:sp>
    </p:spTree>
    <p:extLst>
      <p:ext uri="{BB962C8B-B14F-4D97-AF65-F5344CB8AC3E}">
        <p14:creationId xmlns:p14="http://schemas.microsoft.com/office/powerpoint/2010/main" val="2543927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744E24-A416-4B3C-81A5-200CDFB579D3}"/>
              </a:ext>
            </a:extLst>
          </p:cNvPr>
          <p:cNvSpPr>
            <a:spLocks noGrp="1"/>
          </p:cNvSpPr>
          <p:nvPr>
            <p:ph type="title"/>
          </p:nvPr>
        </p:nvSpPr>
        <p:spPr/>
        <p:txBody>
          <a:bodyPr/>
          <a:lstStyle/>
          <a:p>
            <a:r>
              <a:rPr kumimoji="1" lang="ja-JP" altLang="en-US" dirty="0"/>
              <a:t>０から考案開発</a:t>
            </a:r>
          </a:p>
        </p:txBody>
      </p:sp>
      <p:pic>
        <p:nvPicPr>
          <p:cNvPr id="5" name="コンテンツ プレースホルダー 4">
            <a:extLst>
              <a:ext uri="{FF2B5EF4-FFF2-40B4-BE49-F238E27FC236}">
                <a16:creationId xmlns:a16="http://schemas.microsoft.com/office/drawing/2014/main" id="{D084610D-FB23-4FA1-9894-372357D5979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10610" y="2557463"/>
            <a:ext cx="4970780" cy="3317875"/>
          </a:xfrm>
        </p:spPr>
      </p:pic>
    </p:spTree>
    <p:extLst>
      <p:ext uri="{BB962C8B-B14F-4D97-AF65-F5344CB8AC3E}">
        <p14:creationId xmlns:p14="http://schemas.microsoft.com/office/powerpoint/2010/main" val="2615418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4D1AB4C-A39C-4D1E-A4B4-0B11862DECF9}"/>
              </a:ext>
            </a:extLst>
          </p:cNvPr>
          <p:cNvSpPr>
            <a:spLocks noGrp="1"/>
          </p:cNvSpPr>
          <p:nvPr>
            <p:ph type="title"/>
          </p:nvPr>
        </p:nvSpPr>
        <p:spPr>
          <a:xfrm>
            <a:off x="685800" y="972152"/>
            <a:ext cx="10515600" cy="1280160"/>
          </a:xfrm>
        </p:spPr>
        <p:txBody>
          <a:bodyPr/>
          <a:lstStyle/>
          <a:p>
            <a:r>
              <a:rPr lang="ja-JP" altLang="en-US" dirty="0"/>
              <a:t>進み続けるオンライン化デジタル社会</a:t>
            </a:r>
            <a:endParaRPr kumimoji="1" lang="ja-JP" altLang="en-US" dirty="0"/>
          </a:p>
        </p:txBody>
      </p:sp>
      <p:sp>
        <p:nvSpPr>
          <p:cNvPr id="3" name="コンテンツ プレースホルダー 2">
            <a:extLst>
              <a:ext uri="{FF2B5EF4-FFF2-40B4-BE49-F238E27FC236}">
                <a16:creationId xmlns:a16="http://schemas.microsoft.com/office/drawing/2014/main" id="{23BF69DF-3EC2-4040-A251-06CE28055D76}"/>
              </a:ext>
            </a:extLst>
          </p:cNvPr>
          <p:cNvSpPr>
            <a:spLocks noGrp="1"/>
          </p:cNvSpPr>
          <p:nvPr>
            <p:ph idx="1"/>
          </p:nvPr>
        </p:nvSpPr>
        <p:spPr>
          <a:xfrm>
            <a:off x="838200" y="2117558"/>
            <a:ext cx="10515600" cy="3984860"/>
          </a:xfrm>
        </p:spPr>
        <p:txBody>
          <a:bodyPr>
            <a:normAutofit lnSpcReduction="10000"/>
          </a:bodyPr>
          <a:lstStyle/>
          <a:p>
            <a:pPr marL="0" indent="0">
              <a:buNone/>
            </a:pPr>
            <a:endParaRPr lang="en-US" altLang="ja-JP" dirty="0"/>
          </a:p>
          <a:p>
            <a:pPr marL="0" indent="0">
              <a:buNone/>
            </a:pPr>
            <a:r>
              <a:rPr lang="ja-JP" altLang="en-US" dirty="0"/>
              <a:t>文明が発達しオートメーション化され遠くに歩くことも</a:t>
            </a:r>
            <a:endParaRPr lang="en-US" altLang="ja-JP" dirty="0"/>
          </a:p>
          <a:p>
            <a:pPr marL="0" indent="0">
              <a:buNone/>
            </a:pPr>
            <a:r>
              <a:rPr lang="ja-JP" altLang="en-US" dirty="0"/>
              <a:t>重いものを運ぶこともなくなった</a:t>
            </a:r>
            <a:endParaRPr lang="en-US" altLang="ja-JP" dirty="0"/>
          </a:p>
          <a:p>
            <a:pPr marL="0" indent="0">
              <a:buNone/>
            </a:pPr>
            <a:r>
              <a:rPr lang="ja-JP" altLang="en-US" dirty="0"/>
              <a:t>なのに　</a:t>
            </a:r>
            <a:r>
              <a:rPr lang="ja-JP" altLang="en-US" dirty="0">
                <a:solidFill>
                  <a:srgbClr val="FF0000"/>
                </a:solidFill>
              </a:rPr>
              <a:t>現代人は疲れている</a:t>
            </a:r>
            <a:endParaRPr lang="en-US" altLang="ja-JP" dirty="0">
              <a:solidFill>
                <a:srgbClr val="FF0000"/>
              </a:solidFill>
            </a:endParaRPr>
          </a:p>
          <a:p>
            <a:pPr marL="0" indent="0">
              <a:buNone/>
            </a:pPr>
            <a:endParaRPr lang="en-US" altLang="ja-JP" dirty="0"/>
          </a:p>
          <a:p>
            <a:pPr marL="0" indent="0">
              <a:buNone/>
            </a:pPr>
            <a:r>
              <a:rPr lang="ja-JP" altLang="en-US" dirty="0"/>
              <a:t>現代はデジタル社会になり</a:t>
            </a:r>
            <a:r>
              <a:rPr lang="en-US" altLang="ja-JP" dirty="0"/>
              <a:t>1</a:t>
            </a:r>
            <a:r>
              <a:rPr lang="ja-JP" altLang="en-US" dirty="0"/>
              <a:t>日の情報量は江戸時代の</a:t>
            </a:r>
            <a:endParaRPr lang="en-US" altLang="ja-JP" dirty="0"/>
          </a:p>
          <a:p>
            <a:pPr marL="0" indent="0">
              <a:buNone/>
            </a:pPr>
            <a:r>
              <a:rPr lang="ja-JP" altLang="en-US" dirty="0"/>
              <a:t>約</a:t>
            </a:r>
            <a:r>
              <a:rPr lang="en-US" altLang="ja-JP" dirty="0"/>
              <a:t>1</a:t>
            </a:r>
            <a:r>
              <a:rPr lang="ja-JP" altLang="en-US" dirty="0"/>
              <a:t>ヵ月分。脳は情報処理能力を超え完全な</a:t>
            </a:r>
            <a:r>
              <a:rPr lang="ja-JP" altLang="en-US" sz="6000" b="1" dirty="0">
                <a:solidFill>
                  <a:srgbClr val="FF0000"/>
                </a:solidFill>
              </a:rPr>
              <a:t>脳疲労</a:t>
            </a:r>
            <a:endParaRPr lang="en-US" altLang="ja-JP" sz="6000" b="1" dirty="0">
              <a:solidFill>
                <a:srgbClr val="FF0000"/>
              </a:solidFill>
            </a:endParaRPr>
          </a:p>
          <a:p>
            <a:pPr marL="0" indent="0">
              <a:buNone/>
            </a:pPr>
            <a:endParaRPr lang="en-US" altLang="ja-JP" dirty="0"/>
          </a:p>
          <a:p>
            <a:pPr marL="0" indent="0">
              <a:buNone/>
            </a:pPr>
            <a:endParaRPr lang="en-US" altLang="ja-JP" dirty="0">
              <a:solidFill>
                <a:srgbClr val="FF0000"/>
              </a:solidFill>
            </a:endParaRPr>
          </a:p>
          <a:p>
            <a:pPr marL="0" indent="0">
              <a:buNone/>
            </a:pPr>
            <a:endParaRPr lang="en-US" altLang="ja-JP" dirty="0">
              <a:solidFill>
                <a:srgbClr val="FF0000"/>
              </a:solidFill>
            </a:endParaRPr>
          </a:p>
          <a:p>
            <a:pPr marL="0" indent="0">
              <a:buNone/>
            </a:pPr>
            <a:endParaRPr lang="en-US" altLang="ja-JP" dirty="0">
              <a:solidFill>
                <a:srgbClr val="FF0000"/>
              </a:solidFill>
            </a:endParaRPr>
          </a:p>
          <a:p>
            <a:pPr marL="0" indent="0">
              <a:buNone/>
            </a:pPr>
            <a:endParaRPr lang="en-US" altLang="ja-JP" dirty="0"/>
          </a:p>
        </p:txBody>
      </p:sp>
      <p:pic>
        <p:nvPicPr>
          <p:cNvPr id="4" name="図 3">
            <a:extLst>
              <a:ext uri="{FF2B5EF4-FFF2-40B4-BE49-F238E27FC236}">
                <a16:creationId xmlns:a16="http://schemas.microsoft.com/office/drawing/2014/main" id="{A4B55D00-D8AB-D144-7A4D-5F7B9718E9FC}"/>
              </a:ext>
            </a:extLst>
          </p:cNvPr>
          <p:cNvPicPr>
            <a:picLocks noChangeAspect="1"/>
          </p:cNvPicPr>
          <p:nvPr/>
        </p:nvPicPr>
        <p:blipFill>
          <a:blip r:embed="rId2"/>
          <a:stretch>
            <a:fillRect/>
          </a:stretch>
        </p:blipFill>
        <p:spPr>
          <a:xfrm>
            <a:off x="8211352" y="2671718"/>
            <a:ext cx="2694071" cy="2139409"/>
          </a:xfrm>
          <a:prstGeom prst="rect">
            <a:avLst/>
          </a:prstGeom>
        </p:spPr>
      </p:pic>
    </p:spTree>
    <p:extLst>
      <p:ext uri="{BB962C8B-B14F-4D97-AF65-F5344CB8AC3E}">
        <p14:creationId xmlns:p14="http://schemas.microsoft.com/office/powerpoint/2010/main" val="1462130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72CA859-FA53-44CB-BC3B-2584A322409F}"/>
              </a:ext>
            </a:extLst>
          </p:cNvPr>
          <p:cNvSpPr>
            <a:spLocks noGrp="1"/>
          </p:cNvSpPr>
          <p:nvPr>
            <p:ph type="title"/>
          </p:nvPr>
        </p:nvSpPr>
        <p:spPr/>
        <p:txBody>
          <a:bodyPr/>
          <a:lstStyle/>
          <a:p>
            <a:r>
              <a:rPr kumimoji="1" lang="ja-JP" altLang="en-US" dirty="0"/>
              <a:t>休むことのできない　脳</a:t>
            </a:r>
          </a:p>
        </p:txBody>
      </p:sp>
      <p:sp>
        <p:nvSpPr>
          <p:cNvPr id="3" name="コンテンツ プレースホルダー 2">
            <a:extLst>
              <a:ext uri="{FF2B5EF4-FFF2-40B4-BE49-F238E27FC236}">
                <a16:creationId xmlns:a16="http://schemas.microsoft.com/office/drawing/2014/main" id="{EEC2BBD7-1947-410D-B548-A2155185FE84}"/>
              </a:ext>
            </a:extLst>
          </p:cNvPr>
          <p:cNvSpPr>
            <a:spLocks noGrp="1"/>
          </p:cNvSpPr>
          <p:nvPr>
            <p:ph idx="1"/>
          </p:nvPr>
        </p:nvSpPr>
        <p:spPr>
          <a:xfrm>
            <a:off x="1173822" y="2492942"/>
            <a:ext cx="11018178" cy="3599849"/>
          </a:xfrm>
        </p:spPr>
        <p:txBody>
          <a:bodyPr>
            <a:normAutofit fontScale="70000" lnSpcReduction="20000"/>
          </a:bodyPr>
          <a:lstStyle/>
          <a:p>
            <a:pPr marL="0" indent="0">
              <a:buNone/>
            </a:pPr>
            <a:endParaRPr kumimoji="1" lang="en-US" altLang="ja-JP" dirty="0"/>
          </a:p>
          <a:p>
            <a:pPr marL="0" indent="0">
              <a:buNone/>
            </a:pPr>
            <a:r>
              <a:rPr lang="ja-JP" altLang="en-US" dirty="0"/>
              <a:t>手足が疲れ時のように　脳　を動かさず休めることは出来ない</a:t>
            </a:r>
            <a:endParaRPr lang="en-US" altLang="ja-JP" dirty="0"/>
          </a:p>
          <a:p>
            <a:pPr marL="0" indent="0">
              <a:buNone/>
            </a:pPr>
            <a:endParaRPr kumimoji="1" lang="en-US" altLang="ja-JP" dirty="0"/>
          </a:p>
          <a:p>
            <a:pPr marL="0" indent="0">
              <a:buNone/>
            </a:pPr>
            <a:r>
              <a:rPr lang="ja-JP" altLang="en-US" b="1" dirty="0">
                <a:solidFill>
                  <a:srgbClr val="FF0000"/>
                </a:solidFill>
              </a:rPr>
              <a:t>脳が休むことが出来るのは　唯一</a:t>
            </a:r>
            <a:endParaRPr lang="en-US" altLang="ja-JP" b="1" dirty="0">
              <a:solidFill>
                <a:srgbClr val="FF0000"/>
              </a:solidFill>
            </a:endParaRPr>
          </a:p>
          <a:p>
            <a:pPr marL="0" indent="0">
              <a:buNone/>
            </a:pPr>
            <a:endParaRPr kumimoji="1" lang="en-US" altLang="ja-JP" b="1" dirty="0">
              <a:solidFill>
                <a:srgbClr val="FF0000"/>
              </a:solidFill>
            </a:endParaRPr>
          </a:p>
          <a:p>
            <a:pPr marL="0" indent="0">
              <a:buNone/>
            </a:pPr>
            <a:r>
              <a:rPr lang="ja-JP" altLang="en-US" b="1" dirty="0">
                <a:solidFill>
                  <a:srgbClr val="FF0000"/>
                </a:solidFill>
              </a:rPr>
              <a:t>ノンレム睡眠</a:t>
            </a:r>
            <a:r>
              <a:rPr lang="ja-JP" altLang="en-US" dirty="0"/>
              <a:t>という深い眠りについた時だけ</a:t>
            </a:r>
            <a:endParaRPr lang="en-US" altLang="ja-JP" dirty="0"/>
          </a:p>
          <a:p>
            <a:pPr marL="0" indent="0">
              <a:buNone/>
            </a:pPr>
            <a:endParaRPr kumimoji="1" lang="en-US" altLang="ja-JP" dirty="0"/>
          </a:p>
          <a:p>
            <a:pPr marL="0" indent="0">
              <a:buNone/>
            </a:pPr>
            <a:r>
              <a:rPr lang="ja-JP" altLang="en-US" dirty="0"/>
              <a:t>そしてその時　頭蓋骨はゆるんでいないといけない</a:t>
            </a:r>
            <a:endParaRPr lang="en-US" altLang="ja-JP" dirty="0"/>
          </a:p>
          <a:p>
            <a:pPr marL="0" indent="0">
              <a:buNone/>
            </a:pPr>
            <a:endParaRPr kumimoji="1" lang="en-US" altLang="ja-JP" dirty="0"/>
          </a:p>
          <a:p>
            <a:pPr marL="0" indent="0">
              <a:buNone/>
            </a:pPr>
            <a:r>
              <a:rPr lang="ja-JP" altLang="en-US" b="1" dirty="0">
                <a:solidFill>
                  <a:srgbClr val="FF0000"/>
                </a:solidFill>
              </a:rPr>
              <a:t>広瀬式を受けた日はノンレム睡眠の時間が</a:t>
            </a:r>
            <a:r>
              <a:rPr lang="en-US" altLang="ja-JP" b="1" dirty="0">
                <a:solidFill>
                  <a:srgbClr val="FF0000"/>
                </a:solidFill>
              </a:rPr>
              <a:t>1.</a:t>
            </a:r>
            <a:r>
              <a:rPr lang="ja-JP" altLang="en-US" b="1" dirty="0">
                <a:solidFill>
                  <a:srgbClr val="FF0000"/>
                </a:solidFill>
              </a:rPr>
              <a:t>５～２倍になる</a:t>
            </a:r>
            <a:endParaRPr kumimoji="1" lang="ja-JP" altLang="en-US" b="1" dirty="0">
              <a:solidFill>
                <a:srgbClr val="FF0000"/>
              </a:solidFill>
            </a:endParaRPr>
          </a:p>
        </p:txBody>
      </p:sp>
      <p:pic>
        <p:nvPicPr>
          <p:cNvPr id="5" name="図 4">
            <a:extLst>
              <a:ext uri="{FF2B5EF4-FFF2-40B4-BE49-F238E27FC236}">
                <a16:creationId xmlns:a16="http://schemas.microsoft.com/office/drawing/2014/main" id="{A20C992D-F659-49C0-A894-30C6698410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3401" y="2835650"/>
            <a:ext cx="3900220" cy="2600146"/>
          </a:xfrm>
          <a:prstGeom prst="rect">
            <a:avLst/>
          </a:prstGeom>
        </p:spPr>
      </p:pic>
    </p:spTree>
    <p:extLst>
      <p:ext uri="{BB962C8B-B14F-4D97-AF65-F5344CB8AC3E}">
        <p14:creationId xmlns:p14="http://schemas.microsoft.com/office/powerpoint/2010/main" val="2163832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05122DF-BBB4-42C5-9B6B-4F72872F3114}"/>
              </a:ext>
            </a:extLst>
          </p:cNvPr>
          <p:cNvSpPr>
            <a:spLocks noGrp="1"/>
          </p:cNvSpPr>
          <p:nvPr>
            <p:ph type="title"/>
          </p:nvPr>
        </p:nvSpPr>
        <p:spPr/>
        <p:txBody>
          <a:bodyPr/>
          <a:lstStyle/>
          <a:p>
            <a:r>
              <a:rPr kumimoji="1" lang="ja-JP" altLang="en-US" dirty="0"/>
              <a:t>頭蓋骨の呼吸</a:t>
            </a:r>
          </a:p>
        </p:txBody>
      </p:sp>
      <p:sp>
        <p:nvSpPr>
          <p:cNvPr id="3" name="コンテンツ プレースホルダー 2">
            <a:extLst>
              <a:ext uri="{FF2B5EF4-FFF2-40B4-BE49-F238E27FC236}">
                <a16:creationId xmlns:a16="http://schemas.microsoft.com/office/drawing/2014/main" id="{7933825A-018A-4FB3-92A2-FEEC9EB88F59}"/>
              </a:ext>
            </a:extLst>
          </p:cNvPr>
          <p:cNvSpPr>
            <a:spLocks noGrp="1"/>
          </p:cNvSpPr>
          <p:nvPr>
            <p:ph idx="1"/>
          </p:nvPr>
        </p:nvSpPr>
        <p:spPr/>
        <p:txBody>
          <a:bodyPr>
            <a:normAutofit lnSpcReduction="10000"/>
          </a:bodyPr>
          <a:lstStyle/>
          <a:p>
            <a:pPr marL="0" indent="0">
              <a:buNone/>
            </a:pPr>
            <a:r>
              <a:rPr kumimoji="1" lang="ja-JP" altLang="en-US" sz="3600" dirty="0">
                <a:solidFill>
                  <a:srgbClr val="FF0000"/>
                </a:solidFill>
              </a:rPr>
              <a:t>頭蓋骨は</a:t>
            </a:r>
            <a:r>
              <a:rPr kumimoji="1" lang="en-US" altLang="ja-JP" sz="3600" dirty="0">
                <a:solidFill>
                  <a:srgbClr val="FF0000"/>
                </a:solidFill>
              </a:rPr>
              <a:t>23</a:t>
            </a:r>
            <a:r>
              <a:rPr kumimoji="1" lang="ja-JP" altLang="en-US" sz="3600" dirty="0">
                <a:solidFill>
                  <a:srgbClr val="FF0000"/>
                </a:solidFill>
              </a:rPr>
              <a:t>枚でできている</a:t>
            </a:r>
            <a:endParaRPr kumimoji="1" lang="en-US" altLang="ja-JP" sz="3600" dirty="0">
              <a:solidFill>
                <a:srgbClr val="FF0000"/>
              </a:solidFill>
            </a:endParaRPr>
          </a:p>
          <a:p>
            <a:pPr marL="0" indent="0">
              <a:buNone/>
            </a:pPr>
            <a:r>
              <a:rPr kumimoji="1" lang="ja-JP" altLang="en-US" dirty="0"/>
              <a:t>小さな骨がパズルのように組み合わさり成り立ちます。そのつぎ目</a:t>
            </a:r>
            <a:r>
              <a:rPr kumimoji="1" lang="en-US" altLang="ja-JP" dirty="0"/>
              <a:t>(</a:t>
            </a:r>
            <a:r>
              <a:rPr kumimoji="1" lang="ja-JP" altLang="en-US" dirty="0"/>
              <a:t>縫合）はタイルの目地のようになっています。</a:t>
            </a:r>
            <a:endParaRPr kumimoji="1" lang="en-US" altLang="ja-JP" dirty="0"/>
          </a:p>
          <a:p>
            <a:pPr marL="0" indent="0">
              <a:buNone/>
            </a:pPr>
            <a:endParaRPr lang="en-US" altLang="ja-JP" dirty="0"/>
          </a:p>
          <a:p>
            <a:pPr marL="0" indent="0">
              <a:buNone/>
            </a:pPr>
            <a:r>
              <a:rPr kumimoji="1" lang="ja-JP" altLang="en-US" dirty="0">
                <a:solidFill>
                  <a:srgbClr val="FF0000"/>
                </a:solidFill>
              </a:rPr>
              <a:t>日中活動的な時は　キュッと締まり</a:t>
            </a:r>
            <a:endParaRPr kumimoji="1" lang="en-US" altLang="ja-JP" dirty="0">
              <a:solidFill>
                <a:srgbClr val="FF0000"/>
              </a:solidFill>
            </a:endParaRPr>
          </a:p>
          <a:p>
            <a:pPr marL="0" indent="0">
              <a:buNone/>
            </a:pPr>
            <a:r>
              <a:rPr lang="ja-JP" altLang="en-US" dirty="0"/>
              <a:t>　　　　　⇕</a:t>
            </a:r>
            <a:endParaRPr lang="en-US" altLang="ja-JP" dirty="0"/>
          </a:p>
          <a:p>
            <a:pPr marL="0" indent="0">
              <a:buNone/>
            </a:pPr>
            <a:r>
              <a:rPr kumimoji="1" lang="ja-JP" altLang="en-US" dirty="0">
                <a:solidFill>
                  <a:schemeClr val="accent1"/>
                </a:solidFill>
              </a:rPr>
              <a:t>夜眠りにつくときには　ゆるみます</a:t>
            </a:r>
          </a:p>
        </p:txBody>
      </p:sp>
      <p:pic>
        <p:nvPicPr>
          <p:cNvPr id="5" name="図 4">
            <a:extLst>
              <a:ext uri="{FF2B5EF4-FFF2-40B4-BE49-F238E27FC236}">
                <a16:creationId xmlns:a16="http://schemas.microsoft.com/office/drawing/2014/main" id="{8B098D49-9217-45AA-9168-B33557B62B9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543560" y="3068811"/>
            <a:ext cx="4179253" cy="3789189"/>
          </a:xfrm>
          <a:prstGeom prst="rect">
            <a:avLst/>
          </a:prstGeom>
        </p:spPr>
      </p:pic>
      <p:sp>
        <p:nvSpPr>
          <p:cNvPr id="6" name="テキスト ボックス 5">
            <a:extLst>
              <a:ext uri="{FF2B5EF4-FFF2-40B4-BE49-F238E27FC236}">
                <a16:creationId xmlns:a16="http://schemas.microsoft.com/office/drawing/2014/main" id="{2056ACE9-EB8D-48C5-8716-0996621B4916}"/>
              </a:ext>
            </a:extLst>
          </p:cNvPr>
          <p:cNvSpPr txBox="1"/>
          <p:nvPr/>
        </p:nvSpPr>
        <p:spPr>
          <a:xfrm>
            <a:off x="7543560" y="6985953"/>
            <a:ext cx="4179253" cy="369332"/>
          </a:xfrm>
          <a:prstGeom prst="rect">
            <a:avLst/>
          </a:prstGeom>
          <a:noFill/>
        </p:spPr>
        <p:txBody>
          <a:bodyPr wrap="square" rtlCol="0">
            <a:spAutoFit/>
          </a:bodyPr>
          <a:lstStyle/>
          <a:p>
            <a:r>
              <a:rPr lang="ja-JP" altLang="en-US" sz="900">
                <a:hlinkClick r:id="rId3" tooltip="https://commons.wikimedia.org/wiki/File:Human_skull_side_bones_numbered.svg"/>
              </a:rPr>
              <a:t>この写真</a:t>
            </a:r>
            <a:r>
              <a:rPr lang="ja-JP" altLang="en-US" sz="900"/>
              <a:t> の作成者 不明な作成者 は </a:t>
            </a:r>
            <a:r>
              <a:rPr lang="ja-JP" altLang="en-US" sz="900">
                <a:hlinkClick r:id="rId4" tooltip="https://creativecommons.org/licenses/by-sa/3.0/"/>
              </a:rPr>
              <a:t>CC BY-SA</a:t>
            </a:r>
            <a:r>
              <a:rPr lang="ja-JP" altLang="en-US" sz="900"/>
              <a:t> のライセンスを許諾されています</a:t>
            </a:r>
          </a:p>
        </p:txBody>
      </p:sp>
    </p:spTree>
    <p:extLst>
      <p:ext uri="{BB962C8B-B14F-4D97-AF65-F5344CB8AC3E}">
        <p14:creationId xmlns:p14="http://schemas.microsoft.com/office/powerpoint/2010/main" val="6264927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8048D92-DCE5-4D33-B37D-5F3BEED182C6}"/>
              </a:ext>
            </a:extLst>
          </p:cNvPr>
          <p:cNvSpPr>
            <a:spLocks noGrp="1"/>
          </p:cNvSpPr>
          <p:nvPr>
            <p:ph type="title"/>
          </p:nvPr>
        </p:nvSpPr>
        <p:spPr/>
        <p:txBody>
          <a:bodyPr/>
          <a:lstStyle/>
          <a:p>
            <a:r>
              <a:rPr kumimoji="1" lang="ja-JP" altLang="en-US" dirty="0"/>
              <a:t>頭蓋骨が緩むことが出来ない現代人</a:t>
            </a:r>
          </a:p>
        </p:txBody>
      </p:sp>
      <p:sp>
        <p:nvSpPr>
          <p:cNvPr id="3" name="コンテンツ プレースホルダー 2">
            <a:extLst>
              <a:ext uri="{FF2B5EF4-FFF2-40B4-BE49-F238E27FC236}">
                <a16:creationId xmlns:a16="http://schemas.microsoft.com/office/drawing/2014/main" id="{09412434-E621-4D33-BA70-48C5D9071A8A}"/>
              </a:ext>
            </a:extLst>
          </p:cNvPr>
          <p:cNvSpPr>
            <a:spLocks noGrp="1"/>
          </p:cNvSpPr>
          <p:nvPr>
            <p:ph idx="1"/>
          </p:nvPr>
        </p:nvSpPr>
        <p:spPr/>
        <p:txBody>
          <a:bodyPr/>
          <a:lstStyle/>
          <a:p>
            <a:pPr marL="0" indent="0">
              <a:buNone/>
            </a:pPr>
            <a:r>
              <a:rPr kumimoji="1" lang="ja-JP" altLang="en-US" dirty="0"/>
              <a:t>しかし現代人は頭蓋骨が緩むことが出来ない</a:t>
            </a:r>
            <a:endParaRPr kumimoji="1" lang="en-US" altLang="ja-JP" dirty="0"/>
          </a:p>
          <a:p>
            <a:pPr marL="0" indent="0">
              <a:buNone/>
            </a:pPr>
            <a:r>
              <a:rPr lang="ja-JP" altLang="en-US" dirty="0"/>
              <a:t>なぜなら　それを取り囲む　</a:t>
            </a:r>
            <a:endParaRPr lang="en-US" altLang="ja-JP" dirty="0"/>
          </a:p>
          <a:p>
            <a:pPr marL="0" indent="0">
              <a:buNone/>
            </a:pPr>
            <a:r>
              <a:rPr lang="ja-JP" altLang="en-US" dirty="0"/>
              <a:t>筋肉が　ガチガチです</a:t>
            </a:r>
            <a:endParaRPr kumimoji="1" lang="ja-JP" altLang="en-US" dirty="0"/>
          </a:p>
        </p:txBody>
      </p:sp>
      <p:pic>
        <p:nvPicPr>
          <p:cNvPr id="5" name="図 4">
            <a:extLst>
              <a:ext uri="{FF2B5EF4-FFF2-40B4-BE49-F238E27FC236}">
                <a16:creationId xmlns:a16="http://schemas.microsoft.com/office/drawing/2014/main" id="{88F38F79-0794-4247-940C-712CD9E4B6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6202" y="2215206"/>
            <a:ext cx="3215798" cy="4287730"/>
          </a:xfrm>
          <a:prstGeom prst="rect">
            <a:avLst/>
          </a:prstGeom>
        </p:spPr>
      </p:pic>
      <p:pic>
        <p:nvPicPr>
          <p:cNvPr id="7" name="図 6">
            <a:extLst>
              <a:ext uri="{FF2B5EF4-FFF2-40B4-BE49-F238E27FC236}">
                <a16:creationId xmlns:a16="http://schemas.microsoft.com/office/drawing/2014/main" id="{5AE6A4F7-B127-49D6-9F45-4E4C86F96B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8045" y="3253339"/>
            <a:ext cx="4340191" cy="2893462"/>
          </a:xfrm>
          <a:prstGeom prst="rect">
            <a:avLst/>
          </a:prstGeom>
        </p:spPr>
      </p:pic>
    </p:spTree>
    <p:extLst>
      <p:ext uri="{BB962C8B-B14F-4D97-AF65-F5344CB8AC3E}">
        <p14:creationId xmlns:p14="http://schemas.microsoft.com/office/powerpoint/2010/main" val="8326800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86F4FD-600B-4709-923C-47993B12C73D}"/>
              </a:ext>
            </a:extLst>
          </p:cNvPr>
          <p:cNvSpPr>
            <a:spLocks noGrp="1"/>
          </p:cNvSpPr>
          <p:nvPr>
            <p:ph type="title"/>
          </p:nvPr>
        </p:nvSpPr>
        <p:spPr>
          <a:xfrm>
            <a:off x="838200" y="1041609"/>
            <a:ext cx="10515600" cy="1143326"/>
          </a:xfrm>
        </p:spPr>
        <p:txBody>
          <a:bodyPr>
            <a:normAutofit/>
          </a:bodyPr>
          <a:lstStyle/>
          <a:p>
            <a:r>
              <a:rPr kumimoji="1" lang="ja-JP" altLang="en-US" dirty="0">
                <a:solidFill>
                  <a:schemeClr val="accent1"/>
                </a:solidFill>
              </a:rPr>
              <a:t>広瀬式ヘッドマッサージは</a:t>
            </a:r>
          </a:p>
        </p:txBody>
      </p:sp>
      <p:sp>
        <p:nvSpPr>
          <p:cNvPr id="3" name="コンテンツ プレースホルダー 2">
            <a:extLst>
              <a:ext uri="{FF2B5EF4-FFF2-40B4-BE49-F238E27FC236}">
                <a16:creationId xmlns:a16="http://schemas.microsoft.com/office/drawing/2014/main" id="{339EE8A4-FC9C-4719-90B5-6DE2AB491A27}"/>
              </a:ext>
            </a:extLst>
          </p:cNvPr>
          <p:cNvSpPr>
            <a:spLocks noGrp="1"/>
          </p:cNvSpPr>
          <p:nvPr>
            <p:ph idx="1"/>
          </p:nvPr>
        </p:nvSpPr>
        <p:spPr>
          <a:xfrm>
            <a:off x="838200" y="1888287"/>
            <a:ext cx="10515600" cy="4288676"/>
          </a:xfrm>
        </p:spPr>
        <p:txBody>
          <a:bodyPr>
            <a:normAutofit/>
          </a:bodyPr>
          <a:lstStyle/>
          <a:p>
            <a:pPr marL="0" indent="0">
              <a:buNone/>
            </a:pPr>
            <a:endParaRPr lang="en-US" altLang="ja-JP" dirty="0">
              <a:solidFill>
                <a:srgbClr val="FF0000"/>
              </a:solidFill>
            </a:endParaRPr>
          </a:p>
          <a:p>
            <a:pPr marL="0" indent="0">
              <a:buNone/>
            </a:pPr>
            <a:r>
              <a:rPr lang="ja-JP" altLang="en-US" dirty="0"/>
              <a:t>　　　　　</a:t>
            </a:r>
            <a:r>
              <a:rPr lang="en-US" altLang="ja-JP" dirty="0"/>
              <a:t>※</a:t>
            </a:r>
            <a:r>
              <a:rPr lang="ja-JP" altLang="en-US" dirty="0"/>
              <a:t>　頭部、顔部約３０の筋肉全てをしっかりほぐす</a:t>
            </a:r>
            <a:endParaRPr lang="en-US" altLang="ja-JP" dirty="0"/>
          </a:p>
          <a:p>
            <a:pPr marL="0" indent="0">
              <a:buNone/>
            </a:pPr>
            <a:r>
              <a:rPr kumimoji="1" lang="ja-JP" altLang="en-US" dirty="0"/>
              <a:t>　　　　　</a:t>
            </a:r>
            <a:r>
              <a:rPr kumimoji="1" lang="en-US" altLang="ja-JP" dirty="0"/>
              <a:t>※</a:t>
            </a:r>
            <a:r>
              <a:rPr kumimoji="1" lang="ja-JP" altLang="en-US" dirty="0"/>
              <a:t>　２３個の頭蓋骨の継ぎ目をゆるめる</a:t>
            </a:r>
            <a:endParaRPr kumimoji="1" lang="en-US" altLang="ja-JP" dirty="0"/>
          </a:p>
          <a:p>
            <a:pPr marL="0" indent="0">
              <a:buNone/>
            </a:pPr>
            <a:r>
              <a:rPr lang="ja-JP" altLang="en-US" dirty="0"/>
              <a:t>　　　　　</a:t>
            </a:r>
            <a:r>
              <a:rPr lang="en-US" altLang="ja-JP" dirty="0"/>
              <a:t>※</a:t>
            </a:r>
            <a:r>
              <a:rPr lang="ja-JP" altLang="en-US" dirty="0"/>
              <a:t>　頭にある反射区ツボから全身にアプローチ</a:t>
            </a:r>
            <a:endParaRPr lang="en-US" altLang="ja-JP" dirty="0"/>
          </a:p>
          <a:p>
            <a:pPr marL="0" indent="0">
              <a:buNone/>
            </a:pPr>
            <a:r>
              <a:rPr kumimoji="1" lang="ja-JP" altLang="en-US" dirty="0"/>
              <a:t>結果</a:t>
            </a:r>
            <a:endParaRPr kumimoji="1" lang="en-US" altLang="ja-JP" dirty="0"/>
          </a:p>
          <a:p>
            <a:pPr marL="0" indent="0">
              <a:buNone/>
            </a:pPr>
            <a:r>
              <a:rPr lang="ja-JP" altLang="en-US" dirty="0"/>
              <a:t>　　</a:t>
            </a:r>
            <a:r>
              <a:rPr lang="ja-JP" altLang="en-US" sz="4000" b="1" dirty="0">
                <a:solidFill>
                  <a:srgbClr val="FF0000"/>
                </a:solidFill>
              </a:rPr>
              <a:t>睡眠の質を改善　　</a:t>
            </a:r>
            <a:r>
              <a:rPr lang="ja-JP" altLang="en-US" sz="4000" b="1" dirty="0"/>
              <a:t>→　</a:t>
            </a:r>
            <a:r>
              <a:rPr lang="ja-JP" altLang="en-US" sz="4000" b="1" dirty="0">
                <a:solidFill>
                  <a:srgbClr val="FF0000"/>
                </a:solidFill>
              </a:rPr>
              <a:t>脳疲労を回復　</a:t>
            </a:r>
            <a:endParaRPr lang="en-US" altLang="ja-JP" sz="4000" b="1" dirty="0">
              <a:solidFill>
                <a:srgbClr val="FF0000"/>
              </a:solidFill>
            </a:endParaRPr>
          </a:p>
          <a:p>
            <a:pPr marL="0" indent="0">
              <a:buNone/>
            </a:pPr>
            <a:r>
              <a:rPr lang="ja-JP" altLang="en-US" dirty="0"/>
              <a:t>　　　　</a:t>
            </a:r>
            <a:r>
              <a:rPr lang="ja-JP" altLang="en-US" sz="3600" b="1" dirty="0">
                <a:solidFill>
                  <a:srgbClr val="7030A0"/>
                </a:solidFill>
              </a:rPr>
              <a:t>　脳のパフォーマンスを上げる</a:t>
            </a:r>
            <a:endParaRPr kumimoji="1" lang="ja-JP" altLang="en-US" sz="3600" b="1" dirty="0">
              <a:solidFill>
                <a:srgbClr val="7030A0"/>
              </a:solidFill>
            </a:endParaRPr>
          </a:p>
        </p:txBody>
      </p:sp>
      <p:pic>
        <p:nvPicPr>
          <p:cNvPr id="5" name="図 4">
            <a:extLst>
              <a:ext uri="{FF2B5EF4-FFF2-40B4-BE49-F238E27FC236}">
                <a16:creationId xmlns:a16="http://schemas.microsoft.com/office/drawing/2014/main" id="{F91AA6D5-A3E3-46FD-9ACB-F7047F3E4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6026" y="2621968"/>
            <a:ext cx="2961954" cy="1974636"/>
          </a:xfrm>
          <a:prstGeom prst="rect">
            <a:avLst/>
          </a:prstGeom>
        </p:spPr>
      </p:pic>
    </p:spTree>
    <p:extLst>
      <p:ext uri="{BB962C8B-B14F-4D97-AF65-F5344CB8AC3E}">
        <p14:creationId xmlns:p14="http://schemas.microsoft.com/office/powerpoint/2010/main" val="1392687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AF1B7B6-C037-4008-B203-65F89BDCEF4D}"/>
              </a:ext>
            </a:extLst>
          </p:cNvPr>
          <p:cNvSpPr>
            <a:spLocks noGrp="1"/>
          </p:cNvSpPr>
          <p:nvPr>
            <p:ph type="title"/>
          </p:nvPr>
        </p:nvSpPr>
        <p:spPr/>
        <p:txBody>
          <a:bodyPr/>
          <a:lstStyle/>
          <a:p>
            <a:r>
              <a:rPr lang="ja-JP" altLang="en-US" b="1" dirty="0"/>
              <a:t>爆睡　超絶コースありません。</a:t>
            </a:r>
            <a:endParaRPr kumimoji="1" lang="ja-JP" altLang="en-US" b="1" dirty="0"/>
          </a:p>
        </p:txBody>
      </p:sp>
      <p:sp>
        <p:nvSpPr>
          <p:cNvPr id="3" name="コンテンツ プレースホルダー 2">
            <a:extLst>
              <a:ext uri="{FF2B5EF4-FFF2-40B4-BE49-F238E27FC236}">
                <a16:creationId xmlns:a16="http://schemas.microsoft.com/office/drawing/2014/main" id="{42E35E30-9207-4D83-A6CA-30A05153586C}"/>
              </a:ext>
            </a:extLst>
          </p:cNvPr>
          <p:cNvSpPr>
            <a:spLocks noGrp="1"/>
          </p:cNvSpPr>
          <p:nvPr>
            <p:ph idx="1"/>
          </p:nvPr>
        </p:nvSpPr>
        <p:spPr>
          <a:xfrm>
            <a:off x="838200" y="2406316"/>
            <a:ext cx="10515600" cy="3869356"/>
          </a:xfrm>
        </p:spPr>
        <p:txBody>
          <a:bodyPr>
            <a:normAutofit fontScale="77500" lnSpcReduction="20000"/>
          </a:bodyPr>
          <a:lstStyle/>
          <a:p>
            <a:pPr marL="0" indent="0">
              <a:buNone/>
            </a:pPr>
            <a:r>
              <a:rPr kumimoji="1" lang="ja-JP" altLang="en-US" dirty="0"/>
              <a:t>広瀬式は施術４５分～</a:t>
            </a:r>
            <a:r>
              <a:rPr kumimoji="1" lang="en-US" altLang="ja-JP" dirty="0"/>
              <a:t>60</a:t>
            </a:r>
            <a:r>
              <a:rPr kumimoji="1" lang="ja-JP" altLang="en-US" dirty="0"/>
              <a:t>分の間　熟睡させません。</a:t>
            </a:r>
            <a:endParaRPr kumimoji="1" lang="en-US" altLang="ja-JP" dirty="0"/>
          </a:p>
          <a:p>
            <a:pPr marL="0" indent="0">
              <a:buNone/>
            </a:pPr>
            <a:endParaRPr lang="en-US" altLang="ja-JP" dirty="0"/>
          </a:p>
          <a:p>
            <a:pPr marL="0" indent="0">
              <a:buNone/>
            </a:pPr>
            <a:r>
              <a:rPr lang="ja-JP" altLang="en-US" dirty="0"/>
              <a:t>うとうと　いびきが聞こえる　一瞬気を失ったり</a:t>
            </a:r>
            <a:endParaRPr lang="en-US" altLang="ja-JP" dirty="0"/>
          </a:p>
          <a:p>
            <a:pPr marL="0" indent="0">
              <a:buNone/>
            </a:pPr>
            <a:endParaRPr lang="en-US" altLang="ja-JP" dirty="0"/>
          </a:p>
          <a:p>
            <a:pPr marL="0" indent="0">
              <a:buNone/>
            </a:pPr>
            <a:r>
              <a:rPr lang="ja-JP" altLang="en-US" sz="4800" b="1" dirty="0">
                <a:solidFill>
                  <a:srgbClr val="7030A0"/>
                </a:solidFill>
              </a:rPr>
              <a:t>はざま</a:t>
            </a:r>
            <a:r>
              <a:rPr lang="ja-JP" altLang="en-US" dirty="0"/>
              <a:t>に置きます。その時</a:t>
            </a:r>
            <a:r>
              <a:rPr lang="ja-JP" altLang="en-US" sz="4400" b="1" dirty="0">
                <a:solidFill>
                  <a:srgbClr val="7030A0"/>
                </a:solidFill>
              </a:rPr>
              <a:t>シータ波</a:t>
            </a:r>
            <a:r>
              <a:rPr lang="ja-JP" altLang="en-US" dirty="0"/>
              <a:t>という脳波が出ます。</a:t>
            </a:r>
            <a:endParaRPr lang="en-US" altLang="ja-JP" dirty="0"/>
          </a:p>
          <a:p>
            <a:pPr marL="0" indent="0">
              <a:buNone/>
            </a:pPr>
            <a:r>
              <a:rPr lang="ja-JP" altLang="en-US" dirty="0"/>
              <a:t>これは脳の一番いい状態の時の脳波といわれ</a:t>
            </a:r>
            <a:endParaRPr lang="en-US" altLang="ja-JP" dirty="0"/>
          </a:p>
          <a:p>
            <a:pPr marL="0" indent="0">
              <a:buNone/>
            </a:pPr>
            <a:endParaRPr lang="en-US" altLang="ja-JP" dirty="0"/>
          </a:p>
          <a:p>
            <a:pPr marL="0" indent="0">
              <a:buNone/>
            </a:pPr>
            <a:r>
              <a:rPr lang="ja-JP" altLang="en-US" dirty="0"/>
              <a:t>座禅や瞑想の時に出る脳波で</a:t>
            </a:r>
            <a:r>
              <a:rPr lang="en-US" altLang="ja-JP" dirty="0"/>
              <a:t>1</a:t>
            </a:r>
            <a:r>
              <a:rPr lang="ja-JP" altLang="en-US" dirty="0"/>
              <a:t>日に</a:t>
            </a:r>
            <a:r>
              <a:rPr lang="en-US" altLang="ja-JP" dirty="0"/>
              <a:t>10</a:t>
            </a:r>
            <a:r>
              <a:rPr lang="ja-JP" altLang="en-US" dirty="0"/>
              <a:t>分出すことで</a:t>
            </a:r>
            <a:endParaRPr lang="en-US" altLang="ja-JP" dirty="0"/>
          </a:p>
          <a:p>
            <a:pPr marL="0" indent="0">
              <a:buNone/>
            </a:pPr>
            <a:r>
              <a:rPr lang="ja-JP" altLang="en-US" sz="3200" b="1" dirty="0">
                <a:solidFill>
                  <a:srgbClr val="7030A0"/>
                </a:solidFill>
              </a:rPr>
              <a:t>脳のパフォーマンスが上がる</a:t>
            </a:r>
            <a:r>
              <a:rPr lang="ja-JP" altLang="en-US" dirty="0"/>
              <a:t>　事がわかっています</a:t>
            </a:r>
            <a:endParaRPr lang="en-US" altLang="ja-JP" dirty="0"/>
          </a:p>
          <a:p>
            <a:pPr marL="0" indent="0">
              <a:buNone/>
            </a:pPr>
            <a:endParaRPr lang="en-US" altLang="ja-JP" dirty="0"/>
          </a:p>
          <a:p>
            <a:pPr marL="0" indent="0">
              <a:buNone/>
            </a:pPr>
            <a:endParaRPr lang="en-US" altLang="ja-JP" dirty="0"/>
          </a:p>
        </p:txBody>
      </p:sp>
      <p:pic>
        <p:nvPicPr>
          <p:cNvPr id="5" name="図 4">
            <a:extLst>
              <a:ext uri="{FF2B5EF4-FFF2-40B4-BE49-F238E27FC236}">
                <a16:creationId xmlns:a16="http://schemas.microsoft.com/office/drawing/2014/main" id="{6909785F-F45F-FC4B-9972-7B4A67F859C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142170" y="3429000"/>
            <a:ext cx="2994259" cy="1803361"/>
          </a:xfrm>
          <a:prstGeom prst="rect">
            <a:avLst/>
          </a:prstGeom>
        </p:spPr>
      </p:pic>
    </p:spTree>
    <p:extLst>
      <p:ext uri="{BB962C8B-B14F-4D97-AF65-F5344CB8AC3E}">
        <p14:creationId xmlns:p14="http://schemas.microsoft.com/office/powerpoint/2010/main" val="42423348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681F62-C96B-4A24-8899-C342C4BF7C99}"/>
              </a:ext>
            </a:extLst>
          </p:cNvPr>
          <p:cNvSpPr>
            <a:spLocks noGrp="1"/>
          </p:cNvSpPr>
          <p:nvPr>
            <p:ph type="title"/>
          </p:nvPr>
        </p:nvSpPr>
        <p:spPr/>
        <p:txBody>
          <a:bodyPr/>
          <a:lstStyle/>
          <a:p>
            <a:r>
              <a:rPr kumimoji="1" lang="ja-JP" altLang="en-US" b="1" dirty="0">
                <a:solidFill>
                  <a:schemeClr val="accent1"/>
                </a:solidFill>
              </a:rPr>
              <a:t>　　毎日の睡眠の質が変わる</a:t>
            </a:r>
          </a:p>
        </p:txBody>
      </p:sp>
      <p:sp>
        <p:nvSpPr>
          <p:cNvPr id="3" name="コンテンツ プレースホルダー 2">
            <a:extLst>
              <a:ext uri="{FF2B5EF4-FFF2-40B4-BE49-F238E27FC236}">
                <a16:creationId xmlns:a16="http://schemas.microsoft.com/office/drawing/2014/main" id="{C62FE57A-F577-4287-B103-A8D1C0CEA912}"/>
              </a:ext>
            </a:extLst>
          </p:cNvPr>
          <p:cNvSpPr>
            <a:spLocks noGrp="1"/>
          </p:cNvSpPr>
          <p:nvPr>
            <p:ph idx="1"/>
          </p:nvPr>
        </p:nvSpPr>
        <p:spPr/>
        <p:txBody>
          <a:bodyPr>
            <a:normAutofit lnSpcReduction="10000"/>
          </a:bodyPr>
          <a:lstStyle/>
          <a:p>
            <a:pPr marL="0" indent="0">
              <a:buNone/>
            </a:pPr>
            <a:r>
              <a:rPr kumimoji="1" lang="ja-JP" altLang="en-US" dirty="0"/>
              <a:t>サロンで施術中たった</a:t>
            </a:r>
            <a:r>
              <a:rPr kumimoji="1" lang="en-US" altLang="ja-JP" dirty="0"/>
              <a:t>60</a:t>
            </a:r>
            <a:r>
              <a:rPr kumimoji="1" lang="ja-JP" altLang="en-US" dirty="0"/>
              <a:t>分熟睡しても意味がない</a:t>
            </a:r>
            <a:endParaRPr kumimoji="1" lang="en-US" altLang="ja-JP" dirty="0"/>
          </a:p>
          <a:p>
            <a:pPr marL="0" indent="0">
              <a:buNone/>
            </a:pPr>
            <a:endParaRPr lang="en-US" altLang="ja-JP" dirty="0"/>
          </a:p>
          <a:p>
            <a:pPr marL="0" indent="0">
              <a:buNone/>
            </a:pPr>
            <a:r>
              <a:rPr kumimoji="1" lang="ja-JP" altLang="en-US" dirty="0"/>
              <a:t>毎日７～８時間の</a:t>
            </a:r>
            <a:r>
              <a:rPr kumimoji="1" lang="ja-JP" altLang="en-US" b="1" dirty="0">
                <a:solidFill>
                  <a:srgbClr val="7030A0"/>
                </a:solidFill>
              </a:rPr>
              <a:t>睡眠の質を改善</a:t>
            </a:r>
            <a:r>
              <a:rPr kumimoji="1" lang="ja-JP" altLang="en-US" dirty="0"/>
              <a:t>すると</a:t>
            </a:r>
            <a:endParaRPr kumimoji="1" lang="en-US" altLang="ja-JP" dirty="0"/>
          </a:p>
          <a:p>
            <a:pPr marL="0" indent="0">
              <a:buNone/>
            </a:pPr>
            <a:endParaRPr lang="en-US" altLang="ja-JP" dirty="0"/>
          </a:p>
          <a:p>
            <a:pPr marL="0" indent="0">
              <a:buNone/>
            </a:pPr>
            <a:endParaRPr kumimoji="1" lang="en-US" altLang="ja-JP" dirty="0"/>
          </a:p>
          <a:p>
            <a:pPr marL="0" indent="0">
              <a:buNone/>
            </a:pPr>
            <a:r>
              <a:rPr lang="ja-JP" altLang="en-US" dirty="0"/>
              <a:t>　　ものすごく</a:t>
            </a:r>
            <a:r>
              <a:rPr lang="ja-JP" altLang="en-US" sz="4400" b="1" dirty="0">
                <a:solidFill>
                  <a:srgbClr val="7030A0"/>
                </a:solidFill>
              </a:rPr>
              <a:t>　全身の体調が良くなる</a:t>
            </a:r>
            <a:endParaRPr kumimoji="1" lang="en-US" altLang="ja-JP" sz="4400" b="1" dirty="0">
              <a:solidFill>
                <a:srgbClr val="7030A0"/>
              </a:solidFill>
            </a:endParaRPr>
          </a:p>
        </p:txBody>
      </p:sp>
    </p:spTree>
    <p:extLst>
      <p:ext uri="{BB962C8B-B14F-4D97-AF65-F5344CB8AC3E}">
        <p14:creationId xmlns:p14="http://schemas.microsoft.com/office/powerpoint/2010/main" val="3533789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66AB752A-E8BC-40E2-99FE-D9950D992FE4}"/>
              </a:ext>
            </a:extLst>
          </p:cNvPr>
          <p:cNvPicPr>
            <a:picLocks noChangeAspect="1"/>
          </p:cNvPicPr>
          <p:nvPr/>
        </p:nvPicPr>
        <p:blipFill rotWithShape="1">
          <a:blip r:embed="rId2">
            <a:extLst>
              <a:ext uri="{28A0092B-C50C-407E-A947-70E740481C1C}">
                <a14:useLocalDpi xmlns:a14="http://schemas.microsoft.com/office/drawing/2010/main" val="0"/>
              </a:ext>
            </a:extLst>
          </a:blip>
          <a:srcRect t="5761" b="9969"/>
          <a:stretch/>
        </p:blipFill>
        <p:spPr>
          <a:xfrm>
            <a:off x="0" y="3429000"/>
            <a:ext cx="6095980" cy="3428990"/>
          </a:xfrm>
          <a:prstGeom prst="rect">
            <a:avLst/>
          </a:prstGeom>
        </p:spPr>
      </p:pic>
      <p:pic>
        <p:nvPicPr>
          <p:cNvPr id="13" name="図 12">
            <a:extLst>
              <a:ext uri="{FF2B5EF4-FFF2-40B4-BE49-F238E27FC236}">
                <a16:creationId xmlns:a16="http://schemas.microsoft.com/office/drawing/2014/main" id="{6C8BB4F7-ADB6-4B01-A2B1-B1165F35A19C}"/>
              </a:ext>
            </a:extLst>
          </p:cNvPr>
          <p:cNvPicPr>
            <a:picLocks noChangeAspect="1"/>
          </p:cNvPicPr>
          <p:nvPr/>
        </p:nvPicPr>
        <p:blipFill rotWithShape="1">
          <a:blip r:embed="rId3">
            <a:extLst>
              <a:ext uri="{28A0092B-C50C-407E-A947-70E740481C1C}">
                <a14:useLocalDpi xmlns:a14="http://schemas.microsoft.com/office/drawing/2010/main" val="0"/>
              </a:ext>
            </a:extLst>
          </a:blip>
          <a:srcRect t="8921" b="7124"/>
          <a:stretch/>
        </p:blipFill>
        <p:spPr>
          <a:xfrm>
            <a:off x="6096000" y="10"/>
            <a:ext cx="6096000" cy="3428990"/>
          </a:xfrm>
          <a:prstGeom prst="rect">
            <a:avLst/>
          </a:prstGeom>
        </p:spPr>
      </p:pic>
      <p:sp>
        <p:nvSpPr>
          <p:cNvPr id="6" name="タイトル 5">
            <a:extLst>
              <a:ext uri="{FF2B5EF4-FFF2-40B4-BE49-F238E27FC236}">
                <a16:creationId xmlns:a16="http://schemas.microsoft.com/office/drawing/2014/main" id="{04AA4BD9-FFB3-4A48-8BFD-6947C989A9AE}"/>
              </a:ext>
            </a:extLst>
          </p:cNvPr>
          <p:cNvSpPr>
            <a:spLocks noGrp="1"/>
          </p:cNvSpPr>
          <p:nvPr>
            <p:ph type="title"/>
          </p:nvPr>
        </p:nvSpPr>
        <p:spPr>
          <a:xfrm>
            <a:off x="3525520" y="1229360"/>
            <a:ext cx="5242560" cy="4584124"/>
          </a:xfrm>
          <a:noFill/>
        </p:spPr>
        <p:txBody>
          <a:bodyPr vert="horz" lIns="91440" tIns="45720" rIns="91440" bIns="45720" rtlCol="0" anchor="ctr">
            <a:normAutofit/>
          </a:bodyPr>
          <a:lstStyle/>
          <a:p>
            <a:pPr algn="ctr"/>
            <a:r>
              <a:rPr lang="ja-JP" altLang="en-US" sz="2200" b="1" kern="1200" dirty="0">
                <a:solidFill>
                  <a:schemeClr val="accent1">
                    <a:lumMod val="75000"/>
                  </a:schemeClr>
                </a:solidFill>
                <a:latin typeface="+mj-lt"/>
                <a:ea typeface="+mj-ea"/>
                <a:cs typeface="+mj-cs"/>
              </a:rPr>
              <a:t>ドライヘッドマッサージ</a:t>
            </a:r>
            <a:br>
              <a:rPr lang="en-US" altLang="ja-JP" sz="2200" b="1" kern="1200" dirty="0">
                <a:solidFill>
                  <a:schemeClr val="accent1">
                    <a:lumMod val="75000"/>
                  </a:schemeClr>
                </a:solidFill>
                <a:latin typeface="+mj-lt"/>
                <a:ea typeface="+mj-ea"/>
                <a:cs typeface="+mj-cs"/>
              </a:rPr>
            </a:br>
            <a:r>
              <a:rPr lang="ja-JP" altLang="en-US" sz="2200" b="1" kern="1200" dirty="0">
                <a:solidFill>
                  <a:schemeClr val="accent1">
                    <a:lumMod val="75000"/>
                  </a:schemeClr>
                </a:solidFill>
                <a:latin typeface="+mj-lt"/>
                <a:ea typeface="+mj-ea"/>
                <a:cs typeface="+mj-cs"/>
              </a:rPr>
              <a:t>専門サロン</a:t>
            </a:r>
            <a:br>
              <a:rPr lang="en-US" altLang="ja-JP" sz="2200" b="1" kern="1200" dirty="0">
                <a:solidFill>
                  <a:schemeClr val="accent1">
                    <a:lumMod val="75000"/>
                  </a:schemeClr>
                </a:solidFill>
                <a:latin typeface="+mj-lt"/>
                <a:ea typeface="+mj-ea"/>
                <a:cs typeface="+mj-cs"/>
              </a:rPr>
            </a:br>
            <a:r>
              <a:rPr lang="en-US" altLang="ja-JP" sz="2200" b="1" kern="1200" dirty="0" err="1">
                <a:solidFill>
                  <a:schemeClr val="accent1">
                    <a:lumMod val="75000"/>
                  </a:schemeClr>
                </a:solidFill>
                <a:latin typeface="+mj-lt"/>
                <a:ea typeface="+mj-ea"/>
                <a:cs typeface="+mj-cs"/>
              </a:rPr>
              <a:t>HeadHeaven</a:t>
            </a:r>
            <a:r>
              <a:rPr lang="ja-JP" altLang="en-US" sz="2200" b="1" kern="1200" dirty="0">
                <a:solidFill>
                  <a:schemeClr val="accent1">
                    <a:lumMod val="75000"/>
                  </a:schemeClr>
                </a:solidFill>
                <a:latin typeface="+mj-lt"/>
                <a:ea typeface="+mj-ea"/>
                <a:cs typeface="+mj-cs"/>
              </a:rPr>
              <a:t>ヘッドヘブン</a:t>
            </a:r>
            <a:br>
              <a:rPr lang="en-US" altLang="ja-JP" sz="2200" b="1" kern="1200" dirty="0">
                <a:solidFill>
                  <a:schemeClr val="accent1">
                    <a:lumMod val="75000"/>
                  </a:schemeClr>
                </a:solidFill>
                <a:latin typeface="+mj-lt"/>
                <a:ea typeface="+mj-ea"/>
                <a:cs typeface="+mj-cs"/>
              </a:rPr>
            </a:br>
            <a:r>
              <a:rPr lang="ja-JP" altLang="en-US" sz="2200" b="1" kern="1200" dirty="0">
                <a:solidFill>
                  <a:schemeClr val="accent1">
                    <a:lumMod val="75000"/>
                  </a:schemeClr>
                </a:solidFill>
                <a:latin typeface="+mj-lt"/>
                <a:ea typeface="+mj-ea"/>
                <a:cs typeface="+mj-cs"/>
              </a:rPr>
              <a:t>松山本店</a:t>
            </a:r>
          </a:p>
        </p:txBody>
      </p:sp>
      <p:pic>
        <p:nvPicPr>
          <p:cNvPr id="9" name="コンテンツ プレースホルダー 8">
            <a:extLst>
              <a:ext uri="{FF2B5EF4-FFF2-40B4-BE49-F238E27FC236}">
                <a16:creationId xmlns:a16="http://schemas.microsoft.com/office/drawing/2014/main" id="{A982DC11-9152-4614-97A0-A0C545027F0E}"/>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5578" b="10152"/>
          <a:stretch/>
        </p:blipFill>
        <p:spPr>
          <a:xfrm>
            <a:off x="0" y="-10"/>
            <a:ext cx="6095980" cy="3429000"/>
          </a:xfrm>
          <a:prstGeom prst="rect">
            <a:avLst/>
          </a:prstGeom>
        </p:spPr>
      </p:pic>
      <p:pic>
        <p:nvPicPr>
          <p:cNvPr id="15" name="図 14">
            <a:extLst>
              <a:ext uri="{FF2B5EF4-FFF2-40B4-BE49-F238E27FC236}">
                <a16:creationId xmlns:a16="http://schemas.microsoft.com/office/drawing/2014/main" id="{BAE28316-0CEC-4686-955A-6E062353F5E8}"/>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6096000" y="3429000"/>
            <a:ext cx="6096000" cy="3429000"/>
          </a:xfrm>
          <a:prstGeom prst="rect">
            <a:avLst/>
          </a:prstGeom>
        </p:spPr>
      </p:pic>
    </p:spTree>
    <p:extLst>
      <p:ext uri="{BB962C8B-B14F-4D97-AF65-F5344CB8AC3E}">
        <p14:creationId xmlns:p14="http://schemas.microsoft.com/office/powerpoint/2010/main" val="31010013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AB285E1-ABE9-4F9A-BFDF-747DF01FBDE2}"/>
              </a:ext>
            </a:extLst>
          </p:cNvPr>
          <p:cNvSpPr>
            <a:spLocks noGrp="1"/>
          </p:cNvSpPr>
          <p:nvPr>
            <p:ph type="title"/>
          </p:nvPr>
        </p:nvSpPr>
        <p:spPr/>
        <p:txBody>
          <a:bodyPr/>
          <a:lstStyle/>
          <a:p>
            <a:r>
              <a:rPr kumimoji="1" lang="ja-JP" altLang="en-US" dirty="0">
                <a:solidFill>
                  <a:schemeClr val="accent1"/>
                </a:solidFill>
              </a:rPr>
              <a:t>広瀬式ヘッドマッサージは</a:t>
            </a:r>
          </a:p>
        </p:txBody>
      </p:sp>
      <p:sp>
        <p:nvSpPr>
          <p:cNvPr id="3" name="コンテンツ プレースホルダー 2">
            <a:extLst>
              <a:ext uri="{FF2B5EF4-FFF2-40B4-BE49-F238E27FC236}">
                <a16:creationId xmlns:a16="http://schemas.microsoft.com/office/drawing/2014/main" id="{FF39F437-1FDD-4C08-9CB1-0611650B33F5}"/>
              </a:ext>
            </a:extLst>
          </p:cNvPr>
          <p:cNvSpPr>
            <a:spLocks noGrp="1"/>
          </p:cNvSpPr>
          <p:nvPr>
            <p:ph idx="1"/>
          </p:nvPr>
        </p:nvSpPr>
        <p:spPr/>
        <p:txBody>
          <a:bodyPr>
            <a:normAutofit fontScale="62500" lnSpcReduction="20000"/>
          </a:bodyPr>
          <a:lstStyle/>
          <a:p>
            <a:pPr marL="0" indent="0">
              <a:buNone/>
            </a:pPr>
            <a:endParaRPr lang="en-US" altLang="ja-JP" sz="4800" b="1" dirty="0">
              <a:solidFill>
                <a:srgbClr val="FF0000"/>
              </a:solidFill>
            </a:endParaRPr>
          </a:p>
          <a:p>
            <a:pPr marL="0" indent="0">
              <a:buNone/>
            </a:pPr>
            <a:r>
              <a:rPr lang="ja-JP" altLang="en-US" sz="4800" b="1" dirty="0">
                <a:solidFill>
                  <a:srgbClr val="FF0000"/>
                </a:solidFill>
              </a:rPr>
              <a:t>　　　　睡眠の質を改善　</a:t>
            </a:r>
            <a:r>
              <a:rPr lang="ja-JP" altLang="en-US" sz="4800" b="1" dirty="0"/>
              <a:t>→　</a:t>
            </a:r>
            <a:r>
              <a:rPr lang="ja-JP" altLang="en-US" sz="4800" b="1" dirty="0">
                <a:solidFill>
                  <a:srgbClr val="FF0000"/>
                </a:solidFill>
              </a:rPr>
              <a:t>脳疲労を回復　</a:t>
            </a:r>
            <a:endParaRPr lang="en-US" altLang="ja-JP" sz="4800" b="1" dirty="0">
              <a:solidFill>
                <a:srgbClr val="FF0000"/>
              </a:solidFill>
            </a:endParaRPr>
          </a:p>
          <a:p>
            <a:pPr marL="0" indent="0">
              <a:buNone/>
            </a:pPr>
            <a:r>
              <a:rPr lang="ja-JP" altLang="en-US" sz="4800" dirty="0"/>
              <a:t>　　　　</a:t>
            </a:r>
            <a:r>
              <a:rPr lang="ja-JP" altLang="en-US" sz="4800" b="1" dirty="0">
                <a:solidFill>
                  <a:srgbClr val="7030A0"/>
                </a:solidFill>
              </a:rPr>
              <a:t>　</a:t>
            </a:r>
            <a:endParaRPr lang="en-US" altLang="ja-JP" sz="4800" b="1" dirty="0">
              <a:solidFill>
                <a:srgbClr val="7030A0"/>
              </a:solidFill>
            </a:endParaRPr>
          </a:p>
          <a:p>
            <a:pPr marL="0" indent="0">
              <a:buNone/>
            </a:pPr>
            <a:r>
              <a:rPr lang="ja-JP" altLang="en-US" sz="4800" b="1" dirty="0">
                <a:solidFill>
                  <a:srgbClr val="7030A0"/>
                </a:solidFill>
              </a:rPr>
              <a:t>　　　　　　　脳のパフォーマンスを上げる</a:t>
            </a:r>
            <a:endParaRPr lang="en-US" altLang="ja-JP" sz="4800" b="1" dirty="0">
              <a:solidFill>
                <a:srgbClr val="7030A0"/>
              </a:solidFill>
            </a:endParaRPr>
          </a:p>
          <a:p>
            <a:pPr marL="0" indent="0">
              <a:buNone/>
            </a:pPr>
            <a:endParaRPr kumimoji="1" lang="en-US" altLang="ja-JP" sz="4800" b="1" dirty="0">
              <a:solidFill>
                <a:srgbClr val="7030A0"/>
              </a:solidFill>
            </a:endParaRPr>
          </a:p>
          <a:p>
            <a:pPr marL="0" indent="0">
              <a:buNone/>
            </a:pPr>
            <a:r>
              <a:rPr lang="ja-JP" altLang="en-US" sz="4800" b="1" dirty="0">
                <a:solidFill>
                  <a:srgbClr val="7030A0"/>
                </a:solidFill>
              </a:rPr>
              <a:t>　　　　　　　　　　</a:t>
            </a:r>
            <a:r>
              <a:rPr lang="ja-JP" altLang="en-US" sz="4800" dirty="0">
                <a:solidFill>
                  <a:schemeClr val="accent1"/>
                </a:solidFill>
              </a:rPr>
              <a:t>世界唯一の技術です</a:t>
            </a:r>
            <a:endParaRPr kumimoji="1" lang="ja-JP" altLang="en-US" sz="4800" dirty="0">
              <a:solidFill>
                <a:schemeClr val="accent1"/>
              </a:solidFill>
            </a:endParaRPr>
          </a:p>
          <a:p>
            <a:endParaRPr kumimoji="1" lang="ja-JP" altLang="en-US" dirty="0"/>
          </a:p>
        </p:txBody>
      </p:sp>
    </p:spTree>
    <p:extLst>
      <p:ext uri="{BB962C8B-B14F-4D97-AF65-F5344CB8AC3E}">
        <p14:creationId xmlns:p14="http://schemas.microsoft.com/office/powerpoint/2010/main" val="532972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65895C-7690-4626-B7E0-368952F97189}"/>
              </a:ext>
            </a:extLst>
          </p:cNvPr>
          <p:cNvSpPr>
            <a:spLocks noGrp="1"/>
          </p:cNvSpPr>
          <p:nvPr>
            <p:ph type="title"/>
          </p:nvPr>
        </p:nvSpPr>
        <p:spPr>
          <a:xfrm>
            <a:off x="1295402" y="-115502"/>
            <a:ext cx="9601196" cy="2401502"/>
          </a:xfrm>
        </p:spPr>
        <p:txBody>
          <a:bodyPr/>
          <a:lstStyle/>
          <a:p>
            <a:r>
              <a:rPr kumimoji="1" lang="ja-JP" altLang="en-US" dirty="0"/>
              <a:t>広瀬式</a:t>
            </a:r>
            <a:r>
              <a:rPr lang="ja-JP" altLang="en-US" dirty="0"/>
              <a:t>導入は全国に</a:t>
            </a:r>
            <a:br>
              <a:rPr lang="en-US" altLang="ja-JP" dirty="0"/>
            </a:br>
            <a:r>
              <a:rPr lang="en-US" altLang="ja-JP" dirty="0"/>
              <a:t>40</a:t>
            </a:r>
            <a:r>
              <a:rPr lang="ja-JP" altLang="en-US" dirty="0"/>
              <a:t>店舗以上！！受講生は</a:t>
            </a:r>
            <a:r>
              <a:rPr lang="en-US" altLang="ja-JP" dirty="0"/>
              <a:t>100</a:t>
            </a:r>
            <a:r>
              <a:rPr lang="ja-JP" altLang="en-US" dirty="0"/>
              <a:t>名以上</a:t>
            </a:r>
            <a:endParaRPr kumimoji="1" lang="ja-JP" altLang="en-US" dirty="0"/>
          </a:p>
        </p:txBody>
      </p:sp>
      <p:pic>
        <p:nvPicPr>
          <p:cNvPr id="5" name="コンテンツ プレースホルダー 4">
            <a:extLst>
              <a:ext uri="{FF2B5EF4-FFF2-40B4-BE49-F238E27FC236}">
                <a16:creationId xmlns:a16="http://schemas.microsoft.com/office/drawing/2014/main" id="{08956C32-A4C6-4E42-B281-77CC5D1C3B2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0986" y="1878426"/>
            <a:ext cx="2899285" cy="2899285"/>
          </a:xfrm>
        </p:spPr>
      </p:pic>
      <p:pic>
        <p:nvPicPr>
          <p:cNvPr id="7" name="図 6">
            <a:extLst>
              <a:ext uri="{FF2B5EF4-FFF2-40B4-BE49-F238E27FC236}">
                <a16:creationId xmlns:a16="http://schemas.microsoft.com/office/drawing/2014/main" id="{FA11F3AC-6E69-4C13-B08A-F589207435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0271" y="1835425"/>
            <a:ext cx="4284044" cy="2985286"/>
          </a:xfrm>
          <a:prstGeom prst="rect">
            <a:avLst/>
          </a:prstGeom>
        </p:spPr>
      </p:pic>
      <p:pic>
        <p:nvPicPr>
          <p:cNvPr id="9" name="図 8">
            <a:extLst>
              <a:ext uri="{FF2B5EF4-FFF2-40B4-BE49-F238E27FC236}">
                <a16:creationId xmlns:a16="http://schemas.microsoft.com/office/drawing/2014/main" id="{5FAF8E8F-CD35-4B90-945C-528B4386BA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7594" y="1800277"/>
            <a:ext cx="3032283" cy="3361421"/>
          </a:xfrm>
          <a:prstGeom prst="rect">
            <a:avLst/>
          </a:prstGeom>
        </p:spPr>
      </p:pic>
      <p:pic>
        <p:nvPicPr>
          <p:cNvPr id="11" name="図 10">
            <a:extLst>
              <a:ext uri="{FF2B5EF4-FFF2-40B4-BE49-F238E27FC236}">
                <a16:creationId xmlns:a16="http://schemas.microsoft.com/office/drawing/2014/main" id="{7D580B0E-0722-46C8-AD26-18C84EFF75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5387" y="4583787"/>
            <a:ext cx="3032283" cy="2274213"/>
          </a:xfrm>
          <a:prstGeom prst="rect">
            <a:avLst/>
          </a:prstGeom>
        </p:spPr>
      </p:pic>
      <p:pic>
        <p:nvPicPr>
          <p:cNvPr id="13" name="図 12">
            <a:extLst>
              <a:ext uri="{FF2B5EF4-FFF2-40B4-BE49-F238E27FC236}">
                <a16:creationId xmlns:a16="http://schemas.microsoft.com/office/drawing/2014/main" id="{6E1245BD-0939-460A-AC98-F9634EF1BF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78053" y="4370136"/>
            <a:ext cx="1923649" cy="2564865"/>
          </a:xfrm>
          <a:prstGeom prst="rect">
            <a:avLst/>
          </a:prstGeom>
        </p:spPr>
      </p:pic>
      <p:pic>
        <p:nvPicPr>
          <p:cNvPr id="15" name="図 14">
            <a:extLst>
              <a:ext uri="{FF2B5EF4-FFF2-40B4-BE49-F238E27FC236}">
                <a16:creationId xmlns:a16="http://schemas.microsoft.com/office/drawing/2014/main" id="{E9A121B8-EF09-4BB8-B323-94D8D89F64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09172" y="4946417"/>
            <a:ext cx="4090463" cy="1766235"/>
          </a:xfrm>
          <a:prstGeom prst="rect">
            <a:avLst/>
          </a:prstGeom>
        </p:spPr>
      </p:pic>
      <p:pic>
        <p:nvPicPr>
          <p:cNvPr id="17" name="図 16">
            <a:extLst>
              <a:ext uri="{FF2B5EF4-FFF2-40B4-BE49-F238E27FC236}">
                <a16:creationId xmlns:a16="http://schemas.microsoft.com/office/drawing/2014/main" id="{A97536DE-F9B0-4424-A432-350EB351E54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0298" y="4946417"/>
            <a:ext cx="2345909" cy="1688625"/>
          </a:xfrm>
          <a:prstGeom prst="rect">
            <a:avLst/>
          </a:prstGeom>
        </p:spPr>
      </p:pic>
    </p:spTree>
    <p:extLst>
      <p:ext uri="{BB962C8B-B14F-4D97-AF65-F5344CB8AC3E}">
        <p14:creationId xmlns:p14="http://schemas.microsoft.com/office/powerpoint/2010/main" val="2369168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66AF0B51-F8CF-3F69-86CD-62E0C6C2F5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9906" y="3062152"/>
            <a:ext cx="3310288" cy="3310288"/>
          </a:xfrm>
          <a:prstGeom prst="rect">
            <a:avLst/>
          </a:prstGeom>
        </p:spPr>
      </p:pic>
      <p:sp>
        <p:nvSpPr>
          <p:cNvPr id="2" name="タイトル 1">
            <a:extLst>
              <a:ext uri="{FF2B5EF4-FFF2-40B4-BE49-F238E27FC236}">
                <a16:creationId xmlns:a16="http://schemas.microsoft.com/office/drawing/2014/main" id="{2FAC8D91-FF4C-517B-0FDC-DDE4B39395DB}"/>
              </a:ext>
            </a:extLst>
          </p:cNvPr>
          <p:cNvSpPr>
            <a:spLocks noGrp="1"/>
          </p:cNvSpPr>
          <p:nvPr>
            <p:ph type="title"/>
          </p:nvPr>
        </p:nvSpPr>
        <p:spPr/>
        <p:txBody>
          <a:bodyPr/>
          <a:lstStyle/>
          <a:p>
            <a:endParaRPr kumimoji="1" lang="ja-JP" altLang="en-US"/>
          </a:p>
        </p:txBody>
      </p:sp>
      <p:pic>
        <p:nvPicPr>
          <p:cNvPr id="5" name="コンテンツ プレースホルダー 4">
            <a:extLst>
              <a:ext uri="{FF2B5EF4-FFF2-40B4-BE49-F238E27FC236}">
                <a16:creationId xmlns:a16="http://schemas.microsoft.com/office/drawing/2014/main" id="{DA16A71A-97C1-8E38-52B5-A718CA9F803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07624" y="3744912"/>
            <a:ext cx="2747963" cy="2747963"/>
          </a:xfrm>
        </p:spPr>
      </p:pic>
      <p:pic>
        <p:nvPicPr>
          <p:cNvPr id="7" name="図 6">
            <a:extLst>
              <a:ext uri="{FF2B5EF4-FFF2-40B4-BE49-F238E27FC236}">
                <a16:creationId xmlns:a16="http://schemas.microsoft.com/office/drawing/2014/main" id="{1DA87D6E-91A1-D9A4-E40A-273F4859DC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8457" y="327943"/>
            <a:ext cx="4368883" cy="3277402"/>
          </a:xfrm>
          <a:prstGeom prst="rect">
            <a:avLst/>
          </a:prstGeom>
        </p:spPr>
      </p:pic>
      <p:pic>
        <p:nvPicPr>
          <p:cNvPr id="9" name="図 8">
            <a:extLst>
              <a:ext uri="{FF2B5EF4-FFF2-40B4-BE49-F238E27FC236}">
                <a16:creationId xmlns:a16="http://schemas.microsoft.com/office/drawing/2014/main" id="{FAEBCD08-34F7-3450-083D-4AE10E0B8E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0587" y="607076"/>
            <a:ext cx="2998269" cy="2998269"/>
          </a:xfrm>
          <a:prstGeom prst="rect">
            <a:avLst/>
          </a:prstGeom>
        </p:spPr>
      </p:pic>
      <p:pic>
        <p:nvPicPr>
          <p:cNvPr id="11" name="図 10">
            <a:extLst>
              <a:ext uri="{FF2B5EF4-FFF2-40B4-BE49-F238E27FC236}">
                <a16:creationId xmlns:a16="http://schemas.microsoft.com/office/drawing/2014/main" id="{BE06A901-6922-48A4-0D20-4C97E9CAB1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39826" y="4046244"/>
            <a:ext cx="4078456" cy="2715503"/>
          </a:xfrm>
          <a:prstGeom prst="rect">
            <a:avLst/>
          </a:prstGeom>
        </p:spPr>
      </p:pic>
      <p:pic>
        <p:nvPicPr>
          <p:cNvPr id="15" name="図 14">
            <a:extLst>
              <a:ext uri="{FF2B5EF4-FFF2-40B4-BE49-F238E27FC236}">
                <a16:creationId xmlns:a16="http://schemas.microsoft.com/office/drawing/2014/main" id="{20E8DDF0-B747-707F-6C44-0640844BC4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3505" y="1376413"/>
            <a:ext cx="2709360" cy="3612480"/>
          </a:xfrm>
          <a:prstGeom prst="rect">
            <a:avLst/>
          </a:prstGeom>
        </p:spPr>
      </p:pic>
    </p:spTree>
    <p:extLst>
      <p:ext uri="{BB962C8B-B14F-4D97-AF65-F5344CB8AC3E}">
        <p14:creationId xmlns:p14="http://schemas.microsoft.com/office/powerpoint/2010/main" val="39017786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7896DB3-A7E0-4577-83EE-E3270853B833}"/>
              </a:ext>
            </a:extLst>
          </p:cNvPr>
          <p:cNvSpPr>
            <a:spLocks noGrp="1"/>
          </p:cNvSpPr>
          <p:nvPr>
            <p:ph type="title"/>
          </p:nvPr>
        </p:nvSpPr>
        <p:spPr/>
        <p:txBody>
          <a:bodyPr/>
          <a:lstStyle/>
          <a:p>
            <a:r>
              <a:rPr kumimoji="1" lang="ja-JP" altLang="en-US" dirty="0"/>
              <a:t>広瀬式の思い</a:t>
            </a:r>
          </a:p>
        </p:txBody>
      </p:sp>
      <p:sp>
        <p:nvSpPr>
          <p:cNvPr id="3" name="コンテンツ プレースホルダー 2">
            <a:extLst>
              <a:ext uri="{FF2B5EF4-FFF2-40B4-BE49-F238E27FC236}">
                <a16:creationId xmlns:a16="http://schemas.microsoft.com/office/drawing/2014/main" id="{3A5D0FBD-3FCF-4606-AE74-E55F880D926E}"/>
              </a:ext>
            </a:extLst>
          </p:cNvPr>
          <p:cNvSpPr>
            <a:spLocks noGrp="1"/>
          </p:cNvSpPr>
          <p:nvPr>
            <p:ph idx="1"/>
          </p:nvPr>
        </p:nvSpPr>
        <p:spPr/>
        <p:txBody>
          <a:bodyPr>
            <a:normAutofit fontScale="85000" lnSpcReduction="20000"/>
          </a:bodyPr>
          <a:lstStyle/>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r>
              <a:rPr lang="ja-JP" altLang="en-US" sz="4800" dirty="0"/>
              <a:t>世界中の女性が　</a:t>
            </a:r>
            <a:endParaRPr lang="en-US" altLang="ja-JP" sz="4800" dirty="0"/>
          </a:p>
          <a:p>
            <a:pPr marL="0" indent="0">
              <a:buNone/>
            </a:pPr>
            <a:endParaRPr lang="en-US" altLang="ja-JP" sz="4800" dirty="0"/>
          </a:p>
          <a:p>
            <a:pPr marL="0" indent="0">
              <a:buNone/>
            </a:pPr>
            <a:r>
              <a:rPr lang="ja-JP" altLang="en-US" sz="4800" dirty="0"/>
              <a:t>　　　　　　腕一つで　稼げる仕事</a:t>
            </a:r>
            <a:endParaRPr kumimoji="1" lang="ja-JP" altLang="en-US" sz="4800" dirty="0"/>
          </a:p>
        </p:txBody>
      </p:sp>
      <p:pic>
        <p:nvPicPr>
          <p:cNvPr id="5" name="図 4">
            <a:extLst>
              <a:ext uri="{FF2B5EF4-FFF2-40B4-BE49-F238E27FC236}">
                <a16:creationId xmlns:a16="http://schemas.microsoft.com/office/drawing/2014/main" id="{3411F362-E3FE-4CF9-8AE9-95D3BFDA1A4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177610" y="1141520"/>
            <a:ext cx="3678768" cy="2365119"/>
          </a:xfrm>
          <a:prstGeom prst="rect">
            <a:avLst/>
          </a:prstGeom>
        </p:spPr>
      </p:pic>
    </p:spTree>
    <p:extLst>
      <p:ext uri="{BB962C8B-B14F-4D97-AF65-F5344CB8AC3E}">
        <p14:creationId xmlns:p14="http://schemas.microsoft.com/office/powerpoint/2010/main" val="35671674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EC68AF09-B82A-4B3F-88AC-087256E5B35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663129" y="3289852"/>
            <a:ext cx="3233468" cy="2425101"/>
          </a:xfrm>
          <a:prstGeom prst="rect">
            <a:avLst/>
          </a:prstGeom>
        </p:spPr>
      </p:pic>
      <p:sp>
        <p:nvSpPr>
          <p:cNvPr id="2" name="タイトル 1">
            <a:extLst>
              <a:ext uri="{FF2B5EF4-FFF2-40B4-BE49-F238E27FC236}">
                <a16:creationId xmlns:a16="http://schemas.microsoft.com/office/drawing/2014/main" id="{7F57AD7C-11DF-47B5-9EB2-40E472F6D79B}"/>
              </a:ext>
            </a:extLst>
          </p:cNvPr>
          <p:cNvSpPr>
            <a:spLocks noGrp="1"/>
          </p:cNvSpPr>
          <p:nvPr>
            <p:ph type="title"/>
          </p:nvPr>
        </p:nvSpPr>
        <p:spPr/>
        <p:txBody>
          <a:bodyPr/>
          <a:lstStyle/>
          <a:p>
            <a:r>
              <a:rPr kumimoji="1" lang="ja-JP" altLang="en-US" dirty="0"/>
              <a:t>広瀬式の思い</a:t>
            </a:r>
          </a:p>
        </p:txBody>
      </p:sp>
      <p:sp>
        <p:nvSpPr>
          <p:cNvPr id="3" name="コンテンツ プレースホルダー 2">
            <a:extLst>
              <a:ext uri="{FF2B5EF4-FFF2-40B4-BE49-F238E27FC236}">
                <a16:creationId xmlns:a16="http://schemas.microsoft.com/office/drawing/2014/main" id="{3E4F4F3B-5CC3-463E-9DF6-8FD94133AEF1}"/>
              </a:ext>
            </a:extLst>
          </p:cNvPr>
          <p:cNvSpPr>
            <a:spLocks noGrp="1"/>
          </p:cNvSpPr>
          <p:nvPr>
            <p:ph idx="1"/>
          </p:nvPr>
        </p:nvSpPr>
        <p:spPr/>
        <p:txBody>
          <a:bodyPr>
            <a:normAutofit fontScale="77500" lnSpcReduction="20000"/>
          </a:bodyPr>
          <a:lstStyle/>
          <a:p>
            <a:pPr marL="0" indent="0">
              <a:buNone/>
            </a:pPr>
            <a:r>
              <a:rPr kumimoji="1" lang="ja-JP" altLang="en-US" sz="5400" b="1" dirty="0"/>
              <a:t>女性の自立と自由を叶える</a:t>
            </a:r>
            <a:endParaRPr kumimoji="1" lang="en-US" altLang="ja-JP" sz="5400" b="1" dirty="0"/>
          </a:p>
          <a:p>
            <a:pPr marL="0" indent="0">
              <a:buNone/>
            </a:pPr>
            <a:endParaRPr lang="en-US" altLang="ja-JP" sz="5400" dirty="0"/>
          </a:p>
          <a:p>
            <a:pPr marL="0" indent="0">
              <a:buNone/>
            </a:pPr>
            <a:r>
              <a:rPr kumimoji="1" lang="en-US" altLang="ja-JP" sz="5400" dirty="0"/>
              <a:t>FARDA</a:t>
            </a:r>
            <a:r>
              <a:rPr kumimoji="1" lang="ja-JP" altLang="en-US" sz="5400" dirty="0"/>
              <a:t>　</a:t>
            </a:r>
            <a:r>
              <a:rPr kumimoji="1" lang="ja-JP" altLang="en-US" sz="4000" dirty="0"/>
              <a:t>スペイン語で　スカート</a:t>
            </a:r>
            <a:endParaRPr kumimoji="1" lang="en-US" altLang="ja-JP" sz="4000" dirty="0"/>
          </a:p>
          <a:p>
            <a:pPr marL="0" indent="0">
              <a:buNone/>
            </a:pPr>
            <a:r>
              <a:rPr lang="ja-JP" altLang="en-US" sz="4000" dirty="0"/>
              <a:t>　　　　　　アラビア語で　明日</a:t>
            </a:r>
            <a:endParaRPr lang="en-US" altLang="ja-JP" sz="4000" dirty="0"/>
          </a:p>
          <a:p>
            <a:pPr marL="0" indent="0">
              <a:buNone/>
            </a:pPr>
            <a:r>
              <a:rPr kumimoji="1" lang="ja-JP" altLang="en-US" sz="5400" dirty="0"/>
              <a:t>　　　　女性の明日</a:t>
            </a:r>
          </a:p>
        </p:txBody>
      </p:sp>
    </p:spTree>
    <p:extLst>
      <p:ext uri="{BB962C8B-B14F-4D97-AF65-F5344CB8AC3E}">
        <p14:creationId xmlns:p14="http://schemas.microsoft.com/office/powerpoint/2010/main" val="1588351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A3358771-603A-E3E4-EDD4-9D4C8FF83F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3100" y="2190349"/>
            <a:ext cx="6445732" cy="4302526"/>
          </a:xfrm>
          <a:prstGeom prst="rect">
            <a:avLst/>
          </a:prstGeom>
        </p:spPr>
      </p:pic>
      <p:sp>
        <p:nvSpPr>
          <p:cNvPr id="2" name="タイトル 1">
            <a:extLst>
              <a:ext uri="{FF2B5EF4-FFF2-40B4-BE49-F238E27FC236}">
                <a16:creationId xmlns:a16="http://schemas.microsoft.com/office/drawing/2014/main" id="{45749644-812B-2F58-481B-BE536A2135F6}"/>
              </a:ext>
            </a:extLst>
          </p:cNvPr>
          <p:cNvSpPr>
            <a:spLocks noGrp="1"/>
          </p:cNvSpPr>
          <p:nvPr>
            <p:ph type="title"/>
          </p:nvPr>
        </p:nvSpPr>
        <p:spPr>
          <a:xfrm>
            <a:off x="838200" y="73784"/>
            <a:ext cx="10515600" cy="2480573"/>
          </a:xfrm>
        </p:spPr>
        <p:txBody>
          <a:bodyPr/>
          <a:lstStyle/>
          <a:p>
            <a:r>
              <a:rPr kumimoji="1" lang="ja-JP" altLang="en-US" dirty="0">
                <a:latin typeface="BIZ UDP明朝 Medium" panose="02020500000000000000" pitchFamily="18" charset="-128"/>
                <a:ea typeface="BIZ UDP明朝 Medium" panose="02020500000000000000" pitchFamily="18" charset="-128"/>
              </a:rPr>
              <a:t>あなたも</a:t>
            </a:r>
            <a:br>
              <a:rPr kumimoji="1" lang="en-US" altLang="ja-JP" dirty="0">
                <a:latin typeface="BIZ UDP明朝 Medium" panose="02020500000000000000" pitchFamily="18" charset="-128"/>
                <a:ea typeface="BIZ UDP明朝 Medium" panose="02020500000000000000" pitchFamily="18" charset="-128"/>
              </a:rPr>
            </a:br>
            <a:r>
              <a:rPr kumimoji="1" lang="en-US" altLang="ja-JP" dirty="0">
                <a:solidFill>
                  <a:srgbClr val="7030A0"/>
                </a:solidFill>
                <a:latin typeface="BIZ UDP明朝 Medium" panose="02020500000000000000" pitchFamily="18" charset="-128"/>
                <a:ea typeface="BIZ UDP明朝 Medium" panose="02020500000000000000" pitchFamily="18" charset="-128"/>
              </a:rPr>
              <a:t>【</a:t>
            </a:r>
            <a:r>
              <a:rPr kumimoji="1" lang="ja-JP" altLang="en-US" dirty="0">
                <a:solidFill>
                  <a:srgbClr val="7030A0"/>
                </a:solidFill>
                <a:latin typeface="BIZ UDP明朝 Medium" panose="02020500000000000000" pitchFamily="18" charset="-128"/>
                <a:ea typeface="BIZ UDP明朝 Medium" panose="02020500000000000000" pitchFamily="18" charset="-128"/>
              </a:rPr>
              <a:t>広瀬式ヘッドマスター</a:t>
            </a:r>
            <a:r>
              <a:rPr kumimoji="1" lang="en-US" altLang="ja-JP" dirty="0">
                <a:solidFill>
                  <a:srgbClr val="7030A0"/>
                </a:solidFill>
                <a:latin typeface="BIZ UDP明朝 Medium" panose="02020500000000000000" pitchFamily="18" charset="-128"/>
                <a:ea typeface="BIZ UDP明朝 Medium" panose="02020500000000000000" pitchFamily="18" charset="-128"/>
              </a:rPr>
              <a:t>】</a:t>
            </a:r>
            <a:r>
              <a:rPr kumimoji="1" lang="ja-JP" altLang="en-US" dirty="0">
                <a:latin typeface="BIZ UDP明朝 Medium" panose="02020500000000000000" pitchFamily="18" charset="-128"/>
                <a:ea typeface="BIZ UDP明朝 Medium" panose="02020500000000000000" pitchFamily="18" charset="-128"/>
              </a:rPr>
              <a:t>になりませんか</a:t>
            </a:r>
          </a:p>
        </p:txBody>
      </p:sp>
      <p:pic>
        <p:nvPicPr>
          <p:cNvPr id="5" name="コンテンツ プレースホルダー 4">
            <a:extLst>
              <a:ext uri="{FF2B5EF4-FFF2-40B4-BE49-F238E27FC236}">
                <a16:creationId xmlns:a16="http://schemas.microsoft.com/office/drawing/2014/main" id="{0D7291B1-8CE9-1694-653F-0094F468924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698832" y="2027583"/>
            <a:ext cx="2493168" cy="3324225"/>
          </a:xfrm>
        </p:spPr>
      </p:pic>
      <p:pic>
        <p:nvPicPr>
          <p:cNvPr id="7" name="図 6">
            <a:extLst>
              <a:ext uri="{FF2B5EF4-FFF2-40B4-BE49-F238E27FC236}">
                <a16:creationId xmlns:a16="http://schemas.microsoft.com/office/drawing/2014/main" id="{66EC0F49-0A39-7E67-5432-D016C3F9A9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90234" y="2047117"/>
            <a:ext cx="3160643" cy="3160643"/>
          </a:xfrm>
          <a:prstGeom prst="rect">
            <a:avLst/>
          </a:prstGeom>
        </p:spPr>
      </p:pic>
      <p:pic>
        <p:nvPicPr>
          <p:cNvPr id="9" name="図 8">
            <a:extLst>
              <a:ext uri="{FF2B5EF4-FFF2-40B4-BE49-F238E27FC236}">
                <a16:creationId xmlns:a16="http://schemas.microsoft.com/office/drawing/2014/main" id="{AF9CFE50-7495-B4B5-29A2-F47A1C6C60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5273" y="3240364"/>
            <a:ext cx="2657889" cy="3543852"/>
          </a:xfrm>
          <a:prstGeom prst="rect">
            <a:avLst/>
          </a:prstGeom>
        </p:spPr>
      </p:pic>
      <p:pic>
        <p:nvPicPr>
          <p:cNvPr id="11" name="図 10">
            <a:extLst>
              <a:ext uri="{FF2B5EF4-FFF2-40B4-BE49-F238E27FC236}">
                <a16:creationId xmlns:a16="http://schemas.microsoft.com/office/drawing/2014/main" id="{DBFD61CF-594A-5AEA-5FC1-7BB45F544A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74446" y="4303644"/>
            <a:ext cx="2779643" cy="2779643"/>
          </a:xfrm>
          <a:prstGeom prst="rect">
            <a:avLst/>
          </a:prstGeom>
        </p:spPr>
      </p:pic>
    </p:spTree>
    <p:extLst>
      <p:ext uri="{BB962C8B-B14F-4D97-AF65-F5344CB8AC3E}">
        <p14:creationId xmlns:p14="http://schemas.microsoft.com/office/powerpoint/2010/main" val="20349506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97877A3-8D20-E841-DA51-6837F9D2FC17}"/>
              </a:ext>
            </a:extLst>
          </p:cNvPr>
          <p:cNvSpPr>
            <a:spLocks noGrp="1"/>
          </p:cNvSpPr>
          <p:nvPr>
            <p:ph type="title"/>
          </p:nvPr>
        </p:nvSpPr>
        <p:spPr>
          <a:xfrm>
            <a:off x="838200" y="345874"/>
            <a:ext cx="10515600" cy="1325563"/>
          </a:xfrm>
        </p:spPr>
        <p:txBody>
          <a:bodyPr/>
          <a:lstStyle/>
          <a:p>
            <a:r>
              <a:rPr kumimoji="1" lang="ja-JP" altLang="en-US" dirty="0">
                <a:latin typeface="HG丸ｺﾞｼｯｸM-PRO" panose="020F0600000000000000" pitchFamily="50" charset="-128"/>
                <a:ea typeface="HG丸ｺﾞｼｯｸM-PRO" panose="020F0600000000000000" pitchFamily="50" charset="-128"/>
              </a:rPr>
              <a:t>　公務員を退職して念願の自宅サロン</a:t>
            </a:r>
          </a:p>
        </p:txBody>
      </p:sp>
      <p:pic>
        <p:nvPicPr>
          <p:cNvPr id="5" name="コンテンツ プレースホルダー 4">
            <a:extLst>
              <a:ext uri="{FF2B5EF4-FFF2-40B4-BE49-F238E27FC236}">
                <a16:creationId xmlns:a16="http://schemas.microsoft.com/office/drawing/2014/main" id="{79C6D21E-5C03-5D1C-2308-78A8A7C63AB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84083" y="2557463"/>
            <a:ext cx="4423833" cy="3317875"/>
          </a:xfrm>
        </p:spPr>
      </p:pic>
    </p:spTree>
    <p:extLst>
      <p:ext uri="{BB962C8B-B14F-4D97-AF65-F5344CB8AC3E}">
        <p14:creationId xmlns:p14="http://schemas.microsoft.com/office/powerpoint/2010/main" val="22261797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73E0CE4-418D-2B2D-F2CC-79DE8D688609}"/>
              </a:ext>
            </a:extLst>
          </p:cNvPr>
          <p:cNvSpPr>
            <a:spLocks noGrp="1"/>
          </p:cNvSpPr>
          <p:nvPr>
            <p:ph type="title"/>
          </p:nvPr>
        </p:nvSpPr>
        <p:spPr/>
        <p:txBody>
          <a:bodyPr/>
          <a:lstStyle/>
          <a:p>
            <a:r>
              <a:rPr kumimoji="1" lang="ja-JP" altLang="en-US" dirty="0">
                <a:latin typeface="HG丸ｺﾞｼｯｸM-PRO" panose="020F0600000000000000" pitchFamily="50" charset="-128"/>
                <a:ea typeface="HG丸ｺﾞｼｯｸM-PRO" panose="020F0600000000000000" pitchFamily="50" charset="-128"/>
              </a:rPr>
              <a:t>主婦や</a:t>
            </a:r>
            <a:r>
              <a:rPr kumimoji="1" lang="en-US" altLang="ja-JP" dirty="0">
                <a:latin typeface="HG丸ｺﾞｼｯｸM-PRO" panose="020F0600000000000000" pitchFamily="50" charset="-128"/>
                <a:ea typeface="HG丸ｺﾞｼｯｸM-PRO" panose="020F0600000000000000" pitchFamily="50" charset="-128"/>
              </a:rPr>
              <a:t>OL</a:t>
            </a:r>
            <a:r>
              <a:rPr kumimoji="1" lang="ja-JP" altLang="en-US" dirty="0">
                <a:latin typeface="HG丸ｺﾞｼｯｸM-PRO" panose="020F0600000000000000" pitchFamily="50" charset="-128"/>
                <a:ea typeface="HG丸ｺﾞｼｯｸM-PRO" panose="020F0600000000000000" pitchFamily="50" charset="-128"/>
              </a:rPr>
              <a:t>からサロンオーナーに</a:t>
            </a:r>
          </a:p>
        </p:txBody>
      </p:sp>
      <p:pic>
        <p:nvPicPr>
          <p:cNvPr id="5" name="コンテンツ プレースホルダー 4">
            <a:extLst>
              <a:ext uri="{FF2B5EF4-FFF2-40B4-BE49-F238E27FC236}">
                <a16:creationId xmlns:a16="http://schemas.microsoft.com/office/drawing/2014/main" id="{04F5CDE1-C0C4-BE15-B362-6BB1F9EABB4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07710" y="2454442"/>
            <a:ext cx="2866727" cy="3822303"/>
          </a:xfrm>
        </p:spPr>
      </p:pic>
      <p:pic>
        <p:nvPicPr>
          <p:cNvPr id="7" name="図 6">
            <a:extLst>
              <a:ext uri="{FF2B5EF4-FFF2-40B4-BE49-F238E27FC236}">
                <a16:creationId xmlns:a16="http://schemas.microsoft.com/office/drawing/2014/main" id="{A7838E77-375C-6C1D-DC8C-0363187DE8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9818" y="2704698"/>
            <a:ext cx="4407376" cy="3306278"/>
          </a:xfrm>
          <a:prstGeom prst="rect">
            <a:avLst/>
          </a:prstGeom>
        </p:spPr>
      </p:pic>
      <p:pic>
        <p:nvPicPr>
          <p:cNvPr id="9" name="図 8">
            <a:extLst>
              <a:ext uri="{FF2B5EF4-FFF2-40B4-BE49-F238E27FC236}">
                <a16:creationId xmlns:a16="http://schemas.microsoft.com/office/drawing/2014/main" id="{7F5DF6F9-E549-26AB-CAE9-4FAF0C9DFF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4437" y="3252690"/>
            <a:ext cx="3934864" cy="2476061"/>
          </a:xfrm>
          <a:prstGeom prst="rect">
            <a:avLst/>
          </a:prstGeom>
        </p:spPr>
      </p:pic>
    </p:spTree>
    <p:extLst>
      <p:ext uri="{BB962C8B-B14F-4D97-AF65-F5344CB8AC3E}">
        <p14:creationId xmlns:p14="http://schemas.microsoft.com/office/powerpoint/2010/main" val="4135933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697ED7-DDD9-89DA-18AA-0D504184EA6E}"/>
              </a:ext>
            </a:extLst>
          </p:cNvPr>
          <p:cNvSpPr>
            <a:spLocks noGrp="1"/>
          </p:cNvSpPr>
          <p:nvPr>
            <p:ph type="title"/>
          </p:nvPr>
        </p:nvSpPr>
        <p:spPr>
          <a:xfrm>
            <a:off x="1295402" y="462014"/>
            <a:ext cx="9601196" cy="1823986"/>
          </a:xfrm>
        </p:spPr>
        <p:txBody>
          <a:bodyPr>
            <a:normAutofit/>
          </a:bodyPr>
          <a:lstStyle/>
          <a:p>
            <a:r>
              <a:rPr kumimoji="1" lang="ja-JP" altLang="en-US" dirty="0">
                <a:latin typeface="HG丸ｺﾞｼｯｸM-PRO" panose="020F0600000000000000" pitchFamily="50" charset="-128"/>
                <a:ea typeface="HG丸ｺﾞｼｯｸM-PRO" panose="020F0600000000000000" pitchFamily="50" charset="-128"/>
              </a:rPr>
              <a:t>ドライヘッドスパ専門店にして</a:t>
            </a:r>
            <a:br>
              <a:rPr kumimoji="1" lang="en-US" altLang="ja-JP" dirty="0">
                <a:latin typeface="HG丸ｺﾞｼｯｸM-PRO" panose="020F0600000000000000" pitchFamily="50" charset="-128"/>
                <a:ea typeface="HG丸ｺﾞｼｯｸM-PRO" panose="020F0600000000000000" pitchFamily="50" charset="-128"/>
              </a:rPr>
            </a:br>
            <a:r>
              <a:rPr kumimoji="1" lang="ja-JP" altLang="en-US" dirty="0">
                <a:latin typeface="HG丸ｺﾞｼｯｸM-PRO" panose="020F0600000000000000" pitchFamily="50" charset="-128"/>
                <a:ea typeface="HG丸ｺﾞｼｯｸM-PRO" panose="020F0600000000000000" pitchFamily="50" charset="-128"/>
              </a:rPr>
              <a:t>　新規顧客数</a:t>
            </a:r>
            <a:r>
              <a:rPr kumimoji="1" lang="en-US" altLang="ja-JP" dirty="0">
                <a:latin typeface="HG丸ｺﾞｼｯｸM-PRO" panose="020F0600000000000000" pitchFamily="50" charset="-128"/>
                <a:ea typeface="HG丸ｺﾞｼｯｸM-PRO" panose="020F0600000000000000" pitchFamily="50" charset="-128"/>
              </a:rPr>
              <a:t>10</a:t>
            </a:r>
            <a:r>
              <a:rPr kumimoji="1" lang="ja-JP" altLang="en-US" dirty="0">
                <a:latin typeface="HG丸ｺﾞｼｯｸM-PRO" panose="020F0600000000000000" pitchFamily="50" charset="-128"/>
                <a:ea typeface="HG丸ｺﾞｼｯｸM-PRO" panose="020F0600000000000000" pitchFamily="50" charset="-128"/>
              </a:rPr>
              <a:t>倍以上に！</a:t>
            </a:r>
          </a:p>
        </p:txBody>
      </p:sp>
      <p:pic>
        <p:nvPicPr>
          <p:cNvPr id="11" name="コンテンツ プレースホルダー 10">
            <a:extLst>
              <a:ext uri="{FF2B5EF4-FFF2-40B4-BE49-F238E27FC236}">
                <a16:creationId xmlns:a16="http://schemas.microsoft.com/office/drawing/2014/main" id="{C73EA005-65A4-2725-3B66-092508BD5D1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7315" y="2177730"/>
            <a:ext cx="4502201" cy="4502201"/>
          </a:xfrm>
        </p:spPr>
      </p:pic>
      <p:pic>
        <p:nvPicPr>
          <p:cNvPr id="7" name="図 6">
            <a:extLst>
              <a:ext uri="{FF2B5EF4-FFF2-40B4-BE49-F238E27FC236}">
                <a16:creationId xmlns:a16="http://schemas.microsoft.com/office/drawing/2014/main" id="{CD6F4751-91B1-0122-7DA3-970729FC24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1285" y="2391149"/>
            <a:ext cx="4141001" cy="4357429"/>
          </a:xfrm>
          <a:prstGeom prst="rect">
            <a:avLst/>
          </a:prstGeom>
        </p:spPr>
      </p:pic>
    </p:spTree>
    <p:extLst>
      <p:ext uri="{BB962C8B-B14F-4D97-AF65-F5344CB8AC3E}">
        <p14:creationId xmlns:p14="http://schemas.microsoft.com/office/powerpoint/2010/main" val="13235737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847499-D840-8DA2-9ED3-9AA4D5154480}"/>
              </a:ext>
            </a:extLst>
          </p:cNvPr>
          <p:cNvSpPr>
            <a:spLocks noGrp="1"/>
          </p:cNvSpPr>
          <p:nvPr>
            <p:ph type="title"/>
          </p:nvPr>
        </p:nvSpPr>
        <p:spPr/>
        <p:txBody>
          <a:bodyPr/>
          <a:lstStyle/>
          <a:p>
            <a:r>
              <a:rPr kumimoji="1" lang="ja-JP" altLang="en-US" dirty="0">
                <a:latin typeface="HG丸ｺﾞｼｯｸM-PRO" panose="020F0600000000000000" pitchFamily="50" charset="-128"/>
                <a:ea typeface="HG丸ｺﾞｼｯｸM-PRO" panose="020F0600000000000000" pitchFamily="50" charset="-128"/>
              </a:rPr>
              <a:t>　　インストラクターとして活躍</a:t>
            </a:r>
          </a:p>
        </p:txBody>
      </p:sp>
      <p:pic>
        <p:nvPicPr>
          <p:cNvPr id="5" name="コンテンツ プレースホルダー 4">
            <a:extLst>
              <a:ext uri="{FF2B5EF4-FFF2-40B4-BE49-F238E27FC236}">
                <a16:creationId xmlns:a16="http://schemas.microsoft.com/office/drawing/2014/main" id="{124FF515-16AF-2FAE-7081-5F5035896C7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39491" y="1992430"/>
            <a:ext cx="4773736" cy="3183506"/>
          </a:xfrm>
        </p:spPr>
      </p:pic>
      <p:pic>
        <p:nvPicPr>
          <p:cNvPr id="7" name="図 6">
            <a:extLst>
              <a:ext uri="{FF2B5EF4-FFF2-40B4-BE49-F238E27FC236}">
                <a16:creationId xmlns:a16="http://schemas.microsoft.com/office/drawing/2014/main" id="{088EB653-8F77-4554-7214-E601F2EAB7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9709" y="3429000"/>
            <a:ext cx="4224862" cy="2812982"/>
          </a:xfrm>
          <a:prstGeom prst="rect">
            <a:avLst/>
          </a:prstGeom>
        </p:spPr>
      </p:pic>
    </p:spTree>
    <p:extLst>
      <p:ext uri="{BB962C8B-B14F-4D97-AF65-F5344CB8AC3E}">
        <p14:creationId xmlns:p14="http://schemas.microsoft.com/office/powerpoint/2010/main" val="1693687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1A0BF7C-854D-AA3C-6140-C0C6955F8B1E}"/>
              </a:ext>
            </a:extLst>
          </p:cNvPr>
          <p:cNvSpPr>
            <a:spLocks noGrp="1"/>
          </p:cNvSpPr>
          <p:nvPr>
            <p:ph type="title"/>
          </p:nvPr>
        </p:nvSpPr>
        <p:spPr>
          <a:xfrm>
            <a:off x="1295402" y="875900"/>
            <a:ext cx="9601196" cy="1410100"/>
          </a:xfrm>
        </p:spPr>
        <p:txBody>
          <a:bodyPr>
            <a:normAutofit fontScale="90000"/>
          </a:bodyPr>
          <a:lstStyle/>
          <a:p>
            <a:r>
              <a:rPr kumimoji="1" lang="ja-JP" altLang="en-US" dirty="0">
                <a:solidFill>
                  <a:schemeClr val="accent1"/>
                </a:solidFill>
              </a:rPr>
              <a:t>ビンボーシングルマザーから</a:t>
            </a:r>
            <a:br>
              <a:rPr kumimoji="1" lang="en-US" altLang="ja-JP" dirty="0">
                <a:solidFill>
                  <a:schemeClr val="accent1"/>
                </a:solidFill>
              </a:rPr>
            </a:br>
            <a:r>
              <a:rPr kumimoji="1" lang="ja-JP" altLang="en-US" dirty="0">
                <a:solidFill>
                  <a:schemeClr val="accent1"/>
                </a:solidFill>
              </a:rPr>
              <a:t>全国加盟店</a:t>
            </a:r>
            <a:r>
              <a:rPr kumimoji="1" lang="en-US" altLang="ja-JP" dirty="0">
                <a:solidFill>
                  <a:schemeClr val="accent1"/>
                </a:solidFill>
              </a:rPr>
              <a:t>40</a:t>
            </a:r>
            <a:r>
              <a:rPr kumimoji="1" lang="ja-JP" altLang="en-US" dirty="0">
                <a:solidFill>
                  <a:schemeClr val="accent1"/>
                </a:solidFill>
              </a:rPr>
              <a:t>店舗のビジネスオーナーに</a:t>
            </a:r>
          </a:p>
        </p:txBody>
      </p:sp>
      <p:pic>
        <p:nvPicPr>
          <p:cNvPr id="4" name="コンテンツ プレースホルダー 3">
            <a:extLst>
              <a:ext uri="{FF2B5EF4-FFF2-40B4-BE49-F238E27FC236}">
                <a16:creationId xmlns:a16="http://schemas.microsoft.com/office/drawing/2014/main" id="{A9F89AAB-D584-16AC-5220-CD369A8BC056}"/>
              </a:ext>
            </a:extLst>
          </p:cNvPr>
          <p:cNvPicPr>
            <a:picLocks noGrp="1" noChangeAspect="1"/>
          </p:cNvPicPr>
          <p:nvPr>
            <p:ph idx="1"/>
          </p:nvPr>
        </p:nvPicPr>
        <p:blipFill>
          <a:blip r:embed="rId2"/>
          <a:stretch>
            <a:fillRect/>
          </a:stretch>
        </p:blipFill>
        <p:spPr>
          <a:xfrm>
            <a:off x="3884083" y="2557463"/>
            <a:ext cx="4423833" cy="3317875"/>
          </a:xfrm>
          <a:prstGeom prst="rect">
            <a:avLst/>
          </a:prstGeom>
        </p:spPr>
      </p:pic>
    </p:spTree>
    <p:extLst>
      <p:ext uri="{BB962C8B-B14F-4D97-AF65-F5344CB8AC3E}">
        <p14:creationId xmlns:p14="http://schemas.microsoft.com/office/powerpoint/2010/main" val="407594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69580F4B-48C3-3CC1-89C6-AAB2A7A868A3}"/>
              </a:ext>
            </a:extLst>
          </p:cNvPr>
          <p:cNvPicPr>
            <a:picLocks noChangeAspect="1"/>
          </p:cNvPicPr>
          <p:nvPr/>
        </p:nvPicPr>
        <p:blipFill>
          <a:blip r:embed="rId2"/>
          <a:stretch>
            <a:fillRect/>
          </a:stretch>
        </p:blipFill>
        <p:spPr>
          <a:xfrm>
            <a:off x="6650654" y="2343580"/>
            <a:ext cx="4360645" cy="3132647"/>
          </a:xfrm>
          <a:prstGeom prst="rect">
            <a:avLst/>
          </a:prstGeom>
        </p:spPr>
      </p:pic>
      <p:sp>
        <p:nvSpPr>
          <p:cNvPr id="2" name="タイトル 1">
            <a:extLst>
              <a:ext uri="{FF2B5EF4-FFF2-40B4-BE49-F238E27FC236}">
                <a16:creationId xmlns:a16="http://schemas.microsoft.com/office/drawing/2014/main" id="{420E488B-B0DF-6FBD-DA93-D4C1C50E73FD}"/>
              </a:ext>
            </a:extLst>
          </p:cNvPr>
          <p:cNvSpPr>
            <a:spLocks noGrp="1"/>
          </p:cNvSpPr>
          <p:nvPr>
            <p:ph type="title"/>
          </p:nvPr>
        </p:nvSpPr>
        <p:spPr>
          <a:xfrm>
            <a:off x="838200" y="365125"/>
            <a:ext cx="10515600" cy="1848686"/>
          </a:xfrm>
        </p:spPr>
        <p:txBody>
          <a:bodyPr/>
          <a:lstStyle/>
          <a:p>
            <a:r>
              <a:rPr kumimoji="1" lang="ja-JP" altLang="en-US" dirty="0">
                <a:latin typeface="HG丸ｺﾞｼｯｸM-PRO" panose="020F0600000000000000" pitchFamily="50" charset="-128"/>
                <a:ea typeface="HG丸ｺﾞｼｯｸM-PRO" panose="020F0600000000000000" pitchFamily="50" charset="-128"/>
              </a:rPr>
              <a:t>ドライヘッドスパを学び習得する</a:t>
            </a:r>
            <a:br>
              <a:rPr kumimoji="1" lang="en-US" altLang="ja-JP" dirty="0">
                <a:latin typeface="HG丸ｺﾞｼｯｸM-PRO" panose="020F0600000000000000" pitchFamily="50" charset="-128"/>
                <a:ea typeface="HG丸ｺﾞｼｯｸM-PRO" panose="020F0600000000000000" pitchFamily="50" charset="-128"/>
              </a:rPr>
            </a:br>
            <a:r>
              <a:rPr kumimoji="1" lang="ja-JP" altLang="en-US" dirty="0">
                <a:latin typeface="HG丸ｺﾞｼｯｸM-PRO" panose="020F0600000000000000" pitchFamily="50" charset="-128"/>
                <a:ea typeface="HG丸ｺﾞｼｯｸM-PRO" panose="020F0600000000000000" pitchFamily="50" charset="-128"/>
              </a:rPr>
              <a:t>　　　　　　様々なコース</a:t>
            </a:r>
          </a:p>
        </p:txBody>
      </p:sp>
      <p:sp>
        <p:nvSpPr>
          <p:cNvPr id="3" name="コンテンツ プレースホルダー 2">
            <a:extLst>
              <a:ext uri="{FF2B5EF4-FFF2-40B4-BE49-F238E27FC236}">
                <a16:creationId xmlns:a16="http://schemas.microsoft.com/office/drawing/2014/main" id="{0965372D-98FB-363C-5071-B4333CE4BFB6}"/>
              </a:ext>
            </a:extLst>
          </p:cNvPr>
          <p:cNvSpPr>
            <a:spLocks noGrp="1"/>
          </p:cNvSpPr>
          <p:nvPr>
            <p:ph idx="1"/>
          </p:nvPr>
        </p:nvSpPr>
        <p:spPr>
          <a:xfrm>
            <a:off x="838200" y="2560319"/>
            <a:ext cx="10515600" cy="3616643"/>
          </a:xfrm>
        </p:spPr>
        <p:txBody>
          <a:bodyPr>
            <a:normAutofit fontScale="85000" lnSpcReduction="20000"/>
          </a:bodyPr>
          <a:lstStyle/>
          <a:p>
            <a:r>
              <a:rPr kumimoji="1" lang="ja-JP" altLang="en-US" dirty="0">
                <a:latin typeface="HG丸ｺﾞｼｯｸM-PRO" panose="020F0600000000000000" pitchFamily="50" charset="-128"/>
                <a:ea typeface="HG丸ｺﾞｼｯｸM-PRO" panose="020F0600000000000000" pitchFamily="50" charset="-128"/>
              </a:rPr>
              <a:t>まずは自分の健康のために</a:t>
            </a:r>
            <a:endParaRPr kumimoji="1" lang="en-US" altLang="ja-JP"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家族や周りの人を癒したい</a:t>
            </a:r>
            <a:endParaRPr kumimoji="1" lang="en-US" altLang="ja-JP" dirty="0">
              <a:latin typeface="HG丸ｺﾞｼｯｸM-PRO" panose="020F0600000000000000" pitchFamily="50" charset="-128"/>
              <a:ea typeface="HG丸ｺﾞｼｯｸM-PRO" panose="020F0600000000000000" pitchFamily="50" charset="-128"/>
            </a:endParaRPr>
          </a:p>
          <a:p>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理論や知識をしっかり習得したい</a:t>
            </a:r>
            <a:endParaRPr kumimoji="1" lang="en-US" altLang="ja-JP"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独立したい</a:t>
            </a:r>
            <a:endParaRPr kumimoji="1" lang="en-US" altLang="ja-JP"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自宅サロンを開業したい　　　　など様々なご要望に応えるコース</a:t>
            </a:r>
            <a:endParaRPr kumimoji="1" lang="en-US" altLang="ja-JP" dirty="0">
              <a:latin typeface="HG丸ｺﾞｼｯｸM-PRO" panose="020F0600000000000000" pitchFamily="50" charset="-128"/>
              <a:ea typeface="HG丸ｺﾞｼｯｸM-PRO" panose="020F0600000000000000" pitchFamily="50" charset="-128"/>
            </a:endParaRPr>
          </a:p>
          <a:p>
            <a:endParaRPr kumimoji="1" lang="ja-JP" altLang="en-US" dirty="0"/>
          </a:p>
        </p:txBody>
      </p:sp>
    </p:spTree>
    <p:extLst>
      <p:ext uri="{BB962C8B-B14F-4D97-AF65-F5344CB8AC3E}">
        <p14:creationId xmlns:p14="http://schemas.microsoft.com/office/powerpoint/2010/main" val="31124419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0B8B8D1-82B5-89E3-6AA5-D4ABDC4D67C8}"/>
              </a:ext>
            </a:extLst>
          </p:cNvPr>
          <p:cNvSpPr>
            <a:spLocks noGrp="1"/>
          </p:cNvSpPr>
          <p:nvPr>
            <p:ph type="title"/>
          </p:nvPr>
        </p:nvSpPr>
        <p:spPr/>
        <p:txBody>
          <a:bodyPr/>
          <a:lstStyle/>
          <a:p>
            <a:r>
              <a:rPr kumimoji="1" lang="ja-JP" altLang="en-US" dirty="0"/>
              <a:t>　　①</a:t>
            </a:r>
            <a:r>
              <a:rPr kumimoji="1" lang="ja-JP" altLang="en-US" dirty="0">
                <a:latin typeface="BIZ UDP明朝 Medium" panose="02020500000000000000" pitchFamily="18" charset="-128"/>
                <a:ea typeface="BIZ UDP明朝 Medium" panose="02020500000000000000" pitchFamily="18" charset="-128"/>
              </a:rPr>
              <a:t>セルフヘッドマッサージ講座</a:t>
            </a:r>
          </a:p>
        </p:txBody>
      </p:sp>
      <p:sp>
        <p:nvSpPr>
          <p:cNvPr id="12" name="コンテンツ プレースホルダー 11">
            <a:extLst>
              <a:ext uri="{FF2B5EF4-FFF2-40B4-BE49-F238E27FC236}">
                <a16:creationId xmlns:a16="http://schemas.microsoft.com/office/drawing/2014/main" id="{2C403E7E-80E5-F2B5-1D84-EADC8FAEDFCA}"/>
              </a:ext>
            </a:extLst>
          </p:cNvPr>
          <p:cNvSpPr>
            <a:spLocks noGrp="1"/>
          </p:cNvSpPr>
          <p:nvPr>
            <p:ph idx="1"/>
          </p:nvPr>
        </p:nvSpPr>
        <p:spPr>
          <a:xfrm>
            <a:off x="838200" y="2781701"/>
            <a:ext cx="10515600" cy="3395262"/>
          </a:xfrm>
        </p:spPr>
        <p:txBody>
          <a:bodyPr/>
          <a:lstStyle/>
          <a:p>
            <a:r>
              <a:rPr lang="ja-JP" altLang="en-US" dirty="0"/>
              <a:t>　　　　　　　　　　　　　　　　　　　　　　　　　　　　　　　　</a:t>
            </a:r>
            <a:r>
              <a:rPr lang="ja-JP" altLang="en-US" dirty="0">
                <a:latin typeface="BIZ UDP明朝 Medium" panose="02020500000000000000" pitchFamily="18" charset="-128"/>
                <a:ea typeface="BIZ UDP明朝 Medium" panose="02020500000000000000" pitchFamily="18" charset="-128"/>
              </a:rPr>
              <a:t>オンライン講座　　　　　　　　　　　　　　　　　　</a:t>
            </a:r>
            <a:endParaRPr lang="en-US" altLang="ja-JP" dirty="0">
              <a:latin typeface="BIZ UDP明朝 Medium" panose="02020500000000000000" pitchFamily="18" charset="-128"/>
              <a:ea typeface="BIZ UDP明朝 Medium" panose="02020500000000000000" pitchFamily="18" charset="-128"/>
            </a:endParaRPr>
          </a:p>
          <a:p>
            <a:r>
              <a:rPr lang="ja-JP" altLang="en-US" dirty="0">
                <a:latin typeface="BIZ UDP明朝 Medium" panose="02020500000000000000" pitchFamily="18" charset="-128"/>
                <a:ea typeface="BIZ UDP明朝 Medium" panose="02020500000000000000" pitchFamily="18" charset="-128"/>
              </a:rPr>
              <a:t>　　　　　　　　　　　　　　　　　　　　　　　　　　　　　　　　　　　</a:t>
            </a:r>
            <a:r>
              <a:rPr lang="en-US" altLang="ja-JP" dirty="0">
                <a:latin typeface="BIZ UDP明朝 Medium" panose="02020500000000000000" pitchFamily="18" charset="-128"/>
                <a:ea typeface="BIZ UDP明朝 Medium" panose="02020500000000000000" pitchFamily="18" charset="-128"/>
              </a:rPr>
              <a:t>2.5H</a:t>
            </a:r>
          </a:p>
          <a:p>
            <a:r>
              <a:rPr lang="ja-JP" altLang="en-US" dirty="0">
                <a:latin typeface="BIZ UDP明朝 Medium" panose="02020500000000000000" pitchFamily="18" charset="-128"/>
                <a:ea typeface="BIZ UDP明朝 Medium" panose="02020500000000000000" pitchFamily="18" charset="-128"/>
              </a:rPr>
              <a:t>　　　　　　　　　　　　　　　　　　　　　　　　</a:t>
            </a:r>
            <a:endParaRPr lang="en-US" altLang="ja-JP" dirty="0">
              <a:latin typeface="BIZ UDP明朝 Medium" panose="02020500000000000000" pitchFamily="18" charset="-128"/>
              <a:ea typeface="BIZ UDP明朝 Medium" panose="02020500000000000000" pitchFamily="18" charset="-128"/>
            </a:endParaRPr>
          </a:p>
          <a:p>
            <a:r>
              <a:rPr lang="ja-JP" altLang="en-US" dirty="0">
                <a:latin typeface="BIZ UDP明朝 Medium" panose="02020500000000000000" pitchFamily="18" charset="-128"/>
                <a:ea typeface="BIZ UDP明朝 Medium" panose="02020500000000000000" pitchFamily="18" charset="-128"/>
              </a:rPr>
              <a:t>　　　　　　　　　　　　　　　　　　　　　　　　　　　　　　　　　　　受講料</a:t>
            </a:r>
            <a:endParaRPr lang="en-US" altLang="ja-JP" dirty="0">
              <a:latin typeface="BIZ UDP明朝 Medium" panose="02020500000000000000" pitchFamily="18" charset="-128"/>
              <a:ea typeface="BIZ UDP明朝 Medium" panose="02020500000000000000" pitchFamily="18" charset="-128"/>
            </a:endParaRPr>
          </a:p>
          <a:p>
            <a:r>
              <a:rPr lang="ja-JP" altLang="en-US" dirty="0">
                <a:latin typeface="BIZ UDP明朝 Medium" panose="02020500000000000000" pitchFamily="18" charset="-128"/>
                <a:ea typeface="BIZ UDP明朝 Medium" panose="02020500000000000000" pitchFamily="18" charset="-128"/>
              </a:rPr>
              <a:t>　　　　　　　　　　　　　　　　　　　　　　　　　　　　　　　　　　</a:t>
            </a:r>
            <a:r>
              <a:rPr lang="en-US" altLang="ja-JP" dirty="0">
                <a:latin typeface="BIZ UDP明朝 Medium" panose="02020500000000000000" pitchFamily="18" charset="-128"/>
                <a:ea typeface="BIZ UDP明朝 Medium" panose="02020500000000000000" pitchFamily="18" charset="-128"/>
              </a:rPr>
              <a:t>41,800</a:t>
            </a:r>
            <a:r>
              <a:rPr lang="ja-JP" altLang="en-US" dirty="0">
                <a:latin typeface="BIZ UDP明朝 Medium" panose="02020500000000000000" pitchFamily="18" charset="-128"/>
                <a:ea typeface="BIZ UDP明朝 Medium" panose="02020500000000000000" pitchFamily="18" charset="-128"/>
              </a:rPr>
              <a:t>円</a:t>
            </a:r>
            <a:endParaRPr lang="en-US" altLang="ja-JP" dirty="0">
              <a:latin typeface="BIZ UDP明朝 Medium" panose="02020500000000000000" pitchFamily="18" charset="-128"/>
              <a:ea typeface="BIZ UDP明朝 Medium" panose="02020500000000000000" pitchFamily="18" charset="-128"/>
            </a:endParaRPr>
          </a:p>
          <a:p>
            <a:r>
              <a:rPr lang="ja-JP" altLang="en-US" dirty="0"/>
              <a:t>　　　　　　　　　　　　　　　　　　</a:t>
            </a:r>
          </a:p>
        </p:txBody>
      </p:sp>
      <p:pic>
        <p:nvPicPr>
          <p:cNvPr id="8" name="図 7">
            <a:extLst>
              <a:ext uri="{FF2B5EF4-FFF2-40B4-BE49-F238E27FC236}">
                <a16:creationId xmlns:a16="http://schemas.microsoft.com/office/drawing/2014/main" id="{93C8528A-F6B2-F0CD-B132-D11E5949E684}"/>
              </a:ext>
            </a:extLst>
          </p:cNvPr>
          <p:cNvPicPr>
            <a:picLocks noChangeAspect="1"/>
          </p:cNvPicPr>
          <p:nvPr/>
        </p:nvPicPr>
        <p:blipFill>
          <a:blip r:embed="rId2"/>
          <a:stretch>
            <a:fillRect/>
          </a:stretch>
        </p:blipFill>
        <p:spPr>
          <a:xfrm>
            <a:off x="671149" y="2696612"/>
            <a:ext cx="5806762" cy="3750779"/>
          </a:xfrm>
          <a:prstGeom prst="rect">
            <a:avLst/>
          </a:prstGeom>
        </p:spPr>
      </p:pic>
    </p:spTree>
    <p:extLst>
      <p:ext uri="{BB962C8B-B14F-4D97-AF65-F5344CB8AC3E}">
        <p14:creationId xmlns:p14="http://schemas.microsoft.com/office/powerpoint/2010/main" val="29161645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0A30989-08C8-4EC3-94B4-B92CB1CB6C64}"/>
              </a:ext>
            </a:extLst>
          </p:cNvPr>
          <p:cNvSpPr>
            <a:spLocks noGrp="1"/>
          </p:cNvSpPr>
          <p:nvPr>
            <p:ph type="title"/>
          </p:nvPr>
        </p:nvSpPr>
        <p:spPr>
          <a:xfrm>
            <a:off x="298383" y="365125"/>
            <a:ext cx="11055417" cy="1325563"/>
          </a:xfrm>
        </p:spPr>
        <p:txBody>
          <a:bodyPr/>
          <a:lstStyle/>
          <a:p>
            <a:r>
              <a:rPr kumimoji="1" lang="ja-JP" altLang="en-US" dirty="0">
                <a:latin typeface="BIZ UDP明朝 Medium" panose="02020500000000000000" pitchFamily="18" charset="-128"/>
                <a:ea typeface="BIZ UDP明朝 Medium" panose="02020500000000000000" pitchFamily="18" charset="-128"/>
              </a:rPr>
              <a:t>②　セルフヘッドマッサージ講師講座</a:t>
            </a:r>
          </a:p>
        </p:txBody>
      </p:sp>
      <p:sp>
        <p:nvSpPr>
          <p:cNvPr id="9" name="コンテンツ プレースホルダー 8">
            <a:extLst>
              <a:ext uri="{FF2B5EF4-FFF2-40B4-BE49-F238E27FC236}">
                <a16:creationId xmlns:a16="http://schemas.microsoft.com/office/drawing/2014/main" id="{D66101FE-2DDE-CA33-7059-1C534308B79B}"/>
              </a:ext>
            </a:extLst>
          </p:cNvPr>
          <p:cNvSpPr>
            <a:spLocks noGrp="1"/>
          </p:cNvSpPr>
          <p:nvPr>
            <p:ph idx="1"/>
          </p:nvPr>
        </p:nvSpPr>
        <p:spPr/>
        <p:txBody>
          <a:bodyPr>
            <a:normAutofit lnSpcReduction="10000"/>
          </a:bodyPr>
          <a:lstStyle/>
          <a:p>
            <a:r>
              <a:rPr lang="ja-JP" altLang="en-US" dirty="0"/>
              <a:t>　　　　　　　　　　　　　　　　　　</a:t>
            </a:r>
            <a:endParaRPr lang="en-US" altLang="ja-JP" dirty="0"/>
          </a:p>
          <a:p>
            <a:endParaRPr lang="en-US" altLang="ja-JP" dirty="0"/>
          </a:p>
          <a:p>
            <a:pPr marL="0" indent="0">
              <a:buNone/>
            </a:pPr>
            <a:r>
              <a:rPr lang="ja-JP" altLang="en-US" dirty="0"/>
              <a:t>　　　　　　　　　　　　　　　　　　　　　　　　　　　　</a:t>
            </a:r>
            <a:r>
              <a:rPr lang="ja-JP" altLang="en-US" dirty="0">
                <a:latin typeface="BIZ UDP明朝 Medium" panose="02020500000000000000" pitchFamily="18" charset="-128"/>
                <a:ea typeface="BIZ UDP明朝 Medium" panose="02020500000000000000" pitchFamily="18" charset="-128"/>
              </a:rPr>
              <a:t>オンライン講座</a:t>
            </a:r>
            <a:endParaRPr lang="en-US" altLang="ja-JP" dirty="0">
              <a:latin typeface="BIZ UDP明朝 Medium" panose="02020500000000000000" pitchFamily="18" charset="-128"/>
              <a:ea typeface="BIZ UDP明朝 Medium" panose="02020500000000000000" pitchFamily="18" charset="-128"/>
            </a:endParaRPr>
          </a:p>
          <a:p>
            <a:pPr marL="0" indent="0">
              <a:buNone/>
            </a:pPr>
            <a:r>
              <a:rPr lang="ja-JP" altLang="en-US" dirty="0">
                <a:latin typeface="BIZ UDP明朝 Medium" panose="02020500000000000000" pitchFamily="18" charset="-128"/>
                <a:ea typeface="BIZ UDP明朝 Medium" panose="02020500000000000000" pitchFamily="18" charset="-128"/>
              </a:rPr>
              <a:t>　　　　　　　　　　　　　　　　　　　　　　　　　　　　　　２．５</a:t>
            </a:r>
            <a:r>
              <a:rPr lang="en-US" altLang="ja-JP" dirty="0">
                <a:latin typeface="BIZ UDP明朝 Medium" panose="02020500000000000000" pitchFamily="18" charset="-128"/>
                <a:ea typeface="BIZ UDP明朝 Medium" panose="02020500000000000000" pitchFamily="18" charset="-128"/>
              </a:rPr>
              <a:t>H</a:t>
            </a:r>
          </a:p>
          <a:p>
            <a:pPr marL="0" indent="0">
              <a:buNone/>
            </a:pPr>
            <a:r>
              <a:rPr lang="ja-JP" altLang="en-US" dirty="0">
                <a:latin typeface="BIZ UDP明朝 Medium" panose="02020500000000000000" pitchFamily="18" charset="-128"/>
                <a:ea typeface="BIZ UDP明朝 Medium" panose="02020500000000000000" pitchFamily="18" charset="-128"/>
              </a:rPr>
              <a:t>　　　　　　　　　　　　　　　　　　　　</a:t>
            </a:r>
            <a:endParaRPr lang="en-US" altLang="ja-JP" dirty="0">
              <a:latin typeface="BIZ UDP明朝 Medium" panose="02020500000000000000" pitchFamily="18" charset="-128"/>
              <a:ea typeface="BIZ UDP明朝 Medium" panose="02020500000000000000" pitchFamily="18" charset="-128"/>
            </a:endParaRPr>
          </a:p>
          <a:p>
            <a:pPr marL="0" indent="0">
              <a:buNone/>
            </a:pPr>
            <a:r>
              <a:rPr lang="ja-JP" altLang="en-US" dirty="0">
                <a:latin typeface="BIZ UDP明朝 Medium" panose="02020500000000000000" pitchFamily="18" charset="-128"/>
                <a:ea typeface="BIZ UDP明朝 Medium" panose="02020500000000000000" pitchFamily="18" charset="-128"/>
              </a:rPr>
              <a:t>　　　　　　　　　　　　　　　　　　　　　　　　　　　　　　受講料</a:t>
            </a:r>
            <a:endParaRPr lang="en-US" altLang="ja-JP" dirty="0">
              <a:latin typeface="BIZ UDP明朝 Medium" panose="02020500000000000000" pitchFamily="18" charset="-128"/>
              <a:ea typeface="BIZ UDP明朝 Medium" panose="02020500000000000000" pitchFamily="18" charset="-128"/>
            </a:endParaRPr>
          </a:p>
          <a:p>
            <a:pPr marL="0" indent="0">
              <a:buNone/>
            </a:pPr>
            <a:r>
              <a:rPr lang="ja-JP" altLang="en-US" dirty="0">
                <a:latin typeface="BIZ UDP明朝 Medium" panose="02020500000000000000" pitchFamily="18" charset="-128"/>
                <a:ea typeface="BIZ UDP明朝 Medium" panose="02020500000000000000" pitchFamily="18" charset="-128"/>
              </a:rPr>
              <a:t>　　　　　　　　　　　　　　　　　　　　　　　　　　　　　４１，８００円</a:t>
            </a:r>
          </a:p>
        </p:txBody>
      </p:sp>
      <p:pic>
        <p:nvPicPr>
          <p:cNvPr id="11" name="図 10">
            <a:extLst>
              <a:ext uri="{FF2B5EF4-FFF2-40B4-BE49-F238E27FC236}">
                <a16:creationId xmlns:a16="http://schemas.microsoft.com/office/drawing/2014/main" id="{2069EB4E-E63A-E922-4E9D-8FB6A0F3A8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165" y="2551620"/>
            <a:ext cx="3613078" cy="2411730"/>
          </a:xfrm>
          <a:prstGeom prst="rect">
            <a:avLst/>
          </a:prstGeom>
        </p:spPr>
      </p:pic>
      <p:pic>
        <p:nvPicPr>
          <p:cNvPr id="13" name="図 12">
            <a:extLst>
              <a:ext uri="{FF2B5EF4-FFF2-40B4-BE49-F238E27FC236}">
                <a16:creationId xmlns:a16="http://schemas.microsoft.com/office/drawing/2014/main" id="{597F279F-3F23-CE65-BF74-8E3D7F880D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8718" y="4523263"/>
            <a:ext cx="2648182" cy="1766871"/>
          </a:xfrm>
          <a:prstGeom prst="rect">
            <a:avLst/>
          </a:prstGeom>
        </p:spPr>
      </p:pic>
    </p:spTree>
    <p:extLst>
      <p:ext uri="{BB962C8B-B14F-4D97-AF65-F5344CB8AC3E}">
        <p14:creationId xmlns:p14="http://schemas.microsoft.com/office/powerpoint/2010/main" val="1451871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9AFA51-7DBD-4A06-994D-FABF1383AE43}"/>
              </a:ext>
            </a:extLst>
          </p:cNvPr>
          <p:cNvSpPr>
            <a:spLocks noGrp="1"/>
          </p:cNvSpPr>
          <p:nvPr>
            <p:ph type="title"/>
          </p:nvPr>
        </p:nvSpPr>
        <p:spPr>
          <a:xfrm>
            <a:off x="1295401" y="778394"/>
            <a:ext cx="9601196" cy="1778538"/>
          </a:xfrm>
        </p:spPr>
        <p:txBody>
          <a:bodyPr>
            <a:normAutofit/>
          </a:bodyPr>
          <a:lstStyle/>
          <a:p>
            <a:pPr algn="l"/>
            <a:r>
              <a:rPr kumimoji="1" lang="ja-JP" altLang="en-US" dirty="0">
                <a:solidFill>
                  <a:schemeClr val="tx1"/>
                </a:solidFill>
                <a:latin typeface="HGP明朝B" panose="02020800000000000000" pitchFamily="18" charset="-128"/>
                <a:ea typeface="HGP明朝B" panose="02020800000000000000" pitchFamily="18" charset="-128"/>
              </a:rPr>
              <a:t>　　</a:t>
            </a:r>
            <a:r>
              <a:rPr kumimoji="1" lang="ja-JP" altLang="en-US" sz="5400" dirty="0">
                <a:solidFill>
                  <a:schemeClr val="tx1"/>
                </a:solidFill>
                <a:latin typeface="HGP明朝B" panose="02020800000000000000" pitchFamily="18" charset="-128"/>
                <a:ea typeface="HGP明朝B" panose="02020800000000000000" pitchFamily="18" charset="-128"/>
              </a:rPr>
              <a:t>　③　</a:t>
            </a:r>
            <a:r>
              <a:rPr kumimoji="1" lang="ja-JP" altLang="en-US" dirty="0">
                <a:solidFill>
                  <a:schemeClr val="tx1"/>
                </a:solidFill>
                <a:latin typeface="HGP明朝B" panose="02020800000000000000" pitchFamily="18" charset="-128"/>
                <a:ea typeface="HGP明朝B" panose="02020800000000000000" pitchFamily="18" charset="-128"/>
              </a:rPr>
              <a:t>　</a:t>
            </a:r>
            <a:r>
              <a:rPr kumimoji="1" lang="ja-JP" altLang="en-US" dirty="0">
                <a:solidFill>
                  <a:srgbClr val="00B0F0"/>
                </a:solidFill>
                <a:latin typeface="HGP明朝B" panose="02020800000000000000" pitchFamily="18" charset="-128"/>
                <a:ea typeface="HGP明朝B" panose="02020800000000000000" pitchFamily="18" charset="-128"/>
              </a:rPr>
              <a:t>完全オンライン完結</a:t>
            </a:r>
            <a:br>
              <a:rPr kumimoji="1" lang="en-US" altLang="ja-JP" dirty="0">
                <a:solidFill>
                  <a:srgbClr val="00B0F0"/>
                </a:solidFill>
                <a:latin typeface="HGP明朝B" panose="02020800000000000000" pitchFamily="18" charset="-128"/>
                <a:ea typeface="HGP明朝B" panose="02020800000000000000" pitchFamily="18" charset="-128"/>
              </a:rPr>
            </a:br>
            <a:r>
              <a:rPr kumimoji="1" lang="ja-JP" altLang="en-US" dirty="0">
                <a:solidFill>
                  <a:srgbClr val="00B0F0"/>
                </a:solidFill>
                <a:latin typeface="HGP明朝B" panose="02020800000000000000" pitchFamily="18" charset="-128"/>
                <a:ea typeface="HGP明朝B" panose="02020800000000000000" pitchFamily="18" charset="-128"/>
              </a:rPr>
              <a:t>　　　ドライヘッドスパ</a:t>
            </a:r>
            <a:r>
              <a:rPr lang="ja-JP" altLang="en-US" dirty="0">
                <a:solidFill>
                  <a:srgbClr val="00B0F0"/>
                </a:solidFill>
                <a:latin typeface="HGP明朝B" panose="02020800000000000000" pitchFamily="18" charset="-128"/>
                <a:ea typeface="HGP明朝B" panose="02020800000000000000" pitchFamily="18" charset="-128"/>
              </a:rPr>
              <a:t>ニスト養成講座</a:t>
            </a:r>
            <a:endParaRPr kumimoji="1" lang="ja-JP" altLang="en-US" dirty="0">
              <a:solidFill>
                <a:srgbClr val="00B0F0"/>
              </a:solidFill>
              <a:latin typeface="HGP明朝B" panose="02020800000000000000" pitchFamily="18" charset="-128"/>
              <a:ea typeface="HGP明朝B" panose="02020800000000000000" pitchFamily="18" charset="-128"/>
            </a:endParaRPr>
          </a:p>
        </p:txBody>
      </p:sp>
      <p:sp>
        <p:nvSpPr>
          <p:cNvPr id="3" name="コンテンツ プレースホルダー 2">
            <a:extLst>
              <a:ext uri="{FF2B5EF4-FFF2-40B4-BE49-F238E27FC236}">
                <a16:creationId xmlns:a16="http://schemas.microsoft.com/office/drawing/2014/main" id="{7C1F9F8B-A874-42A9-9656-8E5244D1A929}"/>
              </a:ext>
            </a:extLst>
          </p:cNvPr>
          <p:cNvSpPr>
            <a:spLocks noGrp="1"/>
          </p:cNvSpPr>
          <p:nvPr>
            <p:ph idx="1"/>
          </p:nvPr>
        </p:nvSpPr>
        <p:spPr/>
        <p:txBody>
          <a:bodyPr>
            <a:normAutofit fontScale="70000" lnSpcReduction="20000"/>
          </a:bodyPr>
          <a:lstStyle/>
          <a:p>
            <a:pPr marL="0" indent="0">
              <a:buNone/>
            </a:pPr>
            <a:endParaRPr kumimoji="1" lang="en-US" altLang="ja-JP" dirty="0"/>
          </a:p>
          <a:p>
            <a:pPr marL="0" indent="0">
              <a:buNone/>
            </a:pPr>
            <a:r>
              <a:rPr lang="ja-JP" altLang="en-US" sz="4600" dirty="0">
                <a:latin typeface="HG丸ｺﾞｼｯｸM-PRO" panose="020F0600000000000000" pitchFamily="50" charset="-128"/>
                <a:ea typeface="HG丸ｺﾞｼｯｸM-PRO" panose="020F0600000000000000" pitchFamily="50" charset="-128"/>
              </a:rPr>
              <a:t>完全オンライン</a:t>
            </a:r>
            <a:r>
              <a:rPr lang="ja-JP" altLang="en-US" dirty="0">
                <a:latin typeface="HG丸ｺﾞｼｯｸM-PRO" panose="020F0600000000000000" pitchFamily="50" charset="-128"/>
                <a:ea typeface="HG丸ｺﾞｼｯｸM-PRO" panose="020F0600000000000000" pitchFamily="50" charset="-128"/>
              </a:rPr>
              <a:t>にて学べるドライヘッドスパ</a:t>
            </a:r>
            <a:endParaRPr lang="en-US" altLang="ja-JP" dirty="0">
              <a:latin typeface="HG丸ｺﾞｼｯｸM-PRO" panose="020F0600000000000000" pitchFamily="50" charset="-128"/>
              <a:ea typeface="HG丸ｺﾞｼｯｸM-PRO" panose="020F0600000000000000" pitchFamily="50" charset="-128"/>
            </a:endParaRPr>
          </a:p>
          <a:p>
            <a:pPr marL="0" indent="0">
              <a:buNone/>
            </a:pP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テキスト　マニュアル送付</a:t>
            </a:r>
            <a:endParaRPr lang="en-US" altLang="ja-JP" dirty="0">
              <a:latin typeface="HG丸ｺﾞｼｯｸM-PRO" panose="020F0600000000000000" pitchFamily="50" charset="-128"/>
              <a:ea typeface="HG丸ｺﾞｼｯｸM-PRO" panose="020F0600000000000000" pitchFamily="50" charset="-128"/>
            </a:endParaRPr>
          </a:p>
          <a:p>
            <a:pPr marL="0" indent="0">
              <a:buNone/>
            </a:pP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オンライン授業　</a:t>
            </a:r>
            <a:r>
              <a:rPr lang="en-US" altLang="ja-JP" sz="4100" dirty="0">
                <a:latin typeface="HG丸ｺﾞｼｯｸM-PRO" panose="020F0600000000000000" pitchFamily="50" charset="-128"/>
                <a:ea typeface="HG丸ｺﾞｼｯｸM-PRO" panose="020F0600000000000000" pitchFamily="50" charset="-128"/>
              </a:rPr>
              <a:t>4</a:t>
            </a:r>
            <a:r>
              <a:rPr lang="ja-JP" altLang="en-US" sz="4100" dirty="0">
                <a:latin typeface="HG丸ｺﾞｼｯｸM-PRO" panose="020F0600000000000000" pitchFamily="50" charset="-128"/>
                <a:ea typeface="HG丸ｺﾞｼｯｸM-PRO" panose="020F0600000000000000" pitchFamily="50" charset="-128"/>
              </a:rPr>
              <a:t>時間</a:t>
            </a:r>
            <a:r>
              <a:rPr lang="ja-JP" altLang="en-US" dirty="0">
                <a:latin typeface="HG丸ｺﾞｼｯｸM-PRO" panose="020F0600000000000000" pitchFamily="50" charset="-128"/>
                <a:ea typeface="HG丸ｺﾞｼｯｸM-PRO" panose="020F0600000000000000" pitchFamily="50" charset="-128"/>
              </a:rPr>
              <a:t>の受講でドライヘッドスパニスト資格</a:t>
            </a:r>
            <a:endParaRPr lang="en-US" altLang="ja-JP" dirty="0">
              <a:latin typeface="HG丸ｺﾞｼｯｸM-PRO" panose="020F0600000000000000" pitchFamily="50" charset="-128"/>
              <a:ea typeface="HG丸ｺﾞｼｯｸM-PRO" panose="020F0600000000000000" pitchFamily="50" charset="-128"/>
            </a:endParaRPr>
          </a:p>
          <a:p>
            <a:pPr marL="0" indent="0">
              <a:buNone/>
            </a:pP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　</a:t>
            </a:r>
            <a:r>
              <a:rPr lang="ja-JP" altLang="en-US" sz="4800" dirty="0">
                <a:latin typeface="HG丸ｺﾞｼｯｸM-PRO" panose="020F0600000000000000" pitchFamily="50" charset="-128"/>
                <a:ea typeface="HG丸ｺﾞｼｯｸM-PRO" panose="020F0600000000000000" pitchFamily="50" charset="-128"/>
              </a:rPr>
              <a:t>受講料　</a:t>
            </a:r>
            <a:r>
              <a:rPr lang="en-US" altLang="ja-JP" sz="4800" dirty="0">
                <a:latin typeface="HG丸ｺﾞｼｯｸM-PRO" panose="020F0600000000000000" pitchFamily="50" charset="-128"/>
                <a:ea typeface="HG丸ｺﾞｼｯｸM-PRO" panose="020F0600000000000000" pitchFamily="50" charset="-128"/>
              </a:rPr>
              <a:t>89,000</a:t>
            </a:r>
            <a:r>
              <a:rPr lang="ja-JP" altLang="en-US" sz="4800" dirty="0">
                <a:latin typeface="HG丸ｺﾞｼｯｸM-PRO" panose="020F0600000000000000" pitchFamily="50" charset="-128"/>
                <a:ea typeface="HG丸ｺﾞｼｯｸM-PRO" panose="020F0600000000000000" pitchFamily="50" charset="-128"/>
              </a:rPr>
              <a:t>円</a:t>
            </a:r>
            <a:r>
              <a:rPr lang="ja-JP" altLang="en-US" sz="3900" dirty="0">
                <a:latin typeface="HG丸ｺﾞｼｯｸM-PRO" panose="020F0600000000000000" pitchFamily="50" charset="-128"/>
                <a:ea typeface="HG丸ｺﾞｼｯｸM-PRO" panose="020F0600000000000000" pitchFamily="50" charset="-128"/>
              </a:rPr>
              <a:t>（税込み</a:t>
            </a:r>
            <a:r>
              <a:rPr lang="en-US" altLang="ja-JP" sz="3900" dirty="0">
                <a:latin typeface="HG丸ｺﾞｼｯｸM-PRO" panose="020F0600000000000000" pitchFamily="50" charset="-128"/>
                <a:ea typeface="HG丸ｺﾞｼｯｸM-PRO" panose="020F0600000000000000" pitchFamily="50" charset="-128"/>
              </a:rPr>
              <a:t>97,900</a:t>
            </a:r>
            <a:r>
              <a:rPr lang="ja-JP" altLang="en-US" sz="3900" dirty="0">
                <a:latin typeface="HG丸ｺﾞｼｯｸM-PRO" panose="020F0600000000000000" pitchFamily="50" charset="-128"/>
                <a:ea typeface="HG丸ｺﾞｼｯｸM-PRO" panose="020F0600000000000000" pitchFamily="50" charset="-128"/>
              </a:rPr>
              <a:t>円）</a:t>
            </a:r>
            <a:endParaRPr lang="en-US" altLang="ja-JP" sz="3900" dirty="0">
              <a:latin typeface="HG丸ｺﾞｼｯｸM-PRO" panose="020F0600000000000000" pitchFamily="50" charset="-128"/>
              <a:ea typeface="HG丸ｺﾞｼｯｸM-PRO" panose="020F0600000000000000" pitchFamily="50" charset="-128"/>
            </a:endParaRPr>
          </a:p>
        </p:txBody>
      </p:sp>
      <p:pic>
        <p:nvPicPr>
          <p:cNvPr id="4" name="図 3">
            <a:extLst>
              <a:ext uri="{FF2B5EF4-FFF2-40B4-BE49-F238E27FC236}">
                <a16:creationId xmlns:a16="http://schemas.microsoft.com/office/drawing/2014/main" id="{F507D683-F7B7-4C41-5AC2-2FDD65456B37}"/>
              </a:ext>
            </a:extLst>
          </p:cNvPr>
          <p:cNvPicPr>
            <a:picLocks noChangeAspect="1"/>
          </p:cNvPicPr>
          <p:nvPr/>
        </p:nvPicPr>
        <p:blipFill>
          <a:blip r:embed="rId2"/>
          <a:stretch>
            <a:fillRect/>
          </a:stretch>
        </p:blipFill>
        <p:spPr>
          <a:xfrm>
            <a:off x="8039499" y="2760670"/>
            <a:ext cx="2769672" cy="1843451"/>
          </a:xfrm>
          <a:prstGeom prst="rect">
            <a:avLst/>
          </a:prstGeom>
        </p:spPr>
      </p:pic>
    </p:spTree>
    <p:extLst>
      <p:ext uri="{BB962C8B-B14F-4D97-AF65-F5344CB8AC3E}">
        <p14:creationId xmlns:p14="http://schemas.microsoft.com/office/powerpoint/2010/main" val="5862887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426AD5D9-D782-C14B-BA53-E066CD1582F4}"/>
              </a:ext>
            </a:extLst>
          </p:cNvPr>
          <p:cNvPicPr>
            <a:picLocks noChangeAspect="1"/>
          </p:cNvPicPr>
          <p:nvPr/>
        </p:nvPicPr>
        <p:blipFill>
          <a:blip r:embed="rId2"/>
          <a:stretch>
            <a:fillRect/>
          </a:stretch>
        </p:blipFill>
        <p:spPr>
          <a:xfrm>
            <a:off x="5812801" y="2941433"/>
            <a:ext cx="4139721" cy="2764887"/>
          </a:xfrm>
          <a:prstGeom prst="rect">
            <a:avLst/>
          </a:prstGeom>
        </p:spPr>
      </p:pic>
      <p:sp>
        <p:nvSpPr>
          <p:cNvPr id="2" name="タイトル 1">
            <a:extLst>
              <a:ext uri="{FF2B5EF4-FFF2-40B4-BE49-F238E27FC236}">
                <a16:creationId xmlns:a16="http://schemas.microsoft.com/office/drawing/2014/main" id="{DF80564B-18AF-F9CD-5867-691382D618A1}"/>
              </a:ext>
            </a:extLst>
          </p:cNvPr>
          <p:cNvSpPr>
            <a:spLocks noGrp="1"/>
          </p:cNvSpPr>
          <p:nvPr>
            <p:ph type="title"/>
          </p:nvPr>
        </p:nvSpPr>
        <p:spPr/>
        <p:txBody>
          <a:bodyPr>
            <a:normAutofit fontScale="90000"/>
          </a:bodyPr>
          <a:lstStyle/>
          <a:p>
            <a:pPr algn="l"/>
            <a:r>
              <a:rPr kumimoji="1" lang="ja-JP" altLang="en-US" dirty="0">
                <a:latin typeface="BIZ UDP明朝 Medium" panose="02020500000000000000" pitchFamily="18" charset="-128"/>
                <a:ea typeface="BIZ UDP明朝 Medium" panose="02020500000000000000" pitchFamily="18" charset="-128"/>
              </a:rPr>
              <a:t>➃　　</a:t>
            </a:r>
            <a:r>
              <a:rPr kumimoji="1" lang="ja-JP" altLang="en-US" b="1" dirty="0">
                <a:solidFill>
                  <a:srgbClr val="00B0F0"/>
                </a:solidFill>
                <a:latin typeface="BIZ UDP明朝 Medium" panose="02020500000000000000" pitchFamily="18" charset="-128"/>
                <a:ea typeface="BIZ UDP明朝 Medium" panose="02020500000000000000" pitchFamily="18" charset="-128"/>
              </a:rPr>
              <a:t>完全オンライン完結</a:t>
            </a:r>
            <a:br>
              <a:rPr kumimoji="1" lang="en-US" altLang="ja-JP" b="1" dirty="0">
                <a:solidFill>
                  <a:srgbClr val="00B0F0"/>
                </a:solidFill>
                <a:latin typeface="BIZ UDP明朝 Medium" panose="02020500000000000000" pitchFamily="18" charset="-128"/>
                <a:ea typeface="BIZ UDP明朝 Medium" panose="02020500000000000000" pitchFamily="18" charset="-128"/>
              </a:rPr>
            </a:br>
            <a:r>
              <a:rPr kumimoji="1" lang="ja-JP" altLang="en-US" b="1" dirty="0">
                <a:solidFill>
                  <a:srgbClr val="00B0F0"/>
                </a:solidFill>
                <a:latin typeface="BIZ UDP明朝 Medium" panose="02020500000000000000" pitchFamily="18" charset="-128"/>
                <a:ea typeface="BIZ UDP明朝 Medium" panose="02020500000000000000" pitchFamily="18" charset="-128"/>
              </a:rPr>
              <a:t>ドライヘッドスパニストインストラクター講座</a:t>
            </a:r>
          </a:p>
        </p:txBody>
      </p:sp>
      <p:sp>
        <p:nvSpPr>
          <p:cNvPr id="7" name="コンテンツ プレースホルダー 6">
            <a:extLst>
              <a:ext uri="{FF2B5EF4-FFF2-40B4-BE49-F238E27FC236}">
                <a16:creationId xmlns:a16="http://schemas.microsoft.com/office/drawing/2014/main" id="{3FBABFD0-6EDD-441A-AB4A-7A44508E1EA8}"/>
              </a:ext>
            </a:extLst>
          </p:cNvPr>
          <p:cNvSpPr>
            <a:spLocks noGrp="1"/>
          </p:cNvSpPr>
          <p:nvPr>
            <p:ph idx="1"/>
          </p:nvPr>
        </p:nvSpPr>
        <p:spPr/>
        <p:txBody>
          <a:bodyPr>
            <a:normAutofit/>
          </a:bodyPr>
          <a:lstStyle/>
          <a:p>
            <a:pPr marL="0" indent="0">
              <a:buNone/>
            </a:pPr>
            <a:endParaRPr lang="en-US" altLang="ja-JP" dirty="0"/>
          </a:p>
          <a:p>
            <a:pPr marL="0" indent="0">
              <a:buNone/>
            </a:pPr>
            <a:r>
              <a:rPr lang="ja-JP" altLang="en-US" b="1" dirty="0"/>
              <a:t>オンライン受講　</a:t>
            </a:r>
            <a:r>
              <a:rPr lang="en-US" altLang="ja-JP" b="1" dirty="0"/>
              <a:t>3</a:t>
            </a:r>
            <a:r>
              <a:rPr lang="ja-JP" altLang="en-US" b="1" dirty="0"/>
              <a:t>時間</a:t>
            </a:r>
            <a:endParaRPr lang="en-US" altLang="ja-JP" b="1" dirty="0"/>
          </a:p>
          <a:p>
            <a:pPr marL="0" indent="0">
              <a:buNone/>
            </a:pPr>
            <a:r>
              <a:rPr lang="ja-JP" altLang="en-US" b="1" dirty="0"/>
              <a:t>受講料　８９，０００円（税込み９７，９００円）</a:t>
            </a:r>
            <a:endParaRPr lang="en-US" altLang="ja-JP" b="1" dirty="0"/>
          </a:p>
        </p:txBody>
      </p:sp>
    </p:spTree>
    <p:extLst>
      <p:ext uri="{BB962C8B-B14F-4D97-AF65-F5344CB8AC3E}">
        <p14:creationId xmlns:p14="http://schemas.microsoft.com/office/powerpoint/2010/main" val="12038791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10C0DA7-0472-C0FD-71CD-60822E300FB9}"/>
              </a:ext>
            </a:extLst>
          </p:cNvPr>
          <p:cNvSpPr>
            <a:spLocks noGrp="1"/>
          </p:cNvSpPr>
          <p:nvPr>
            <p:ph type="title"/>
          </p:nvPr>
        </p:nvSpPr>
        <p:spPr>
          <a:xfrm>
            <a:off x="838200" y="712269"/>
            <a:ext cx="10515600" cy="1674796"/>
          </a:xfrm>
        </p:spPr>
        <p:txBody>
          <a:bodyPr/>
          <a:lstStyle/>
          <a:p>
            <a:r>
              <a:rPr lang="ja-JP" altLang="en-US" dirty="0">
                <a:solidFill>
                  <a:schemeClr val="tx1"/>
                </a:solidFill>
                <a:latin typeface="BIZ UDP明朝 Medium" panose="02020500000000000000" pitchFamily="18" charset="-128"/>
                <a:ea typeface="BIZ UDP明朝 Medium" panose="02020500000000000000" pitchFamily="18" charset="-128"/>
              </a:rPr>
              <a:t>⑤</a:t>
            </a:r>
            <a:r>
              <a:rPr kumimoji="1" lang="ja-JP" altLang="en-US" dirty="0">
                <a:solidFill>
                  <a:schemeClr val="tx1"/>
                </a:solidFill>
                <a:latin typeface="BIZ UDP明朝 Medium" panose="02020500000000000000" pitchFamily="18" charset="-128"/>
                <a:ea typeface="BIZ UDP明朝 Medium" panose="02020500000000000000" pitchFamily="18" charset="-128"/>
              </a:rPr>
              <a:t>　</a:t>
            </a:r>
            <a:r>
              <a:rPr kumimoji="1" lang="ja-JP" altLang="en-US" dirty="0">
                <a:solidFill>
                  <a:srgbClr val="002060"/>
                </a:solidFill>
                <a:latin typeface="BIZ UDP明朝 Medium" panose="02020500000000000000" pitchFamily="18" charset="-128"/>
                <a:ea typeface="BIZ UDP明朝 Medium" panose="02020500000000000000" pitchFamily="18" charset="-128"/>
              </a:rPr>
              <a:t>脳疲労・睡眠アドバイザー養成講座</a:t>
            </a:r>
          </a:p>
        </p:txBody>
      </p:sp>
      <p:sp>
        <p:nvSpPr>
          <p:cNvPr id="3" name="コンテンツ プレースホルダー 2">
            <a:extLst>
              <a:ext uri="{FF2B5EF4-FFF2-40B4-BE49-F238E27FC236}">
                <a16:creationId xmlns:a16="http://schemas.microsoft.com/office/drawing/2014/main" id="{C75C2173-73CB-322B-5025-9850CD8ED606}"/>
              </a:ext>
            </a:extLst>
          </p:cNvPr>
          <p:cNvSpPr>
            <a:spLocks noGrp="1"/>
          </p:cNvSpPr>
          <p:nvPr>
            <p:ph idx="1"/>
          </p:nvPr>
        </p:nvSpPr>
        <p:spPr/>
        <p:txBody>
          <a:bodyPr>
            <a:normAutofit fontScale="85000" lnSpcReduction="20000"/>
          </a:bodyPr>
          <a:lstStyle/>
          <a:p>
            <a:pPr marL="0" indent="0">
              <a:buNone/>
            </a:pPr>
            <a:r>
              <a:rPr kumimoji="1" lang="en-US" altLang="ja-JP" sz="3000" dirty="0">
                <a:latin typeface="BIZ UDP明朝 Medium" panose="02020500000000000000" pitchFamily="18" charset="-128"/>
                <a:ea typeface="BIZ UDP明朝 Medium" panose="02020500000000000000" pitchFamily="18" charset="-128"/>
              </a:rPr>
              <a:t>IBMA</a:t>
            </a:r>
            <a:r>
              <a:rPr kumimoji="1" lang="ja-JP" altLang="en-US" sz="3000" dirty="0">
                <a:latin typeface="BIZ UDP明朝 Medium" panose="02020500000000000000" pitchFamily="18" charset="-128"/>
                <a:ea typeface="BIZ UDP明朝 Medium" panose="02020500000000000000" pitchFamily="18" charset="-128"/>
              </a:rPr>
              <a:t>　</a:t>
            </a:r>
            <a:endParaRPr kumimoji="1" lang="en-US" altLang="ja-JP" sz="3000" dirty="0">
              <a:latin typeface="BIZ UDP明朝 Medium" panose="02020500000000000000" pitchFamily="18" charset="-128"/>
              <a:ea typeface="BIZ UDP明朝 Medium" panose="02020500000000000000" pitchFamily="18" charset="-128"/>
            </a:endParaRPr>
          </a:p>
          <a:p>
            <a:pPr marL="0" indent="0">
              <a:buNone/>
            </a:pPr>
            <a:r>
              <a:rPr kumimoji="1" lang="ja-JP" altLang="en-US" sz="3000" dirty="0">
                <a:latin typeface="BIZ UDP明朝 Medium" panose="02020500000000000000" pitchFamily="18" charset="-128"/>
                <a:ea typeface="BIZ UDP明朝 Medium" panose="02020500000000000000" pitchFamily="18" charset="-128"/>
              </a:rPr>
              <a:t>内面美容医学財団　認定資格</a:t>
            </a:r>
            <a:endParaRPr kumimoji="1" lang="en-US" altLang="ja-JP" sz="3000" dirty="0">
              <a:latin typeface="BIZ UDP明朝 Medium" panose="02020500000000000000" pitchFamily="18" charset="-128"/>
              <a:ea typeface="BIZ UDP明朝 Medium" panose="02020500000000000000" pitchFamily="18" charset="-128"/>
            </a:endParaRPr>
          </a:p>
          <a:p>
            <a:pPr marL="0" indent="0">
              <a:buNone/>
            </a:pPr>
            <a:endParaRPr lang="en-US" altLang="ja-JP" dirty="0">
              <a:latin typeface="BIZ UDP明朝 Medium" panose="02020500000000000000" pitchFamily="18" charset="-128"/>
              <a:ea typeface="BIZ UDP明朝 Medium" panose="02020500000000000000" pitchFamily="18" charset="-128"/>
            </a:endParaRPr>
          </a:p>
          <a:p>
            <a:pPr marL="0" indent="0">
              <a:buNone/>
            </a:pPr>
            <a:r>
              <a:rPr lang="ja-JP" altLang="en-US" dirty="0">
                <a:latin typeface="BIZ UDP明朝 Medium" panose="02020500000000000000" pitchFamily="18" charset="-128"/>
                <a:ea typeface="BIZ UDP明朝 Medium" panose="02020500000000000000" pitchFamily="18" charset="-128"/>
              </a:rPr>
              <a:t>東京・大阪　にて</a:t>
            </a:r>
            <a:r>
              <a:rPr lang="en-US" altLang="ja-JP" dirty="0">
                <a:latin typeface="BIZ UDP明朝 Medium" panose="02020500000000000000" pitchFamily="18" charset="-128"/>
                <a:ea typeface="BIZ UDP明朝 Medium" panose="02020500000000000000" pitchFamily="18" charset="-128"/>
              </a:rPr>
              <a:t>11</a:t>
            </a:r>
            <a:r>
              <a:rPr lang="ja-JP" altLang="en-US" dirty="0">
                <a:latin typeface="BIZ UDP明朝 Medium" panose="02020500000000000000" pitchFamily="18" charset="-128"/>
                <a:ea typeface="BIZ UDP明朝 Medium" panose="02020500000000000000" pitchFamily="18" charset="-128"/>
              </a:rPr>
              <a:t>月～</a:t>
            </a:r>
            <a:r>
              <a:rPr lang="en-US" altLang="ja-JP" dirty="0">
                <a:latin typeface="BIZ UDP明朝 Medium" panose="02020500000000000000" pitchFamily="18" charset="-128"/>
                <a:ea typeface="BIZ UDP明朝 Medium" panose="02020500000000000000" pitchFamily="18" charset="-128"/>
              </a:rPr>
              <a:t>1</a:t>
            </a:r>
            <a:r>
              <a:rPr lang="ja-JP" altLang="en-US" dirty="0">
                <a:latin typeface="BIZ UDP明朝 Medium" panose="02020500000000000000" pitchFamily="18" charset="-128"/>
                <a:ea typeface="BIZ UDP明朝 Medium" panose="02020500000000000000" pitchFamily="18" charset="-128"/>
              </a:rPr>
              <a:t>月開催　</a:t>
            </a:r>
            <a:endParaRPr lang="en-US" altLang="ja-JP" dirty="0">
              <a:latin typeface="BIZ UDP明朝 Medium" panose="02020500000000000000" pitchFamily="18" charset="-128"/>
              <a:ea typeface="BIZ UDP明朝 Medium" panose="02020500000000000000" pitchFamily="18" charset="-128"/>
            </a:endParaRPr>
          </a:p>
          <a:p>
            <a:pPr marL="0" indent="0">
              <a:buNone/>
            </a:pPr>
            <a:endParaRPr lang="en-US" altLang="ja-JP" dirty="0">
              <a:latin typeface="BIZ UDP明朝 Medium" panose="02020500000000000000" pitchFamily="18" charset="-128"/>
              <a:ea typeface="BIZ UDP明朝 Medium" panose="02020500000000000000" pitchFamily="18" charset="-128"/>
            </a:endParaRPr>
          </a:p>
          <a:p>
            <a:pPr marL="0" indent="0">
              <a:buNone/>
            </a:pPr>
            <a:r>
              <a:rPr lang="ja-JP" altLang="en-US" dirty="0">
                <a:latin typeface="BIZ UDP明朝 Medium" panose="02020500000000000000" pitchFamily="18" charset="-128"/>
                <a:ea typeface="BIZ UDP明朝 Medium" panose="02020500000000000000" pitchFamily="18" charset="-128"/>
              </a:rPr>
              <a:t>　４</a:t>
            </a:r>
            <a:r>
              <a:rPr lang="en-US" altLang="ja-JP" dirty="0">
                <a:latin typeface="BIZ UDP明朝 Medium" panose="02020500000000000000" pitchFamily="18" charset="-128"/>
                <a:ea typeface="BIZ UDP明朝 Medium" panose="02020500000000000000" pitchFamily="18" charset="-128"/>
              </a:rPr>
              <a:t>H</a:t>
            </a:r>
            <a:r>
              <a:rPr lang="ja-JP" altLang="en-US" dirty="0">
                <a:latin typeface="BIZ UDP明朝 Medium" panose="02020500000000000000" pitchFamily="18" charset="-128"/>
                <a:ea typeface="BIZ UDP明朝 Medium" panose="02020500000000000000" pitchFamily="18" charset="-128"/>
              </a:rPr>
              <a:t>　ディプロマ発行</a:t>
            </a:r>
            <a:endParaRPr lang="en-US" altLang="ja-JP" dirty="0">
              <a:latin typeface="BIZ UDP明朝 Medium" panose="02020500000000000000" pitchFamily="18" charset="-128"/>
              <a:ea typeface="BIZ UDP明朝 Medium" panose="02020500000000000000" pitchFamily="18" charset="-128"/>
            </a:endParaRPr>
          </a:p>
          <a:p>
            <a:pPr marL="0" indent="0">
              <a:buNone/>
            </a:pPr>
            <a:endParaRPr lang="en-US" altLang="ja-JP" dirty="0">
              <a:latin typeface="BIZ UDP明朝 Medium" panose="02020500000000000000" pitchFamily="18" charset="-128"/>
              <a:ea typeface="BIZ UDP明朝 Medium" panose="02020500000000000000" pitchFamily="18" charset="-128"/>
            </a:endParaRPr>
          </a:p>
          <a:p>
            <a:pPr marL="0" indent="0">
              <a:buNone/>
            </a:pPr>
            <a:r>
              <a:rPr lang="ja-JP" altLang="en-US" dirty="0">
                <a:latin typeface="BIZ UDP明朝 Medium" panose="02020500000000000000" pitchFamily="18" charset="-128"/>
                <a:ea typeface="BIZ UDP明朝 Medium" panose="02020500000000000000" pitchFamily="18" charset="-128"/>
              </a:rPr>
              <a:t>　４１，８００円</a:t>
            </a:r>
            <a:endParaRPr lang="en-US" altLang="ja-JP" dirty="0">
              <a:latin typeface="BIZ UDP明朝 Medium" panose="02020500000000000000" pitchFamily="18" charset="-128"/>
              <a:ea typeface="BIZ UDP明朝 Medium" panose="02020500000000000000" pitchFamily="18" charset="-128"/>
            </a:endParaRPr>
          </a:p>
        </p:txBody>
      </p:sp>
      <p:pic>
        <p:nvPicPr>
          <p:cNvPr id="4" name="図 3">
            <a:extLst>
              <a:ext uri="{FF2B5EF4-FFF2-40B4-BE49-F238E27FC236}">
                <a16:creationId xmlns:a16="http://schemas.microsoft.com/office/drawing/2014/main" id="{15568374-504F-94B0-6D26-CF25F440911F}"/>
              </a:ext>
            </a:extLst>
          </p:cNvPr>
          <p:cNvPicPr>
            <a:picLocks noChangeAspect="1"/>
          </p:cNvPicPr>
          <p:nvPr/>
        </p:nvPicPr>
        <p:blipFill>
          <a:blip r:embed="rId2"/>
          <a:stretch>
            <a:fillRect/>
          </a:stretch>
        </p:blipFill>
        <p:spPr>
          <a:xfrm>
            <a:off x="6426417" y="2656573"/>
            <a:ext cx="4177334" cy="3213334"/>
          </a:xfrm>
          <a:prstGeom prst="rect">
            <a:avLst/>
          </a:prstGeom>
        </p:spPr>
      </p:pic>
    </p:spTree>
    <p:extLst>
      <p:ext uri="{BB962C8B-B14F-4D97-AF65-F5344CB8AC3E}">
        <p14:creationId xmlns:p14="http://schemas.microsoft.com/office/powerpoint/2010/main" val="28642947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5F9FDEB3-24F7-9358-98BE-D9178CD333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7834" y="3965609"/>
            <a:ext cx="3814166" cy="2550724"/>
          </a:xfrm>
          <a:prstGeom prst="rect">
            <a:avLst/>
          </a:prstGeom>
        </p:spPr>
      </p:pic>
      <p:sp>
        <p:nvSpPr>
          <p:cNvPr id="2" name="タイトル 1">
            <a:extLst>
              <a:ext uri="{FF2B5EF4-FFF2-40B4-BE49-F238E27FC236}">
                <a16:creationId xmlns:a16="http://schemas.microsoft.com/office/drawing/2014/main" id="{28C3AB9B-8E16-A73F-3C18-2C3AE4E035A3}"/>
              </a:ext>
            </a:extLst>
          </p:cNvPr>
          <p:cNvSpPr>
            <a:spLocks noGrp="1"/>
          </p:cNvSpPr>
          <p:nvPr>
            <p:ph type="title"/>
          </p:nvPr>
        </p:nvSpPr>
        <p:spPr>
          <a:xfrm>
            <a:off x="1295402" y="202131"/>
            <a:ext cx="9601196" cy="2223435"/>
          </a:xfrm>
        </p:spPr>
        <p:txBody>
          <a:bodyPr>
            <a:normAutofit fontScale="90000"/>
          </a:bodyPr>
          <a:lstStyle/>
          <a:p>
            <a:r>
              <a:rPr kumimoji="1" lang="ja-JP" altLang="en-US" dirty="0">
                <a:latin typeface="BIZ UDP明朝 Medium" panose="02020500000000000000" pitchFamily="18" charset="-128"/>
                <a:ea typeface="BIZ UDP明朝 Medium" panose="02020500000000000000" pitchFamily="18" charset="-128"/>
              </a:rPr>
              <a:t>　</a:t>
            </a:r>
            <a:r>
              <a:rPr lang="ja-JP" altLang="en-US" dirty="0">
                <a:latin typeface="BIZ UDP明朝 Medium" panose="02020500000000000000" pitchFamily="18" charset="-128"/>
                <a:ea typeface="BIZ UDP明朝 Medium" panose="02020500000000000000" pitchFamily="18" charset="-128"/>
              </a:rPr>
              <a:t>広瀬式ヘッドヘブンマスター</a:t>
            </a:r>
            <a:r>
              <a:rPr kumimoji="1" lang="ja-JP" altLang="en-US" dirty="0">
                <a:latin typeface="BIZ UDP明朝 Medium" panose="02020500000000000000" pitchFamily="18" charset="-128"/>
                <a:ea typeface="BIZ UDP明朝 Medium" panose="02020500000000000000" pitchFamily="18" charset="-128"/>
              </a:rPr>
              <a:t>養成講座</a:t>
            </a:r>
            <a:br>
              <a:rPr kumimoji="1" lang="en-US" altLang="ja-JP" dirty="0">
                <a:latin typeface="BIZ UDP明朝 Medium" panose="02020500000000000000" pitchFamily="18" charset="-128"/>
                <a:ea typeface="BIZ UDP明朝 Medium" panose="02020500000000000000" pitchFamily="18" charset="-128"/>
              </a:rPr>
            </a:br>
            <a:r>
              <a:rPr kumimoji="1" lang="en-US" altLang="ja-JP" dirty="0">
                <a:latin typeface="BIZ UDP明朝 Medium" panose="02020500000000000000" pitchFamily="18" charset="-128"/>
                <a:ea typeface="BIZ UDP明朝 Medium" panose="02020500000000000000" pitchFamily="18" charset="-128"/>
              </a:rPr>
              <a:t>Ⅰ</a:t>
            </a:r>
            <a:r>
              <a:rPr kumimoji="1" lang="ja-JP" altLang="en-US" dirty="0">
                <a:latin typeface="BIZ UDP明朝 Medium" panose="02020500000000000000" pitchFamily="18" charset="-128"/>
                <a:ea typeface="BIZ UDP明朝 Medium" panose="02020500000000000000" pitchFamily="18" charset="-128"/>
              </a:rPr>
              <a:t>初級ベーシック　　　</a:t>
            </a:r>
            <a:br>
              <a:rPr kumimoji="1" lang="en-US" altLang="ja-JP" dirty="0">
                <a:latin typeface="BIZ UDP明朝 Medium" panose="02020500000000000000" pitchFamily="18" charset="-128"/>
                <a:ea typeface="BIZ UDP明朝 Medium" panose="02020500000000000000" pitchFamily="18" charset="-128"/>
              </a:rPr>
            </a:br>
            <a:r>
              <a:rPr kumimoji="1" lang="ja-JP" altLang="en-US" dirty="0">
                <a:latin typeface="BIZ UDP明朝 Medium" panose="02020500000000000000" pitchFamily="18" charset="-128"/>
                <a:ea typeface="BIZ UDP明朝 Medium" panose="02020500000000000000" pitchFamily="18" charset="-128"/>
              </a:rPr>
              <a:t>　</a:t>
            </a:r>
            <a:r>
              <a:rPr kumimoji="1" lang="en-US" altLang="ja-JP" dirty="0">
                <a:latin typeface="BIZ UDP明朝 Medium" panose="02020500000000000000" pitchFamily="18" charset="-128"/>
                <a:ea typeface="BIZ UDP明朝 Medium" panose="02020500000000000000" pitchFamily="18" charset="-128"/>
              </a:rPr>
              <a:t>Ⅱ</a:t>
            </a:r>
            <a:r>
              <a:rPr kumimoji="1" lang="ja-JP" altLang="en-US" dirty="0">
                <a:latin typeface="BIZ UDP明朝 Medium" panose="02020500000000000000" pitchFamily="18" charset="-128"/>
                <a:ea typeface="BIZ UDP明朝 Medium" panose="02020500000000000000" pitchFamily="18" charset="-128"/>
              </a:rPr>
              <a:t>上級マスター</a:t>
            </a:r>
            <a:br>
              <a:rPr kumimoji="1" lang="en-US" altLang="ja-JP" dirty="0">
                <a:latin typeface="BIZ UDP明朝 Medium" panose="02020500000000000000" pitchFamily="18" charset="-128"/>
                <a:ea typeface="BIZ UDP明朝 Medium" panose="02020500000000000000" pitchFamily="18" charset="-128"/>
              </a:rPr>
            </a:br>
            <a:r>
              <a:rPr kumimoji="1" lang="ja-JP" altLang="en-US" dirty="0">
                <a:latin typeface="BIZ UDP明朝 Medium" panose="02020500000000000000" pitchFamily="18" charset="-128"/>
                <a:ea typeface="BIZ UDP明朝 Medium" panose="02020500000000000000" pitchFamily="18" charset="-128"/>
              </a:rPr>
              <a:t>　</a:t>
            </a:r>
            <a:r>
              <a:rPr kumimoji="1" lang="en-US" altLang="ja-JP" dirty="0">
                <a:latin typeface="BIZ UDP明朝 Medium" panose="02020500000000000000" pitchFamily="18" charset="-128"/>
                <a:ea typeface="BIZ UDP明朝 Medium" panose="02020500000000000000" pitchFamily="18" charset="-128"/>
              </a:rPr>
              <a:t>Ⅲ</a:t>
            </a:r>
            <a:r>
              <a:rPr kumimoji="1" lang="ja-JP" altLang="en-US" dirty="0">
                <a:latin typeface="BIZ UDP明朝 Medium" panose="02020500000000000000" pitchFamily="18" charset="-128"/>
                <a:ea typeface="BIZ UDP明朝 Medium" panose="02020500000000000000" pitchFamily="18" charset="-128"/>
              </a:rPr>
              <a:t>プロ</a:t>
            </a:r>
            <a:r>
              <a:rPr lang="ja-JP" altLang="en-US" dirty="0">
                <a:latin typeface="BIZ UDP明朝 Medium" panose="02020500000000000000" pitchFamily="18" charset="-128"/>
                <a:ea typeface="BIZ UDP明朝 Medium" panose="02020500000000000000" pitchFamily="18" charset="-128"/>
              </a:rPr>
              <a:t>フェッショナル</a:t>
            </a:r>
            <a:r>
              <a:rPr kumimoji="1" lang="ja-JP" altLang="en-US" dirty="0">
                <a:latin typeface="BIZ UDP明朝 Medium" panose="02020500000000000000" pitchFamily="18" charset="-128"/>
                <a:ea typeface="BIZ UDP明朝 Medium" panose="02020500000000000000" pitchFamily="18" charset="-128"/>
              </a:rPr>
              <a:t>コース</a:t>
            </a:r>
          </a:p>
        </p:txBody>
      </p:sp>
      <p:sp>
        <p:nvSpPr>
          <p:cNvPr id="3" name="コンテンツ プレースホルダー 2">
            <a:extLst>
              <a:ext uri="{FF2B5EF4-FFF2-40B4-BE49-F238E27FC236}">
                <a16:creationId xmlns:a16="http://schemas.microsoft.com/office/drawing/2014/main" id="{A96B550C-9ED8-D2C8-35CC-ACAD4BC463CA}"/>
              </a:ext>
            </a:extLst>
          </p:cNvPr>
          <p:cNvSpPr>
            <a:spLocks noGrp="1"/>
          </p:cNvSpPr>
          <p:nvPr>
            <p:ph idx="1"/>
          </p:nvPr>
        </p:nvSpPr>
        <p:spPr>
          <a:xfrm>
            <a:off x="838200" y="2425566"/>
            <a:ext cx="10515600" cy="3975233"/>
          </a:xfrm>
        </p:spPr>
        <p:txBody>
          <a:bodyPr>
            <a:normAutofit fontScale="92500" lnSpcReduction="20000"/>
          </a:bodyPr>
          <a:lstStyle/>
          <a:p>
            <a:pPr marL="0" indent="0">
              <a:buNone/>
            </a:pPr>
            <a:r>
              <a:rPr kumimoji="1" lang="ja-JP" altLang="en-US" dirty="0"/>
              <a:t>　　</a:t>
            </a:r>
            <a:endParaRPr kumimoji="1" lang="en-US" altLang="ja-JP" dirty="0"/>
          </a:p>
          <a:p>
            <a:pPr marL="0" indent="0">
              <a:buNone/>
            </a:pPr>
            <a:r>
              <a:rPr kumimoji="1" lang="ja-JP" altLang="en-US" sz="3800" b="1" dirty="0">
                <a:latin typeface="BIZ UDP明朝 Medium" panose="02020500000000000000" pitchFamily="18" charset="-128"/>
                <a:ea typeface="BIZ UDP明朝 Medium" panose="02020500000000000000" pitchFamily="18" charset="-128"/>
              </a:rPr>
              <a:t>　　オンライン</a:t>
            </a:r>
            <a:r>
              <a:rPr kumimoji="1" lang="en-US" altLang="ja-JP" sz="3800" b="1" dirty="0">
                <a:latin typeface="BIZ UDP明朝 Medium" panose="02020500000000000000" pitchFamily="18" charset="-128"/>
                <a:ea typeface="BIZ UDP明朝 Medium" panose="02020500000000000000" pitchFamily="18" charset="-128"/>
              </a:rPr>
              <a:t>+</a:t>
            </a:r>
            <a:r>
              <a:rPr kumimoji="1" lang="ja-JP" altLang="en-US" sz="3800" b="1" dirty="0">
                <a:latin typeface="BIZ UDP明朝 Medium" panose="02020500000000000000" pitchFamily="18" charset="-128"/>
                <a:ea typeface="BIZ UDP明朝 Medium" panose="02020500000000000000" pitchFamily="18" charset="-128"/>
              </a:rPr>
              <a:t>対面１ｄａｙマンツーマン</a:t>
            </a:r>
            <a:r>
              <a:rPr kumimoji="1" lang="en-US" altLang="ja-JP" sz="3800" b="1" dirty="0">
                <a:latin typeface="BIZ UDP明朝 Medium" panose="02020500000000000000" pitchFamily="18" charset="-128"/>
                <a:ea typeface="BIZ UDP明朝 Medium" panose="02020500000000000000" pitchFamily="18" charset="-128"/>
              </a:rPr>
              <a:t>+</a:t>
            </a:r>
            <a:r>
              <a:rPr kumimoji="1" lang="ja-JP" altLang="en-US" sz="3800" b="1">
                <a:latin typeface="BIZ UDP明朝 Medium" panose="02020500000000000000" pitchFamily="18" charset="-128"/>
                <a:ea typeface="BIZ UDP明朝 Medium" panose="02020500000000000000" pitchFamily="18" charset="-128"/>
              </a:rPr>
              <a:t>勉強会</a:t>
            </a:r>
            <a:endParaRPr kumimoji="1" lang="en-US" altLang="ja-JP" sz="3800" b="1" dirty="0">
              <a:latin typeface="BIZ UDP明朝 Medium" panose="02020500000000000000" pitchFamily="18" charset="-128"/>
              <a:ea typeface="BIZ UDP明朝 Medium" panose="02020500000000000000" pitchFamily="18" charset="-128"/>
            </a:endParaRPr>
          </a:p>
          <a:p>
            <a:pPr marL="0" indent="0">
              <a:buNone/>
            </a:pPr>
            <a:r>
              <a:rPr lang="ja-JP" altLang="en-US" b="1" dirty="0">
                <a:latin typeface="BIZ UDP明朝 Medium" panose="02020500000000000000" pitchFamily="18" charset="-128"/>
                <a:ea typeface="BIZ UDP明朝 Medium" panose="02020500000000000000" pitchFamily="18" charset="-128"/>
              </a:rPr>
              <a:t>　　</a:t>
            </a:r>
            <a:endParaRPr lang="en-US" altLang="ja-JP" b="1" dirty="0">
              <a:latin typeface="BIZ UDP明朝 Medium" panose="02020500000000000000" pitchFamily="18" charset="-128"/>
              <a:ea typeface="BIZ UDP明朝 Medium" panose="02020500000000000000" pitchFamily="18" charset="-128"/>
            </a:endParaRPr>
          </a:p>
          <a:p>
            <a:pPr marL="0" indent="0">
              <a:buNone/>
            </a:pPr>
            <a:r>
              <a:rPr kumimoji="1" lang="ja-JP" altLang="en-US" b="1" dirty="0">
                <a:latin typeface="BIZ UDP明朝 Medium" panose="02020500000000000000" pitchFamily="18" charset="-128"/>
                <a:ea typeface="BIZ UDP明朝 Medium" panose="02020500000000000000" pitchFamily="18" charset="-128"/>
              </a:rPr>
              <a:t>　　　</a:t>
            </a:r>
            <a:r>
              <a:rPr lang="ja-JP" altLang="en-US" b="1" dirty="0">
                <a:latin typeface="BIZ UDP明朝 Medium" panose="02020500000000000000" pitchFamily="18" charset="-128"/>
                <a:ea typeface="BIZ UDP明朝 Medium" panose="02020500000000000000" pitchFamily="18" charset="-128"/>
              </a:rPr>
              <a:t>理論　脳疲労とは　ドライヘッドスパとは　</a:t>
            </a:r>
            <a:endParaRPr lang="en-US" altLang="ja-JP" b="1" dirty="0">
              <a:latin typeface="BIZ UDP明朝 Medium" panose="02020500000000000000" pitchFamily="18" charset="-128"/>
              <a:ea typeface="BIZ UDP明朝 Medium" panose="02020500000000000000" pitchFamily="18" charset="-128"/>
            </a:endParaRPr>
          </a:p>
          <a:p>
            <a:pPr marL="0" indent="0">
              <a:buNone/>
            </a:pPr>
            <a:r>
              <a:rPr lang="ja-JP" altLang="en-US" b="1" dirty="0">
                <a:latin typeface="BIZ UDP明朝 Medium" panose="02020500000000000000" pitchFamily="18" charset="-128"/>
                <a:ea typeface="BIZ UDP明朝 Medium" panose="02020500000000000000" pitchFamily="18" charset="-128"/>
              </a:rPr>
              <a:t>　　　　　　　解剖生理学　骨系　筋系　中医学など</a:t>
            </a:r>
            <a:endParaRPr lang="en-US" altLang="ja-JP" b="1" dirty="0">
              <a:latin typeface="BIZ UDP明朝 Medium" panose="02020500000000000000" pitchFamily="18" charset="-128"/>
              <a:ea typeface="BIZ UDP明朝 Medium" panose="02020500000000000000" pitchFamily="18" charset="-128"/>
            </a:endParaRPr>
          </a:p>
          <a:p>
            <a:pPr marL="0" indent="0">
              <a:buNone/>
            </a:pPr>
            <a:r>
              <a:rPr kumimoji="1" lang="ja-JP" altLang="en-US" b="1" dirty="0">
                <a:latin typeface="BIZ UDP明朝 Medium" panose="02020500000000000000" pitchFamily="18" charset="-128"/>
                <a:ea typeface="BIZ UDP明朝 Medium" panose="02020500000000000000" pitchFamily="18" charset="-128"/>
              </a:rPr>
              <a:t>　　　技術</a:t>
            </a:r>
            <a:r>
              <a:rPr lang="ja-JP" altLang="en-US" b="1" dirty="0">
                <a:latin typeface="BIZ UDP明朝 Medium" panose="02020500000000000000" pitchFamily="18" charset="-128"/>
                <a:ea typeface="BIZ UDP明朝 Medium" panose="02020500000000000000" pitchFamily="18" charset="-128"/>
              </a:rPr>
              <a:t>　脳疲労と睡眠に特化したドライヘッドスパ</a:t>
            </a:r>
            <a:endParaRPr lang="en-US" altLang="ja-JP" b="1" dirty="0">
              <a:latin typeface="BIZ UDP明朝 Medium" panose="02020500000000000000" pitchFamily="18" charset="-128"/>
              <a:ea typeface="BIZ UDP明朝 Medium" panose="02020500000000000000" pitchFamily="18" charset="-128"/>
            </a:endParaRPr>
          </a:p>
          <a:p>
            <a:pPr marL="0" indent="0">
              <a:buNone/>
            </a:pPr>
            <a:r>
              <a:rPr lang="ja-JP" altLang="en-US" b="1" dirty="0">
                <a:latin typeface="BIZ UDP明朝 Medium" panose="02020500000000000000" pitchFamily="18" charset="-128"/>
                <a:ea typeface="BIZ UDP明朝 Medium" panose="02020500000000000000" pitchFamily="18" charset="-128"/>
              </a:rPr>
              <a:t>　　　経営　予約のとれない人気ドライヘッドスパサロンの経営</a:t>
            </a:r>
            <a:endParaRPr lang="en-US" altLang="ja-JP" b="1" dirty="0">
              <a:latin typeface="BIZ UDP明朝 Medium" panose="02020500000000000000" pitchFamily="18" charset="-128"/>
              <a:ea typeface="BIZ UDP明朝 Medium" panose="02020500000000000000" pitchFamily="18" charset="-128"/>
            </a:endParaRPr>
          </a:p>
          <a:p>
            <a:pPr marL="0" indent="0">
              <a:buNone/>
            </a:pPr>
            <a:r>
              <a:rPr lang="ja-JP" altLang="en-US" b="1" dirty="0">
                <a:latin typeface="BIZ UDP明朝 Medium" panose="02020500000000000000" pitchFamily="18" charset="-128"/>
                <a:ea typeface="BIZ UDP明朝 Medium" panose="02020500000000000000" pitchFamily="18" charset="-128"/>
              </a:rPr>
              <a:t>　　　　　　　ノウハウのすべて　　経営サポート</a:t>
            </a:r>
            <a:endParaRPr lang="en-US" altLang="ja-JP" b="1" dirty="0">
              <a:latin typeface="BIZ UDP明朝 Medium" panose="02020500000000000000" pitchFamily="18" charset="-128"/>
              <a:ea typeface="BIZ UDP明朝 Medium" panose="02020500000000000000" pitchFamily="18" charset="-128"/>
            </a:endParaRPr>
          </a:p>
          <a:p>
            <a:pPr marL="0" indent="0">
              <a:buNone/>
            </a:pPr>
            <a:r>
              <a:rPr lang="ja-JP" altLang="en-US" b="1" dirty="0">
                <a:latin typeface="BIZ UDP明朝 Medium" panose="02020500000000000000" pitchFamily="18" charset="-128"/>
                <a:ea typeface="BIZ UDP明朝 Medium" panose="02020500000000000000" pitchFamily="18" charset="-128"/>
              </a:rPr>
              <a:t>　　　　　　　　　</a:t>
            </a:r>
            <a:endParaRPr kumimoji="1" lang="en-US" altLang="ja-JP" b="1" dirty="0">
              <a:latin typeface="BIZ UDP明朝 Medium" panose="02020500000000000000" pitchFamily="18" charset="-128"/>
              <a:ea typeface="BIZ UDP明朝 Medium" panose="02020500000000000000" pitchFamily="18" charset="-128"/>
            </a:endParaRPr>
          </a:p>
        </p:txBody>
      </p:sp>
    </p:spTree>
    <p:extLst>
      <p:ext uri="{BB962C8B-B14F-4D97-AF65-F5344CB8AC3E}">
        <p14:creationId xmlns:p14="http://schemas.microsoft.com/office/powerpoint/2010/main" val="19310280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9C3B1D-B3A1-085A-6763-3E19344EFC02}"/>
              </a:ext>
            </a:extLst>
          </p:cNvPr>
          <p:cNvSpPr>
            <a:spLocks noGrp="1"/>
          </p:cNvSpPr>
          <p:nvPr>
            <p:ph type="ctrTitle"/>
          </p:nvPr>
        </p:nvSpPr>
        <p:spPr/>
        <p:txBody>
          <a:bodyPr/>
          <a:lstStyle/>
          <a:p>
            <a:endParaRPr kumimoji="1" lang="ja-JP" altLang="en-US"/>
          </a:p>
        </p:txBody>
      </p:sp>
      <p:sp>
        <p:nvSpPr>
          <p:cNvPr id="3" name="字幕 2">
            <a:extLst>
              <a:ext uri="{FF2B5EF4-FFF2-40B4-BE49-F238E27FC236}">
                <a16:creationId xmlns:a16="http://schemas.microsoft.com/office/drawing/2014/main" id="{45BE351B-DD02-C714-F205-DC45BA00CB9D}"/>
              </a:ext>
            </a:extLst>
          </p:cNvPr>
          <p:cNvSpPr>
            <a:spLocks noGrp="1"/>
          </p:cNvSpPr>
          <p:nvPr>
            <p:ph type="subTitle" idx="1"/>
          </p:nvPr>
        </p:nvSpPr>
        <p:spPr/>
        <p:txBody>
          <a:bodyPr/>
          <a:lstStyle/>
          <a:p>
            <a:endParaRPr kumimoji="1" lang="ja-JP" altLang="en-US"/>
          </a:p>
        </p:txBody>
      </p:sp>
    </p:spTree>
    <p:extLst>
      <p:ext uri="{BB962C8B-B14F-4D97-AF65-F5344CB8AC3E}">
        <p14:creationId xmlns:p14="http://schemas.microsoft.com/office/powerpoint/2010/main" val="13087922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5F9FDEB3-24F7-9358-98BE-D9178CD333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6857" y="2810577"/>
            <a:ext cx="3814166" cy="2550724"/>
          </a:xfrm>
          <a:prstGeom prst="rect">
            <a:avLst/>
          </a:prstGeom>
        </p:spPr>
      </p:pic>
      <p:sp>
        <p:nvSpPr>
          <p:cNvPr id="2" name="タイトル 1">
            <a:extLst>
              <a:ext uri="{FF2B5EF4-FFF2-40B4-BE49-F238E27FC236}">
                <a16:creationId xmlns:a16="http://schemas.microsoft.com/office/drawing/2014/main" id="{28C3AB9B-8E16-A73F-3C18-2C3AE4E035A3}"/>
              </a:ext>
            </a:extLst>
          </p:cNvPr>
          <p:cNvSpPr>
            <a:spLocks noGrp="1"/>
          </p:cNvSpPr>
          <p:nvPr>
            <p:ph type="title"/>
          </p:nvPr>
        </p:nvSpPr>
        <p:spPr/>
        <p:txBody>
          <a:bodyPr>
            <a:normAutofit fontScale="90000"/>
          </a:bodyPr>
          <a:lstStyle/>
          <a:p>
            <a:r>
              <a:rPr kumimoji="1" lang="ja-JP" altLang="en-US" dirty="0">
                <a:latin typeface="BIZ UDP明朝 Medium" panose="02020500000000000000" pitchFamily="18" charset="-128"/>
                <a:ea typeface="BIZ UDP明朝 Medium" panose="02020500000000000000" pitchFamily="18" charset="-128"/>
              </a:rPr>
              <a:t>　</a:t>
            </a:r>
            <a:r>
              <a:rPr lang="ja-JP" altLang="en-US" dirty="0">
                <a:latin typeface="BIZ UDP明朝 Medium" panose="02020500000000000000" pitchFamily="18" charset="-128"/>
                <a:ea typeface="BIZ UDP明朝 Medium" panose="02020500000000000000" pitchFamily="18" charset="-128"/>
              </a:rPr>
              <a:t>広瀬式ヘッドヘブンマスター</a:t>
            </a:r>
            <a:r>
              <a:rPr kumimoji="1" lang="ja-JP" altLang="en-US" dirty="0">
                <a:latin typeface="BIZ UDP明朝 Medium" panose="02020500000000000000" pitchFamily="18" charset="-128"/>
                <a:ea typeface="BIZ UDP明朝 Medium" panose="02020500000000000000" pitchFamily="18" charset="-128"/>
              </a:rPr>
              <a:t>養成講座</a:t>
            </a:r>
            <a:br>
              <a:rPr kumimoji="1" lang="en-US" altLang="ja-JP" dirty="0">
                <a:latin typeface="BIZ UDP明朝 Medium" panose="02020500000000000000" pitchFamily="18" charset="-128"/>
                <a:ea typeface="BIZ UDP明朝 Medium" panose="02020500000000000000" pitchFamily="18" charset="-128"/>
              </a:rPr>
            </a:br>
            <a:r>
              <a:rPr kumimoji="1" lang="ja-JP" altLang="en-US" dirty="0">
                <a:latin typeface="BIZ UDP明朝 Medium" panose="02020500000000000000" pitchFamily="18" charset="-128"/>
                <a:ea typeface="BIZ UDP明朝 Medium" panose="02020500000000000000" pitchFamily="18" charset="-128"/>
              </a:rPr>
              <a:t>　　</a:t>
            </a:r>
            <a:r>
              <a:rPr kumimoji="1" lang="en-US" altLang="ja-JP" dirty="0">
                <a:latin typeface="BIZ UDP明朝 Medium" panose="02020500000000000000" pitchFamily="18" charset="-128"/>
                <a:ea typeface="BIZ UDP明朝 Medium" panose="02020500000000000000" pitchFamily="18" charset="-128"/>
              </a:rPr>
              <a:t>Ⅰ</a:t>
            </a:r>
            <a:r>
              <a:rPr kumimoji="1" lang="ja-JP" altLang="en-US" dirty="0">
                <a:latin typeface="BIZ UDP明朝 Medium" panose="02020500000000000000" pitchFamily="18" charset="-128"/>
                <a:ea typeface="BIZ UDP明朝 Medium" panose="02020500000000000000" pitchFamily="18" charset="-128"/>
              </a:rPr>
              <a:t>　</a:t>
            </a:r>
            <a:r>
              <a:rPr lang="ja-JP" altLang="en-US" dirty="0">
                <a:latin typeface="BIZ UDP明朝 Medium" panose="02020500000000000000" pitchFamily="18" charset="-128"/>
                <a:ea typeface="BIZ UDP明朝 Medium" panose="02020500000000000000" pitchFamily="18" charset="-128"/>
              </a:rPr>
              <a:t>初級　</a:t>
            </a:r>
            <a:r>
              <a:rPr kumimoji="1" lang="ja-JP" altLang="en-US" dirty="0">
                <a:latin typeface="BIZ UDP明朝 Medium" panose="02020500000000000000" pitchFamily="18" charset="-128"/>
                <a:ea typeface="BIZ UDP明朝 Medium" panose="02020500000000000000" pitchFamily="18" charset="-128"/>
              </a:rPr>
              <a:t>ベーシックコース</a:t>
            </a:r>
          </a:p>
        </p:txBody>
      </p:sp>
      <p:sp>
        <p:nvSpPr>
          <p:cNvPr id="3" name="コンテンツ プレースホルダー 2">
            <a:extLst>
              <a:ext uri="{FF2B5EF4-FFF2-40B4-BE49-F238E27FC236}">
                <a16:creationId xmlns:a16="http://schemas.microsoft.com/office/drawing/2014/main" id="{A96B550C-9ED8-D2C8-35CC-ACAD4BC463CA}"/>
              </a:ext>
            </a:extLst>
          </p:cNvPr>
          <p:cNvSpPr>
            <a:spLocks noGrp="1"/>
          </p:cNvSpPr>
          <p:nvPr>
            <p:ph idx="1"/>
          </p:nvPr>
        </p:nvSpPr>
        <p:spPr>
          <a:xfrm>
            <a:off x="838200" y="2425566"/>
            <a:ext cx="10515600" cy="3975233"/>
          </a:xfrm>
        </p:spPr>
        <p:txBody>
          <a:bodyPr>
            <a:normAutofit/>
          </a:bodyPr>
          <a:lstStyle/>
          <a:p>
            <a:pPr marL="0" indent="0">
              <a:buNone/>
            </a:pPr>
            <a:r>
              <a:rPr kumimoji="1" lang="ja-JP" altLang="en-US" dirty="0"/>
              <a:t>　　</a:t>
            </a:r>
            <a:r>
              <a:rPr kumimoji="1" lang="ja-JP" altLang="en-US" sz="3800" b="1" dirty="0">
                <a:latin typeface="BIZ UDP明朝 Medium" panose="02020500000000000000" pitchFamily="18" charset="-128"/>
                <a:ea typeface="BIZ UDP明朝 Medium" panose="02020500000000000000" pitchFamily="18" charset="-128"/>
              </a:rPr>
              <a:t>オンライン</a:t>
            </a:r>
            <a:r>
              <a:rPr kumimoji="1" lang="en-US" altLang="ja-JP" sz="3800" b="1" dirty="0">
                <a:latin typeface="BIZ UDP明朝 Medium" panose="02020500000000000000" pitchFamily="18" charset="-128"/>
                <a:ea typeface="BIZ UDP明朝 Medium" panose="02020500000000000000" pitchFamily="18" charset="-128"/>
              </a:rPr>
              <a:t>3</a:t>
            </a:r>
            <a:r>
              <a:rPr kumimoji="1" lang="ja-JP" altLang="en-US" sz="3800" b="1" dirty="0">
                <a:latin typeface="BIZ UDP明朝 Medium" panose="02020500000000000000" pitchFamily="18" charset="-128"/>
                <a:ea typeface="BIZ UDP明朝 Medium" panose="02020500000000000000" pitchFamily="18" charset="-128"/>
              </a:rPr>
              <a:t>ヵ月</a:t>
            </a:r>
            <a:r>
              <a:rPr kumimoji="1" lang="en-US" altLang="ja-JP" sz="3800" b="1" dirty="0">
                <a:latin typeface="BIZ UDP明朝 Medium" panose="02020500000000000000" pitchFamily="18" charset="-128"/>
                <a:ea typeface="BIZ UDP明朝 Medium" panose="02020500000000000000" pitchFamily="18" charset="-128"/>
              </a:rPr>
              <a:t>+</a:t>
            </a:r>
            <a:r>
              <a:rPr kumimoji="1" lang="ja-JP" altLang="en-US" sz="3800" b="1" dirty="0">
                <a:latin typeface="BIZ UDP明朝 Medium" panose="02020500000000000000" pitchFamily="18" charset="-128"/>
                <a:ea typeface="BIZ UDP明朝 Medium" panose="02020500000000000000" pitchFamily="18" charset="-128"/>
              </a:rPr>
              <a:t>対面１ｄａｙマンツーマン</a:t>
            </a:r>
            <a:endParaRPr kumimoji="1" lang="en-US" altLang="ja-JP" sz="3800" b="1" dirty="0">
              <a:latin typeface="BIZ UDP明朝 Medium" panose="02020500000000000000" pitchFamily="18" charset="-128"/>
              <a:ea typeface="BIZ UDP明朝 Medium" panose="02020500000000000000" pitchFamily="18" charset="-128"/>
            </a:endParaRPr>
          </a:p>
          <a:p>
            <a:pPr marL="0" indent="0">
              <a:buNone/>
            </a:pPr>
            <a:r>
              <a:rPr lang="ja-JP" altLang="en-US" b="1" dirty="0">
                <a:latin typeface="BIZ UDP明朝 Medium" panose="02020500000000000000" pitchFamily="18" charset="-128"/>
                <a:ea typeface="BIZ UDP明朝 Medium" panose="02020500000000000000" pitchFamily="18" charset="-128"/>
              </a:rPr>
              <a:t>　　</a:t>
            </a:r>
            <a:r>
              <a:rPr kumimoji="1" lang="ja-JP" altLang="en-US" b="1" dirty="0">
                <a:latin typeface="BIZ UDP明朝 Medium" panose="02020500000000000000" pitchFamily="18" charset="-128"/>
                <a:ea typeface="BIZ UDP明朝 Medium" panose="02020500000000000000" pitchFamily="18" charset="-128"/>
              </a:rPr>
              <a:t>　</a:t>
            </a:r>
            <a:r>
              <a:rPr lang="ja-JP" altLang="en-US" b="1" dirty="0">
                <a:latin typeface="BIZ UDP明朝 Medium" panose="02020500000000000000" pitchFamily="18" charset="-128"/>
                <a:ea typeface="BIZ UDP明朝 Medium" panose="02020500000000000000" pitchFamily="18" charset="-128"/>
              </a:rPr>
              <a:t>理論　脳疲労とは　ドライヘッドスパとは　</a:t>
            </a:r>
            <a:endParaRPr lang="en-US" altLang="ja-JP" b="1" dirty="0">
              <a:latin typeface="BIZ UDP明朝 Medium" panose="02020500000000000000" pitchFamily="18" charset="-128"/>
              <a:ea typeface="BIZ UDP明朝 Medium" panose="02020500000000000000" pitchFamily="18" charset="-128"/>
            </a:endParaRPr>
          </a:p>
          <a:p>
            <a:pPr marL="0" indent="0">
              <a:buNone/>
            </a:pPr>
            <a:r>
              <a:rPr lang="ja-JP" altLang="en-US" b="1" dirty="0">
                <a:latin typeface="BIZ UDP明朝 Medium" panose="02020500000000000000" pitchFamily="18" charset="-128"/>
                <a:ea typeface="BIZ UDP明朝 Medium" panose="02020500000000000000" pitchFamily="18" charset="-128"/>
              </a:rPr>
              <a:t>　　　　　　　解剖生理学　骨系　筋系　中医学など</a:t>
            </a:r>
            <a:endParaRPr lang="en-US" altLang="ja-JP" b="1" dirty="0">
              <a:latin typeface="BIZ UDP明朝 Medium" panose="02020500000000000000" pitchFamily="18" charset="-128"/>
              <a:ea typeface="BIZ UDP明朝 Medium" panose="02020500000000000000" pitchFamily="18" charset="-128"/>
            </a:endParaRPr>
          </a:p>
          <a:p>
            <a:pPr marL="0" indent="0">
              <a:buNone/>
            </a:pPr>
            <a:r>
              <a:rPr kumimoji="1" lang="ja-JP" altLang="en-US" b="1" dirty="0">
                <a:latin typeface="BIZ UDP明朝 Medium" panose="02020500000000000000" pitchFamily="18" charset="-128"/>
                <a:ea typeface="BIZ UDP明朝 Medium" panose="02020500000000000000" pitchFamily="18" charset="-128"/>
              </a:rPr>
              <a:t>　　　技術</a:t>
            </a:r>
            <a:r>
              <a:rPr lang="ja-JP" altLang="en-US" b="1" dirty="0">
                <a:latin typeface="BIZ UDP明朝 Medium" panose="02020500000000000000" pitchFamily="18" charset="-128"/>
                <a:ea typeface="BIZ UDP明朝 Medium" panose="02020500000000000000" pitchFamily="18" charset="-128"/>
              </a:rPr>
              <a:t>　脳疲労と睡眠に特化したドライヘッドスパ</a:t>
            </a:r>
            <a:endParaRPr lang="en-US" altLang="ja-JP" b="1" dirty="0">
              <a:latin typeface="BIZ UDP明朝 Medium" panose="02020500000000000000" pitchFamily="18" charset="-128"/>
              <a:ea typeface="BIZ UDP明朝 Medium" panose="02020500000000000000" pitchFamily="18" charset="-128"/>
            </a:endParaRPr>
          </a:p>
          <a:p>
            <a:pPr marL="0" indent="0">
              <a:buNone/>
            </a:pPr>
            <a:r>
              <a:rPr lang="ja-JP" altLang="en-US" b="1" dirty="0">
                <a:latin typeface="BIZ UDP明朝 Medium" panose="02020500000000000000" pitchFamily="18" charset="-128"/>
                <a:ea typeface="BIZ UDP明朝 Medium" panose="02020500000000000000" pitchFamily="18" charset="-128"/>
              </a:rPr>
              <a:t>　　　　　　　（頭部のマッサージ）の技能を習得</a:t>
            </a:r>
            <a:endParaRPr lang="en-US" altLang="ja-JP" b="1" dirty="0">
              <a:latin typeface="BIZ UDP明朝 Medium" panose="02020500000000000000" pitchFamily="18" charset="-128"/>
              <a:ea typeface="BIZ UDP明朝 Medium" panose="02020500000000000000" pitchFamily="18" charset="-128"/>
            </a:endParaRPr>
          </a:p>
          <a:p>
            <a:pPr marL="0" indent="0">
              <a:buNone/>
            </a:pPr>
            <a:r>
              <a:rPr lang="ja-JP" altLang="en-US" sz="3300" b="1" dirty="0">
                <a:latin typeface="BIZ UDP明朝 Medium" panose="02020500000000000000" pitchFamily="18" charset="-128"/>
                <a:ea typeface="BIZ UDP明朝 Medium" panose="02020500000000000000" pitchFamily="18" charset="-128"/>
              </a:rPr>
              <a:t>受講料　　</a:t>
            </a:r>
            <a:r>
              <a:rPr lang="en-US" altLang="ja-JP" sz="3300" b="1" dirty="0">
                <a:latin typeface="BIZ UDP明朝 Medium" panose="02020500000000000000" pitchFamily="18" charset="-128"/>
                <a:ea typeface="BIZ UDP明朝 Medium" panose="02020500000000000000" pitchFamily="18" charset="-128"/>
              </a:rPr>
              <a:t>385,000</a:t>
            </a:r>
            <a:r>
              <a:rPr lang="ja-JP" altLang="en-US" sz="3300" b="1" dirty="0">
                <a:latin typeface="BIZ UDP明朝 Medium" panose="02020500000000000000" pitchFamily="18" charset="-128"/>
                <a:ea typeface="BIZ UDP明朝 Medium" panose="02020500000000000000" pitchFamily="18" charset="-128"/>
              </a:rPr>
              <a:t>円　　</a:t>
            </a:r>
            <a:r>
              <a:rPr lang="ja-JP" altLang="en-US" b="1" dirty="0">
                <a:latin typeface="BIZ UDP明朝 Medium" panose="02020500000000000000" pitchFamily="18" charset="-128"/>
                <a:ea typeface="BIZ UDP明朝 Medium" panose="02020500000000000000" pitchFamily="18" charset="-128"/>
              </a:rPr>
              <a:t>テキスト・教材費込み</a:t>
            </a:r>
            <a:endParaRPr lang="en-US" altLang="ja-JP" b="1" dirty="0">
              <a:latin typeface="BIZ UDP明朝 Medium" panose="02020500000000000000" pitchFamily="18" charset="-128"/>
              <a:ea typeface="BIZ UDP明朝 Medium" panose="02020500000000000000" pitchFamily="18" charset="-128"/>
            </a:endParaRPr>
          </a:p>
          <a:p>
            <a:pPr marL="0" indent="0">
              <a:buNone/>
            </a:pPr>
            <a:r>
              <a:rPr lang="ja-JP" altLang="en-US" b="1" dirty="0">
                <a:latin typeface="BIZ UDP明朝 Medium" panose="02020500000000000000" pitchFamily="18" charset="-128"/>
                <a:ea typeface="BIZ UDP明朝 Medium" panose="02020500000000000000" pitchFamily="18" charset="-128"/>
              </a:rPr>
              <a:t>　　　入校料　１１０００円　　　年会費　　　</a:t>
            </a:r>
            <a:r>
              <a:rPr lang="en-US" altLang="ja-JP" b="1" dirty="0">
                <a:latin typeface="BIZ UDP明朝 Medium" panose="02020500000000000000" pitchFamily="18" charset="-128"/>
                <a:ea typeface="BIZ UDP明朝 Medium" panose="02020500000000000000" pitchFamily="18" charset="-128"/>
              </a:rPr>
              <a:t>33,000</a:t>
            </a:r>
            <a:r>
              <a:rPr lang="ja-JP" altLang="en-US" b="1" dirty="0">
                <a:latin typeface="BIZ UDP明朝 Medium" panose="02020500000000000000" pitchFamily="18" charset="-128"/>
                <a:ea typeface="BIZ UDP明朝 Medium" panose="02020500000000000000" pitchFamily="18" charset="-128"/>
              </a:rPr>
              <a:t>円　　　月２回の勉強会　　　</a:t>
            </a:r>
            <a:endParaRPr kumimoji="1" lang="en-US" altLang="ja-JP" b="1" dirty="0">
              <a:latin typeface="BIZ UDP明朝 Medium" panose="02020500000000000000" pitchFamily="18" charset="-128"/>
              <a:ea typeface="BIZ UDP明朝 Medium" panose="02020500000000000000" pitchFamily="18" charset="-128"/>
            </a:endParaRPr>
          </a:p>
        </p:txBody>
      </p:sp>
    </p:spTree>
    <p:extLst>
      <p:ext uri="{BB962C8B-B14F-4D97-AF65-F5344CB8AC3E}">
        <p14:creationId xmlns:p14="http://schemas.microsoft.com/office/powerpoint/2010/main" val="13425944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454E035-6936-93D1-6A4C-E83E293597DC}"/>
              </a:ext>
            </a:extLst>
          </p:cNvPr>
          <p:cNvSpPr>
            <a:spLocks noGrp="1"/>
          </p:cNvSpPr>
          <p:nvPr>
            <p:ph type="title"/>
          </p:nvPr>
        </p:nvSpPr>
        <p:spPr/>
        <p:txBody>
          <a:bodyPr>
            <a:normAutofit fontScale="90000"/>
          </a:bodyPr>
          <a:lstStyle/>
          <a:p>
            <a:r>
              <a:rPr lang="ja-JP" altLang="en-US" dirty="0">
                <a:latin typeface="BIZ UDP明朝 Medium" panose="02020500000000000000" pitchFamily="18" charset="-128"/>
                <a:ea typeface="BIZ UDP明朝 Medium" panose="02020500000000000000" pitchFamily="18" charset="-128"/>
              </a:rPr>
              <a:t>広瀬式ヘッドヘブンマスター</a:t>
            </a:r>
            <a:r>
              <a:rPr kumimoji="1" lang="ja-JP" altLang="en-US" dirty="0">
                <a:latin typeface="BIZ UDP明朝 Medium" panose="02020500000000000000" pitchFamily="18" charset="-128"/>
                <a:ea typeface="BIZ UDP明朝 Medium" panose="02020500000000000000" pitchFamily="18" charset="-128"/>
              </a:rPr>
              <a:t>養成講座</a:t>
            </a:r>
            <a:br>
              <a:rPr kumimoji="1" lang="en-US" altLang="ja-JP" dirty="0">
                <a:latin typeface="BIZ UDP明朝 Medium" panose="02020500000000000000" pitchFamily="18" charset="-128"/>
                <a:ea typeface="BIZ UDP明朝 Medium" panose="02020500000000000000" pitchFamily="18" charset="-128"/>
              </a:rPr>
            </a:br>
            <a:r>
              <a:rPr lang="en-US" altLang="ja-JP" dirty="0">
                <a:latin typeface="BIZ UDP明朝 Medium" panose="02020500000000000000" pitchFamily="18" charset="-128"/>
                <a:ea typeface="BIZ UDP明朝 Medium" panose="02020500000000000000" pitchFamily="18" charset="-128"/>
              </a:rPr>
              <a:t>Ⅱ</a:t>
            </a:r>
            <a:r>
              <a:rPr lang="ja-JP" altLang="en-US" dirty="0">
                <a:latin typeface="BIZ UDP明朝 Medium" panose="02020500000000000000" pitchFamily="18" charset="-128"/>
                <a:ea typeface="BIZ UDP明朝 Medium" panose="02020500000000000000" pitchFamily="18" charset="-128"/>
              </a:rPr>
              <a:t>　上級　</a:t>
            </a:r>
            <a:r>
              <a:rPr kumimoji="1" lang="ja-JP" altLang="en-US" dirty="0">
                <a:latin typeface="BIZ UDP明朝 Medium" panose="02020500000000000000" pitchFamily="18" charset="-128"/>
                <a:ea typeface="BIZ UDP明朝 Medium" panose="02020500000000000000" pitchFamily="18" charset="-128"/>
              </a:rPr>
              <a:t>マスターコース</a:t>
            </a:r>
          </a:p>
        </p:txBody>
      </p:sp>
      <p:sp>
        <p:nvSpPr>
          <p:cNvPr id="3" name="コンテンツ プレースホルダー 2">
            <a:extLst>
              <a:ext uri="{FF2B5EF4-FFF2-40B4-BE49-F238E27FC236}">
                <a16:creationId xmlns:a16="http://schemas.microsoft.com/office/drawing/2014/main" id="{DA754DF2-922B-2426-411A-C0A9FEE07C94}"/>
              </a:ext>
            </a:extLst>
          </p:cNvPr>
          <p:cNvSpPr>
            <a:spLocks noGrp="1"/>
          </p:cNvSpPr>
          <p:nvPr>
            <p:ph idx="1"/>
          </p:nvPr>
        </p:nvSpPr>
        <p:spPr>
          <a:xfrm>
            <a:off x="838200" y="2415940"/>
            <a:ext cx="10515600" cy="3850105"/>
          </a:xfrm>
        </p:spPr>
        <p:txBody>
          <a:bodyPr>
            <a:normAutofit fontScale="92500" lnSpcReduction="20000"/>
          </a:bodyPr>
          <a:lstStyle/>
          <a:p>
            <a:pPr marL="0" indent="0">
              <a:buNone/>
            </a:pPr>
            <a:r>
              <a:rPr kumimoji="1" lang="ja-JP" altLang="en-US" sz="3300" b="1" dirty="0">
                <a:latin typeface="BIZ UDP明朝 Medium" panose="02020500000000000000" pitchFamily="18" charset="-128"/>
                <a:ea typeface="BIZ UDP明朝 Medium" panose="02020500000000000000" pitchFamily="18" charset="-128"/>
              </a:rPr>
              <a:t>技術</a:t>
            </a:r>
            <a:r>
              <a:rPr kumimoji="1" lang="ja-JP" altLang="en-US" b="1" dirty="0">
                <a:latin typeface="BIZ UDP明朝 Medium" panose="02020500000000000000" pitchFamily="18" charset="-128"/>
                <a:ea typeface="BIZ UDP明朝 Medium" panose="02020500000000000000" pitchFamily="18" charset="-128"/>
              </a:rPr>
              <a:t>　　　肩首のマッサージ　　顔のマッサージ</a:t>
            </a:r>
            <a:endParaRPr kumimoji="1" lang="en-US" altLang="ja-JP" b="1" dirty="0">
              <a:latin typeface="BIZ UDP明朝 Medium" panose="02020500000000000000" pitchFamily="18" charset="-128"/>
              <a:ea typeface="BIZ UDP明朝 Medium" panose="02020500000000000000" pitchFamily="18" charset="-128"/>
            </a:endParaRPr>
          </a:p>
          <a:p>
            <a:pPr marL="0" indent="0">
              <a:buNone/>
            </a:pPr>
            <a:r>
              <a:rPr lang="ja-JP" altLang="en-US" b="1" dirty="0">
                <a:latin typeface="BIZ UDP明朝 Medium" panose="02020500000000000000" pitchFamily="18" charset="-128"/>
                <a:ea typeface="BIZ UDP明朝 Medium" panose="02020500000000000000" pitchFamily="18" charset="-128"/>
              </a:rPr>
              <a:t>　　　　　　　対面講習</a:t>
            </a:r>
            <a:r>
              <a:rPr lang="en-US" altLang="ja-JP" b="1" dirty="0">
                <a:latin typeface="BIZ UDP明朝 Medium" panose="02020500000000000000" pitchFamily="18" charset="-128"/>
                <a:ea typeface="BIZ UDP明朝 Medium" panose="02020500000000000000" pitchFamily="18" charset="-128"/>
              </a:rPr>
              <a:t>1</a:t>
            </a:r>
            <a:r>
              <a:rPr lang="ja-JP" altLang="en-US" b="1" dirty="0">
                <a:latin typeface="BIZ UDP明朝 Medium" panose="02020500000000000000" pitchFamily="18" charset="-128"/>
                <a:ea typeface="BIZ UDP明朝 Medium" panose="02020500000000000000" pitchFamily="18" charset="-128"/>
              </a:rPr>
              <a:t>ｄａｙ</a:t>
            </a:r>
            <a:r>
              <a:rPr lang="en-US" altLang="ja-JP" b="1" dirty="0">
                <a:latin typeface="BIZ UDP明朝 Medium" panose="02020500000000000000" pitchFamily="18" charset="-128"/>
                <a:ea typeface="BIZ UDP明朝 Medium" panose="02020500000000000000" pitchFamily="18" charset="-128"/>
              </a:rPr>
              <a:t>+</a:t>
            </a:r>
            <a:r>
              <a:rPr lang="ja-JP" altLang="en-US" b="1" dirty="0">
                <a:latin typeface="BIZ UDP明朝 Medium" panose="02020500000000000000" pitchFamily="18" charset="-128"/>
                <a:ea typeface="BIZ UDP明朝 Medium" panose="02020500000000000000" pitchFamily="18" charset="-128"/>
              </a:rPr>
              <a:t>オンライン学習・ＺＯＯＭ指導</a:t>
            </a:r>
            <a:endParaRPr kumimoji="1" lang="en-US" altLang="ja-JP" b="1" dirty="0">
              <a:latin typeface="BIZ UDP明朝 Medium" panose="02020500000000000000" pitchFamily="18" charset="-128"/>
              <a:ea typeface="BIZ UDP明朝 Medium" panose="02020500000000000000" pitchFamily="18" charset="-128"/>
            </a:endParaRPr>
          </a:p>
          <a:p>
            <a:pPr marL="0" indent="0">
              <a:buNone/>
            </a:pPr>
            <a:r>
              <a:rPr lang="ja-JP" altLang="en-US" sz="3300" b="1" dirty="0">
                <a:latin typeface="BIZ UDP明朝 Medium" panose="02020500000000000000" pitchFamily="18" charset="-128"/>
                <a:ea typeface="BIZ UDP明朝 Medium" panose="02020500000000000000" pitchFamily="18" charset="-128"/>
              </a:rPr>
              <a:t>資格取得</a:t>
            </a:r>
            <a:endParaRPr kumimoji="1" lang="en-US" altLang="ja-JP" sz="3300" b="1" dirty="0">
              <a:latin typeface="BIZ UDP明朝 Medium" panose="02020500000000000000" pitchFamily="18" charset="-128"/>
              <a:ea typeface="BIZ UDP明朝 Medium" panose="02020500000000000000" pitchFamily="18" charset="-128"/>
            </a:endParaRPr>
          </a:p>
          <a:p>
            <a:pPr marL="0" indent="0">
              <a:buNone/>
            </a:pPr>
            <a:r>
              <a:rPr kumimoji="1" lang="ja-JP" altLang="en-US" b="1" dirty="0">
                <a:latin typeface="BIZ UDP明朝 Medium" panose="02020500000000000000" pitchFamily="18" charset="-128"/>
                <a:ea typeface="BIZ UDP明朝 Medium" panose="02020500000000000000" pitchFamily="18" charset="-128"/>
              </a:rPr>
              <a:t>ケーススタディ　</a:t>
            </a:r>
            <a:r>
              <a:rPr kumimoji="1" lang="en-US" altLang="ja-JP" b="1" dirty="0">
                <a:latin typeface="BIZ UDP明朝 Medium" panose="02020500000000000000" pitchFamily="18" charset="-128"/>
                <a:ea typeface="BIZ UDP明朝 Medium" panose="02020500000000000000" pitchFamily="18" charset="-128"/>
              </a:rPr>
              <a:t>30</a:t>
            </a:r>
            <a:r>
              <a:rPr kumimoji="1" lang="ja-JP" altLang="en-US" b="1" dirty="0">
                <a:latin typeface="BIZ UDP明朝 Medium" panose="02020500000000000000" pitchFamily="18" charset="-128"/>
                <a:ea typeface="BIZ UDP明朝 Medium" panose="02020500000000000000" pitchFamily="18" charset="-128"/>
              </a:rPr>
              <a:t>症例　テスト</a:t>
            </a:r>
            <a:r>
              <a:rPr kumimoji="1" lang="en-US" altLang="ja-JP" b="1" dirty="0">
                <a:latin typeface="BIZ UDP明朝 Medium" panose="02020500000000000000" pitchFamily="18" charset="-128"/>
                <a:ea typeface="BIZ UDP明朝 Medium" panose="02020500000000000000" pitchFamily="18" charset="-128"/>
              </a:rPr>
              <a:t>3</a:t>
            </a:r>
            <a:r>
              <a:rPr kumimoji="1" lang="ja-JP" altLang="en-US" b="1" dirty="0">
                <a:latin typeface="BIZ UDP明朝 Medium" panose="02020500000000000000" pitchFamily="18" charset="-128"/>
                <a:ea typeface="BIZ UDP明朝 Medium" panose="02020500000000000000" pitchFamily="18" charset="-128"/>
              </a:rPr>
              <a:t>回（合格まで）対面講習</a:t>
            </a:r>
            <a:endParaRPr kumimoji="1" lang="en-US" altLang="ja-JP" b="1" dirty="0">
              <a:latin typeface="BIZ UDP明朝 Medium" panose="02020500000000000000" pitchFamily="18" charset="-128"/>
              <a:ea typeface="BIZ UDP明朝 Medium" panose="02020500000000000000" pitchFamily="18" charset="-128"/>
            </a:endParaRPr>
          </a:p>
          <a:p>
            <a:pPr marL="0" indent="0">
              <a:buNone/>
            </a:pPr>
            <a:r>
              <a:rPr kumimoji="1" lang="ja-JP" altLang="en-US" b="1" dirty="0">
                <a:solidFill>
                  <a:srgbClr val="FF0000"/>
                </a:solidFill>
                <a:latin typeface="BIZ UDP明朝 Medium" panose="02020500000000000000" pitchFamily="18" charset="-128"/>
                <a:ea typeface="BIZ UDP明朝 Medium" panose="02020500000000000000" pitchFamily="18" charset="-128"/>
              </a:rPr>
              <a:t>広瀬式ヘッドスパマスターディプロマ発行</a:t>
            </a:r>
            <a:endParaRPr lang="en-US" altLang="ja-JP" b="1" dirty="0">
              <a:latin typeface="BIZ UDP明朝 Medium" panose="02020500000000000000" pitchFamily="18" charset="-128"/>
              <a:ea typeface="BIZ UDP明朝 Medium" panose="02020500000000000000" pitchFamily="18" charset="-128"/>
            </a:endParaRPr>
          </a:p>
          <a:p>
            <a:pPr marL="0" indent="0">
              <a:buNone/>
            </a:pPr>
            <a:endParaRPr lang="en-US" altLang="ja-JP" b="1" dirty="0">
              <a:latin typeface="BIZ UDP明朝 Medium" panose="02020500000000000000" pitchFamily="18" charset="-128"/>
              <a:ea typeface="BIZ UDP明朝 Medium" panose="02020500000000000000" pitchFamily="18" charset="-128"/>
            </a:endParaRPr>
          </a:p>
          <a:p>
            <a:pPr marL="0" indent="0">
              <a:buNone/>
            </a:pPr>
            <a:r>
              <a:rPr lang="ja-JP" altLang="en-US" sz="3500" b="1" dirty="0">
                <a:latin typeface="BIZ UDP明朝 Medium" panose="02020500000000000000" pitchFamily="18" charset="-128"/>
                <a:ea typeface="BIZ UDP明朝 Medium" panose="02020500000000000000" pitchFamily="18" charset="-128"/>
              </a:rPr>
              <a:t>受講料　</a:t>
            </a:r>
            <a:r>
              <a:rPr lang="en-US" altLang="ja-JP" sz="3500" b="1" dirty="0">
                <a:latin typeface="BIZ UDP明朝 Medium" panose="02020500000000000000" pitchFamily="18" charset="-128"/>
                <a:ea typeface="BIZ UDP明朝 Medium" panose="02020500000000000000" pitchFamily="18" charset="-128"/>
              </a:rPr>
              <a:t>385,000</a:t>
            </a:r>
            <a:r>
              <a:rPr lang="ja-JP" altLang="en-US" sz="3500" b="1" dirty="0">
                <a:latin typeface="BIZ UDP明朝 Medium" panose="02020500000000000000" pitchFamily="18" charset="-128"/>
                <a:ea typeface="BIZ UDP明朝 Medium" panose="02020500000000000000" pitchFamily="18" charset="-128"/>
              </a:rPr>
              <a:t>円　</a:t>
            </a:r>
            <a:r>
              <a:rPr lang="ja-JP" altLang="en-US" sz="2600" b="1" dirty="0">
                <a:latin typeface="BIZ UDP明朝 Medium" panose="02020500000000000000" pitchFamily="18" charset="-128"/>
                <a:ea typeface="BIZ UDP明朝 Medium" panose="02020500000000000000" pitchFamily="18" charset="-128"/>
              </a:rPr>
              <a:t>登録料　</a:t>
            </a:r>
            <a:r>
              <a:rPr lang="en-US" altLang="ja-JP" sz="2600" b="1" dirty="0">
                <a:latin typeface="BIZ UDP明朝 Medium" panose="02020500000000000000" pitchFamily="18" charset="-128"/>
                <a:ea typeface="BIZ UDP明朝 Medium" panose="02020500000000000000" pitchFamily="18" charset="-128"/>
              </a:rPr>
              <a:t>110,000</a:t>
            </a:r>
            <a:r>
              <a:rPr lang="ja-JP" altLang="en-US" sz="2600" b="1" dirty="0">
                <a:latin typeface="BIZ UDP明朝 Medium" panose="02020500000000000000" pitchFamily="18" charset="-128"/>
                <a:ea typeface="BIZ UDP明朝 Medium" panose="02020500000000000000" pitchFamily="18" charset="-128"/>
              </a:rPr>
              <a:t>円　　　　</a:t>
            </a:r>
            <a:endParaRPr lang="en-US" altLang="ja-JP" sz="2600" b="1" dirty="0">
              <a:latin typeface="BIZ UDP明朝 Medium" panose="02020500000000000000" pitchFamily="18" charset="-128"/>
              <a:ea typeface="BIZ UDP明朝 Medium" panose="02020500000000000000" pitchFamily="18" charset="-128"/>
            </a:endParaRPr>
          </a:p>
          <a:p>
            <a:pPr marL="0" indent="0">
              <a:buNone/>
            </a:pPr>
            <a:r>
              <a:rPr lang="ja-JP" altLang="en-US" b="1" dirty="0">
                <a:latin typeface="BIZ UDP明朝 Medium" panose="02020500000000000000" pitchFamily="18" charset="-128"/>
                <a:ea typeface="BIZ UDP明朝 Medium" panose="02020500000000000000" pitchFamily="18" charset="-128"/>
              </a:rPr>
              <a:t>　　ディプロマ発行　</a:t>
            </a:r>
            <a:r>
              <a:rPr lang="ja-JP" altLang="en-US" b="1" dirty="0">
                <a:solidFill>
                  <a:srgbClr val="FF0000"/>
                </a:solidFill>
                <a:latin typeface="BIZ UDP明朝 Medium" panose="02020500000000000000" pitchFamily="18" charset="-128"/>
                <a:ea typeface="BIZ UDP明朝 Medium" panose="02020500000000000000" pitchFamily="18" charset="-128"/>
              </a:rPr>
              <a:t>広瀬式　ヘッドヘブンの使用　　</a:t>
            </a:r>
            <a:r>
              <a:rPr lang="ja-JP" altLang="en-US" b="1" dirty="0">
                <a:latin typeface="BIZ UDP明朝 Medium" panose="02020500000000000000" pitchFamily="18" charset="-128"/>
                <a:ea typeface="BIZ UDP明朝 Medium" panose="02020500000000000000" pitchFamily="18" charset="-128"/>
              </a:rPr>
              <a:t>月</a:t>
            </a:r>
            <a:r>
              <a:rPr lang="en-US" altLang="ja-JP" b="1" dirty="0">
                <a:latin typeface="BIZ UDP明朝 Medium" panose="02020500000000000000" pitchFamily="18" charset="-128"/>
                <a:ea typeface="BIZ UDP明朝 Medium" panose="02020500000000000000" pitchFamily="18" charset="-128"/>
              </a:rPr>
              <a:t>2</a:t>
            </a:r>
            <a:r>
              <a:rPr lang="ja-JP" altLang="en-US" b="1" dirty="0">
                <a:latin typeface="BIZ UDP明朝 Medium" panose="02020500000000000000" pitchFamily="18" charset="-128"/>
                <a:ea typeface="BIZ UDP明朝 Medium" panose="02020500000000000000" pitchFamily="18" charset="-128"/>
              </a:rPr>
              <a:t>回の勉強会</a:t>
            </a:r>
            <a:endParaRPr lang="en-US" altLang="ja-JP" b="1" dirty="0">
              <a:latin typeface="BIZ UDP明朝 Medium" panose="02020500000000000000" pitchFamily="18" charset="-128"/>
              <a:ea typeface="BIZ UDP明朝 Medium" panose="02020500000000000000" pitchFamily="18" charset="-128"/>
            </a:endParaRPr>
          </a:p>
          <a:p>
            <a:pPr marL="0" indent="0">
              <a:buNone/>
            </a:pPr>
            <a:endParaRPr kumimoji="1" lang="en-US" altLang="ja-JP" dirty="0">
              <a:latin typeface="BIZ UDP明朝 Medium" panose="02020500000000000000" pitchFamily="18" charset="-128"/>
              <a:ea typeface="BIZ UDP明朝 Medium" panose="02020500000000000000" pitchFamily="18" charset="-128"/>
            </a:endParaRPr>
          </a:p>
          <a:p>
            <a:pPr marL="0" indent="0">
              <a:buNone/>
            </a:pPr>
            <a:endParaRPr kumimoji="1" lang="ja-JP" altLang="en-US" dirty="0">
              <a:latin typeface="BIZ UDP明朝 Medium" panose="02020500000000000000" pitchFamily="18" charset="-128"/>
              <a:ea typeface="BIZ UDP明朝 Medium" panose="02020500000000000000" pitchFamily="18" charset="-128"/>
            </a:endParaRPr>
          </a:p>
        </p:txBody>
      </p:sp>
      <p:pic>
        <p:nvPicPr>
          <p:cNvPr id="4" name="図 3">
            <a:extLst>
              <a:ext uri="{FF2B5EF4-FFF2-40B4-BE49-F238E27FC236}">
                <a16:creationId xmlns:a16="http://schemas.microsoft.com/office/drawing/2014/main" id="{8D4C04F6-A899-A81F-A3D4-2110E3738443}"/>
              </a:ext>
            </a:extLst>
          </p:cNvPr>
          <p:cNvPicPr>
            <a:picLocks noChangeAspect="1"/>
          </p:cNvPicPr>
          <p:nvPr/>
        </p:nvPicPr>
        <p:blipFill>
          <a:blip r:embed="rId2"/>
          <a:stretch>
            <a:fillRect/>
          </a:stretch>
        </p:blipFill>
        <p:spPr>
          <a:xfrm>
            <a:off x="7911966" y="2502568"/>
            <a:ext cx="3291841" cy="2468881"/>
          </a:xfrm>
          <a:prstGeom prst="rect">
            <a:avLst/>
          </a:prstGeom>
        </p:spPr>
      </p:pic>
    </p:spTree>
    <p:extLst>
      <p:ext uri="{BB962C8B-B14F-4D97-AF65-F5344CB8AC3E}">
        <p14:creationId xmlns:p14="http://schemas.microsoft.com/office/powerpoint/2010/main" val="1235829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4885A2-6459-FD1B-C73B-B9AFBC234EB1}"/>
              </a:ext>
            </a:extLst>
          </p:cNvPr>
          <p:cNvSpPr>
            <a:spLocks noGrp="1"/>
          </p:cNvSpPr>
          <p:nvPr>
            <p:ph type="title"/>
          </p:nvPr>
        </p:nvSpPr>
        <p:spPr>
          <a:xfrm>
            <a:off x="693822" y="346510"/>
            <a:ext cx="10515600" cy="1183908"/>
          </a:xfrm>
        </p:spPr>
        <p:txBody>
          <a:bodyPr/>
          <a:lstStyle/>
          <a:p>
            <a:r>
              <a:rPr lang="ja-JP" altLang="en-US" dirty="0">
                <a:latin typeface="BIZ UD明朝 Medium" panose="02020500000000000000" pitchFamily="17" charset="-128"/>
                <a:ea typeface="BIZ UD明朝 Medium" panose="02020500000000000000" pitchFamily="17" charset="-128"/>
              </a:rPr>
              <a:t>２</a:t>
            </a:r>
            <a:r>
              <a:rPr kumimoji="1" lang="ja-JP" altLang="en-US" dirty="0">
                <a:latin typeface="BIZ UD明朝 Medium" panose="02020500000000000000" pitchFamily="17" charset="-128"/>
                <a:ea typeface="BIZ UD明朝 Medium" panose="02020500000000000000" pitchFamily="17" charset="-128"/>
              </a:rPr>
              <a:t>年間で全国に加盟店４０店舗</a:t>
            </a:r>
          </a:p>
        </p:txBody>
      </p:sp>
      <p:pic>
        <p:nvPicPr>
          <p:cNvPr id="9" name="コンテンツ プレースホルダー 8">
            <a:extLst>
              <a:ext uri="{FF2B5EF4-FFF2-40B4-BE49-F238E27FC236}">
                <a16:creationId xmlns:a16="http://schemas.microsoft.com/office/drawing/2014/main" id="{6F5C4FDB-8812-97C5-2FDA-BBC5A225BB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21819" y="1392487"/>
            <a:ext cx="6686829" cy="5015122"/>
          </a:xfrm>
        </p:spPr>
      </p:pic>
    </p:spTree>
    <p:extLst>
      <p:ext uri="{BB962C8B-B14F-4D97-AF65-F5344CB8AC3E}">
        <p14:creationId xmlns:p14="http://schemas.microsoft.com/office/powerpoint/2010/main" val="32469567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BD5F9E-C5A9-D5E8-5450-26D66C800C0A}"/>
              </a:ext>
            </a:extLst>
          </p:cNvPr>
          <p:cNvSpPr>
            <a:spLocks noGrp="1"/>
          </p:cNvSpPr>
          <p:nvPr>
            <p:ph type="title"/>
          </p:nvPr>
        </p:nvSpPr>
        <p:spPr/>
        <p:txBody>
          <a:bodyPr>
            <a:normAutofit fontScale="90000"/>
          </a:bodyPr>
          <a:lstStyle/>
          <a:p>
            <a:r>
              <a:rPr lang="ja-JP" altLang="en-US" dirty="0">
                <a:latin typeface="BIZ UDP明朝 Medium" panose="02020500000000000000" pitchFamily="18" charset="-128"/>
                <a:ea typeface="BIZ UDP明朝 Medium" panose="02020500000000000000" pitchFamily="18" charset="-128"/>
              </a:rPr>
              <a:t>広瀬式ヘッドヘブンマスター</a:t>
            </a:r>
            <a:r>
              <a:rPr kumimoji="1" lang="ja-JP" altLang="en-US" dirty="0">
                <a:latin typeface="BIZ UDP明朝 Medium" panose="02020500000000000000" pitchFamily="18" charset="-128"/>
                <a:ea typeface="BIZ UDP明朝 Medium" panose="02020500000000000000" pitchFamily="18" charset="-128"/>
              </a:rPr>
              <a:t>養成講座</a:t>
            </a:r>
            <a:br>
              <a:rPr kumimoji="1" lang="en-US" altLang="ja-JP" dirty="0">
                <a:latin typeface="BIZ UDP明朝 Medium" panose="02020500000000000000" pitchFamily="18" charset="-128"/>
                <a:ea typeface="BIZ UDP明朝 Medium" panose="02020500000000000000" pitchFamily="18" charset="-128"/>
              </a:rPr>
            </a:br>
            <a:r>
              <a:rPr kumimoji="1" lang="en-US" altLang="ja-JP" dirty="0">
                <a:latin typeface="BIZ UDP明朝 Medium" panose="02020500000000000000" pitchFamily="18" charset="-128"/>
                <a:ea typeface="BIZ UDP明朝 Medium" panose="02020500000000000000" pitchFamily="18" charset="-128"/>
              </a:rPr>
              <a:t>Ⅲ</a:t>
            </a:r>
            <a:r>
              <a:rPr kumimoji="1" lang="ja-JP" altLang="en-US" dirty="0">
                <a:latin typeface="BIZ UDP明朝 Medium" panose="02020500000000000000" pitchFamily="18" charset="-128"/>
                <a:ea typeface="BIZ UDP明朝 Medium" panose="02020500000000000000" pitchFamily="18" charset="-128"/>
              </a:rPr>
              <a:t>　　プロフェッショナルコース</a:t>
            </a:r>
            <a:endParaRPr kumimoji="1" lang="ja-JP" altLang="en-US" dirty="0"/>
          </a:p>
        </p:txBody>
      </p:sp>
      <p:sp>
        <p:nvSpPr>
          <p:cNvPr id="3" name="コンテンツ プレースホルダー 2">
            <a:extLst>
              <a:ext uri="{FF2B5EF4-FFF2-40B4-BE49-F238E27FC236}">
                <a16:creationId xmlns:a16="http://schemas.microsoft.com/office/drawing/2014/main" id="{20E9A304-B6B2-9CA3-8F7C-2D6451485538}"/>
              </a:ext>
            </a:extLst>
          </p:cNvPr>
          <p:cNvSpPr>
            <a:spLocks noGrp="1"/>
          </p:cNvSpPr>
          <p:nvPr>
            <p:ph idx="1"/>
          </p:nvPr>
        </p:nvSpPr>
        <p:spPr>
          <a:xfrm>
            <a:off x="1295401" y="2556931"/>
            <a:ext cx="9601196" cy="3680239"/>
          </a:xfrm>
        </p:spPr>
        <p:txBody>
          <a:bodyPr>
            <a:normAutofit fontScale="77500" lnSpcReduction="20000"/>
          </a:bodyPr>
          <a:lstStyle/>
          <a:p>
            <a:pPr marL="0" indent="0">
              <a:buNone/>
            </a:pPr>
            <a:r>
              <a:rPr kumimoji="1" lang="ja-JP" altLang="en-US" sz="3200" b="1" dirty="0"/>
              <a:t>技術</a:t>
            </a:r>
            <a:r>
              <a:rPr kumimoji="1" lang="ja-JP" altLang="en-US" b="1" dirty="0"/>
              <a:t>　　　　　　　　　　　　　　　　　　ドライヘッドスパ周辺のオプションメニューについて</a:t>
            </a:r>
            <a:endParaRPr kumimoji="1" lang="en-US" altLang="ja-JP" b="1" dirty="0"/>
          </a:p>
          <a:p>
            <a:pPr marL="0" indent="0">
              <a:buNone/>
            </a:pPr>
            <a:r>
              <a:rPr kumimoji="1" lang="ja-JP" altLang="en-US" b="1" dirty="0"/>
              <a:t>広瀬恵子の技術を習得　　　　　　　よりレベルアップした高度なアレンジテクニック</a:t>
            </a:r>
            <a:endParaRPr lang="en-US" altLang="ja-JP" sz="3500" b="1" dirty="0">
              <a:solidFill>
                <a:srgbClr val="FF0000"/>
              </a:solidFill>
            </a:endParaRPr>
          </a:p>
          <a:p>
            <a:pPr marL="0" indent="0">
              <a:buNone/>
            </a:pPr>
            <a:r>
              <a:rPr lang="ja-JP" altLang="en-US" sz="3500" b="1" dirty="0">
                <a:solidFill>
                  <a:srgbClr val="FF0000"/>
                </a:solidFill>
              </a:rPr>
              <a:t>新規獲得リピート率を叶えるカウンセリング法</a:t>
            </a:r>
            <a:endParaRPr lang="en-US" altLang="ja-JP" sz="3500" b="1" dirty="0">
              <a:solidFill>
                <a:srgbClr val="FF0000"/>
              </a:solidFill>
            </a:endParaRPr>
          </a:p>
          <a:p>
            <a:pPr marL="0" indent="0">
              <a:buNone/>
            </a:pPr>
            <a:r>
              <a:rPr lang="ja-JP" altLang="en-US" sz="3500" b="1" dirty="0">
                <a:solidFill>
                  <a:srgbClr val="FF0000"/>
                </a:solidFill>
              </a:rPr>
              <a:t>予約のとれない人気店になるサロン経営ノウハウ</a:t>
            </a:r>
            <a:endParaRPr lang="en-US" altLang="ja-JP" sz="3500" b="1" dirty="0">
              <a:solidFill>
                <a:srgbClr val="FF0000"/>
              </a:solidFill>
            </a:endParaRPr>
          </a:p>
          <a:p>
            <a:pPr marL="0" indent="0">
              <a:buNone/>
            </a:pPr>
            <a:r>
              <a:rPr lang="ja-JP" altLang="en-US" sz="3500" b="1" dirty="0">
                <a:solidFill>
                  <a:srgbClr val="FF0000"/>
                </a:solidFill>
              </a:rPr>
              <a:t>インストラクター</a:t>
            </a:r>
            <a:r>
              <a:rPr lang="ja-JP" altLang="en-US" sz="3500" b="1" dirty="0"/>
              <a:t>　　　　</a:t>
            </a:r>
            <a:endParaRPr lang="en-US" altLang="ja-JP" b="1" dirty="0"/>
          </a:p>
          <a:p>
            <a:pPr marL="0" indent="0">
              <a:buNone/>
            </a:pPr>
            <a:r>
              <a:rPr lang="ja-JP" altLang="en-US" sz="3600" b="1" dirty="0">
                <a:solidFill>
                  <a:srgbClr val="FF0000"/>
                </a:solidFill>
              </a:rPr>
              <a:t>広瀬恵子による経営サポート</a:t>
            </a:r>
            <a:endParaRPr lang="en-US" altLang="ja-JP" sz="3600" b="1" dirty="0">
              <a:solidFill>
                <a:srgbClr val="FF0000"/>
              </a:solidFill>
            </a:endParaRPr>
          </a:p>
          <a:p>
            <a:pPr marL="0" indent="0">
              <a:buNone/>
            </a:pPr>
            <a:endParaRPr kumimoji="1" lang="en-US" altLang="ja-JP" b="1" dirty="0"/>
          </a:p>
          <a:p>
            <a:pPr marL="0" indent="0">
              <a:buNone/>
            </a:pPr>
            <a:r>
              <a:rPr lang="ja-JP" altLang="en-US" sz="4200" b="1" dirty="0"/>
              <a:t>受講料　３８５，０００円　</a:t>
            </a:r>
            <a:endParaRPr kumimoji="1" lang="ja-JP" altLang="en-US" sz="4200" b="1" dirty="0"/>
          </a:p>
        </p:txBody>
      </p:sp>
      <p:pic>
        <p:nvPicPr>
          <p:cNvPr id="5" name="図 4">
            <a:extLst>
              <a:ext uri="{FF2B5EF4-FFF2-40B4-BE49-F238E27FC236}">
                <a16:creationId xmlns:a16="http://schemas.microsoft.com/office/drawing/2014/main" id="{12B0415A-72EB-7504-FE99-CCCED22FE1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2504" y="3429000"/>
            <a:ext cx="3424716" cy="2285998"/>
          </a:xfrm>
          <a:prstGeom prst="rect">
            <a:avLst/>
          </a:prstGeom>
        </p:spPr>
      </p:pic>
    </p:spTree>
    <p:extLst>
      <p:ext uri="{BB962C8B-B14F-4D97-AF65-F5344CB8AC3E}">
        <p14:creationId xmlns:p14="http://schemas.microsoft.com/office/powerpoint/2010/main" val="37124635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FE173F-4E64-B2D6-B331-6D29F9222CA8}"/>
              </a:ext>
            </a:extLst>
          </p:cNvPr>
          <p:cNvSpPr>
            <a:spLocks noGrp="1"/>
          </p:cNvSpPr>
          <p:nvPr>
            <p:ph type="title"/>
          </p:nvPr>
        </p:nvSpPr>
        <p:spPr/>
        <p:txBody>
          <a:bodyPr/>
          <a:lstStyle/>
          <a:p>
            <a:r>
              <a:rPr kumimoji="1" lang="ja-JP" altLang="en-US" dirty="0"/>
              <a:t>加盟店コース</a:t>
            </a:r>
          </a:p>
        </p:txBody>
      </p:sp>
      <p:sp>
        <p:nvSpPr>
          <p:cNvPr id="3" name="コンテンツ プレースホルダー 2">
            <a:extLst>
              <a:ext uri="{FF2B5EF4-FFF2-40B4-BE49-F238E27FC236}">
                <a16:creationId xmlns:a16="http://schemas.microsoft.com/office/drawing/2014/main" id="{569F86D8-C7CC-4860-6158-4F7A2183A0C4}"/>
              </a:ext>
            </a:extLst>
          </p:cNvPr>
          <p:cNvSpPr>
            <a:spLocks noGrp="1"/>
          </p:cNvSpPr>
          <p:nvPr>
            <p:ph idx="1"/>
          </p:nvPr>
        </p:nvSpPr>
        <p:spPr/>
        <p:txBody>
          <a:bodyPr/>
          <a:lstStyle/>
          <a:p>
            <a:pPr marL="0" indent="0">
              <a:buNone/>
            </a:pPr>
            <a:r>
              <a:rPr kumimoji="1" lang="ja-JP" altLang="en-US" dirty="0"/>
              <a:t>　すでに開業をされていらっしゃるサロンオーナー又は</a:t>
            </a:r>
            <a:endParaRPr kumimoji="1" lang="en-US" altLang="ja-JP" dirty="0"/>
          </a:p>
          <a:p>
            <a:pPr marL="0" indent="0">
              <a:buNone/>
            </a:pPr>
            <a:endParaRPr lang="en-US" altLang="ja-JP" dirty="0"/>
          </a:p>
          <a:p>
            <a:pPr marL="0" indent="0">
              <a:buNone/>
            </a:pPr>
            <a:r>
              <a:rPr kumimoji="1" lang="ja-JP" altLang="en-US" dirty="0"/>
              <a:t>　事業者の方に向けたコースとなります</a:t>
            </a:r>
            <a:endParaRPr kumimoji="1" lang="en-US" altLang="ja-JP" dirty="0"/>
          </a:p>
          <a:p>
            <a:pPr marL="0" indent="0">
              <a:buNone/>
            </a:pPr>
            <a:endParaRPr lang="en-US" altLang="ja-JP" dirty="0"/>
          </a:p>
          <a:p>
            <a:pPr marL="0" indent="0">
              <a:buNone/>
            </a:pPr>
            <a:r>
              <a:rPr kumimoji="1" lang="ja-JP" altLang="en-US" dirty="0"/>
              <a:t>　審査がございます　　お問い合わせ下さい</a:t>
            </a:r>
            <a:endParaRPr kumimoji="1" lang="en-US" altLang="ja-JP" dirty="0"/>
          </a:p>
          <a:p>
            <a:pPr marL="0" indent="0">
              <a:buNone/>
            </a:pPr>
            <a:endParaRPr lang="en-US" altLang="ja-JP" dirty="0"/>
          </a:p>
          <a:p>
            <a:pPr marL="0" indent="0">
              <a:buNone/>
            </a:pPr>
            <a:endParaRPr kumimoji="1" lang="ja-JP" altLang="en-US" dirty="0"/>
          </a:p>
        </p:txBody>
      </p:sp>
    </p:spTree>
    <p:extLst>
      <p:ext uri="{BB962C8B-B14F-4D97-AF65-F5344CB8AC3E}">
        <p14:creationId xmlns:p14="http://schemas.microsoft.com/office/powerpoint/2010/main" val="22235903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D3DC9815-4B7E-DCD0-E232-0261F2DB7978}"/>
              </a:ext>
            </a:extLst>
          </p:cNvPr>
          <p:cNvPicPr>
            <a:picLocks noChangeAspect="1"/>
          </p:cNvPicPr>
          <p:nvPr/>
        </p:nvPicPr>
        <p:blipFill>
          <a:blip r:embed="rId2"/>
          <a:stretch>
            <a:fillRect/>
          </a:stretch>
        </p:blipFill>
        <p:spPr>
          <a:xfrm>
            <a:off x="6301479" y="2034801"/>
            <a:ext cx="5200339" cy="3889585"/>
          </a:xfrm>
          <a:prstGeom prst="rect">
            <a:avLst/>
          </a:prstGeom>
        </p:spPr>
      </p:pic>
      <p:sp>
        <p:nvSpPr>
          <p:cNvPr id="2" name="タイトル 1">
            <a:extLst>
              <a:ext uri="{FF2B5EF4-FFF2-40B4-BE49-F238E27FC236}">
                <a16:creationId xmlns:a16="http://schemas.microsoft.com/office/drawing/2014/main" id="{80AD9B28-D908-3C9C-E429-1A207FCA2D63}"/>
              </a:ext>
            </a:extLst>
          </p:cNvPr>
          <p:cNvSpPr>
            <a:spLocks noGrp="1"/>
          </p:cNvSpPr>
          <p:nvPr>
            <p:ph type="title"/>
          </p:nvPr>
        </p:nvSpPr>
        <p:spPr/>
        <p:txBody>
          <a:bodyPr/>
          <a:lstStyle/>
          <a:p>
            <a:r>
              <a:rPr kumimoji="1" lang="ja-JP" altLang="en-US" dirty="0"/>
              <a:t>素人の自己開業　</a:t>
            </a:r>
          </a:p>
        </p:txBody>
      </p:sp>
      <p:sp>
        <p:nvSpPr>
          <p:cNvPr id="11" name="コンテンツ プレースホルダー 10">
            <a:extLst>
              <a:ext uri="{FF2B5EF4-FFF2-40B4-BE49-F238E27FC236}">
                <a16:creationId xmlns:a16="http://schemas.microsoft.com/office/drawing/2014/main" id="{F2F027C5-45E0-A87B-BAE5-FD80E909A71B}"/>
              </a:ext>
            </a:extLst>
          </p:cNvPr>
          <p:cNvSpPr>
            <a:spLocks noGrp="1"/>
          </p:cNvSpPr>
          <p:nvPr>
            <p:ph idx="1"/>
          </p:nvPr>
        </p:nvSpPr>
        <p:spPr/>
        <p:txBody>
          <a:bodyPr/>
          <a:lstStyle/>
          <a:p>
            <a:endParaRPr lang="ja-JP" altLang="en-US" dirty="0"/>
          </a:p>
        </p:txBody>
      </p:sp>
      <p:pic>
        <p:nvPicPr>
          <p:cNvPr id="7" name="図 6">
            <a:extLst>
              <a:ext uri="{FF2B5EF4-FFF2-40B4-BE49-F238E27FC236}">
                <a16:creationId xmlns:a16="http://schemas.microsoft.com/office/drawing/2014/main" id="{20D3D37F-3E10-2884-E207-50B8373958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182" y="2034801"/>
            <a:ext cx="5405818" cy="4053990"/>
          </a:xfrm>
          <a:prstGeom prst="rect">
            <a:avLst/>
          </a:prstGeom>
        </p:spPr>
      </p:pic>
    </p:spTree>
    <p:extLst>
      <p:ext uri="{BB962C8B-B14F-4D97-AF65-F5344CB8AC3E}">
        <p14:creationId xmlns:p14="http://schemas.microsoft.com/office/powerpoint/2010/main" val="14101789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4930F48-D8AB-3680-9D10-9F99BA24F7F4}"/>
              </a:ext>
            </a:extLst>
          </p:cNvPr>
          <p:cNvSpPr>
            <a:spLocks noGrp="1"/>
          </p:cNvSpPr>
          <p:nvPr>
            <p:ph type="title"/>
          </p:nvPr>
        </p:nvSpPr>
        <p:spPr/>
        <p:txBody>
          <a:bodyPr/>
          <a:lstStyle/>
          <a:p>
            <a:r>
              <a:rPr lang="ja-JP" altLang="en-US" dirty="0"/>
              <a:t>プロフェッショナルー</a:t>
            </a:r>
            <a:r>
              <a:rPr kumimoji="1" lang="ja-JP" altLang="en-US" dirty="0"/>
              <a:t>コース</a:t>
            </a:r>
          </a:p>
        </p:txBody>
      </p:sp>
      <p:pic>
        <p:nvPicPr>
          <p:cNvPr id="9" name="コンテンツ プレースホルダー 8">
            <a:extLst>
              <a:ext uri="{FF2B5EF4-FFF2-40B4-BE49-F238E27FC236}">
                <a16:creationId xmlns:a16="http://schemas.microsoft.com/office/drawing/2014/main" id="{0F6847FF-325E-029F-2595-B1DF1B784BC6}"/>
              </a:ext>
            </a:extLst>
          </p:cNvPr>
          <p:cNvPicPr>
            <a:picLocks noGrp="1" noChangeAspect="1"/>
          </p:cNvPicPr>
          <p:nvPr>
            <p:ph idx="1"/>
          </p:nvPr>
        </p:nvPicPr>
        <p:blipFill>
          <a:blip r:embed="rId2"/>
          <a:stretch>
            <a:fillRect/>
          </a:stretch>
        </p:blipFill>
        <p:spPr>
          <a:xfrm>
            <a:off x="268364" y="1964821"/>
            <a:ext cx="5663675" cy="3878065"/>
          </a:xfrm>
          <a:prstGeom prst="rect">
            <a:avLst/>
          </a:prstGeom>
        </p:spPr>
      </p:pic>
      <p:pic>
        <p:nvPicPr>
          <p:cNvPr id="6" name="図 5">
            <a:extLst>
              <a:ext uri="{FF2B5EF4-FFF2-40B4-BE49-F238E27FC236}">
                <a16:creationId xmlns:a16="http://schemas.microsoft.com/office/drawing/2014/main" id="{21A00C07-A92C-8A57-9AE7-2FC985BC63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2039" y="1964822"/>
            <a:ext cx="5830033" cy="3889168"/>
          </a:xfrm>
          <a:prstGeom prst="rect">
            <a:avLst/>
          </a:prstGeom>
        </p:spPr>
      </p:pic>
    </p:spTree>
    <p:extLst>
      <p:ext uri="{BB962C8B-B14F-4D97-AF65-F5344CB8AC3E}">
        <p14:creationId xmlns:p14="http://schemas.microsoft.com/office/powerpoint/2010/main" val="27944938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540342-D4DE-D157-CB5D-1578AD5DB3CD}"/>
              </a:ext>
            </a:extLst>
          </p:cNvPr>
          <p:cNvSpPr>
            <a:spLocks noGrp="1"/>
          </p:cNvSpPr>
          <p:nvPr>
            <p:ph type="title"/>
          </p:nvPr>
        </p:nvSpPr>
        <p:spPr>
          <a:xfrm>
            <a:off x="838200" y="403627"/>
            <a:ext cx="10515600" cy="1165291"/>
          </a:xfrm>
        </p:spPr>
        <p:txBody>
          <a:bodyPr>
            <a:normAutofit fontScale="90000"/>
          </a:bodyPr>
          <a:lstStyle/>
          <a:p>
            <a:br>
              <a:rPr kumimoji="1" lang="en-US" altLang="ja-JP" dirty="0">
                <a:latin typeface="BIZ UDP明朝 Medium" panose="02020500000000000000" pitchFamily="18" charset="-128"/>
                <a:ea typeface="BIZ UDP明朝 Medium" panose="02020500000000000000" pitchFamily="18" charset="-128"/>
              </a:rPr>
            </a:br>
            <a:r>
              <a:rPr kumimoji="1" lang="ja-JP" altLang="en-US" dirty="0">
                <a:latin typeface="BIZ UDP明朝 Medium" panose="02020500000000000000" pitchFamily="18" charset="-128"/>
                <a:ea typeface="BIZ UDP明朝 Medium" panose="02020500000000000000" pitchFamily="18" charset="-128"/>
              </a:rPr>
              <a:t>　　　　　　　　　</a:t>
            </a:r>
            <a:r>
              <a:rPr kumimoji="1" lang="ja-JP" altLang="en-US" dirty="0">
                <a:solidFill>
                  <a:srgbClr val="FF0000"/>
                </a:solidFill>
                <a:latin typeface="HG丸ｺﾞｼｯｸM-PRO" panose="020F0600000000000000" pitchFamily="50" charset="-128"/>
                <a:ea typeface="HG丸ｺﾞｼｯｸM-PRO" panose="020F0600000000000000" pitchFamily="50" charset="-128"/>
              </a:rPr>
              <a:t>　</a:t>
            </a:r>
            <a:br>
              <a:rPr kumimoji="1" lang="en-US" altLang="ja-JP" dirty="0">
                <a:solidFill>
                  <a:srgbClr val="FF0000"/>
                </a:solidFill>
                <a:latin typeface="HG丸ｺﾞｼｯｸM-PRO" panose="020F0600000000000000" pitchFamily="50" charset="-128"/>
                <a:ea typeface="HG丸ｺﾞｼｯｸM-PRO" panose="020F0600000000000000" pitchFamily="50" charset="-128"/>
              </a:rPr>
            </a:br>
            <a:r>
              <a:rPr kumimoji="1" lang="ja-JP" altLang="en-US" dirty="0">
                <a:solidFill>
                  <a:srgbClr val="FF0000"/>
                </a:solidFill>
                <a:latin typeface="HG丸ｺﾞｼｯｸM-PRO" panose="020F0600000000000000" pitchFamily="50" charset="-128"/>
                <a:ea typeface="HG丸ｺﾞｼｯｸM-PRO" panose="020F0600000000000000" pitchFamily="50" charset="-128"/>
              </a:rPr>
              <a:t>セミナー参加　本日お申込みの方限定！！</a:t>
            </a:r>
            <a:br>
              <a:rPr kumimoji="1" lang="en-US" altLang="ja-JP" dirty="0">
                <a:solidFill>
                  <a:srgbClr val="FF0000"/>
                </a:solidFill>
                <a:latin typeface="HG丸ｺﾞｼｯｸM-PRO" panose="020F0600000000000000" pitchFamily="50" charset="-128"/>
                <a:ea typeface="HG丸ｺﾞｼｯｸM-PRO" panose="020F0600000000000000" pitchFamily="50" charset="-128"/>
              </a:rPr>
            </a:br>
            <a:br>
              <a:rPr kumimoji="1" lang="en-US" altLang="ja-JP" dirty="0">
                <a:solidFill>
                  <a:srgbClr val="FF0000"/>
                </a:solidFill>
                <a:latin typeface="HG丸ｺﾞｼｯｸM-PRO" panose="020F0600000000000000" pitchFamily="50" charset="-128"/>
                <a:ea typeface="HG丸ｺﾞｼｯｸM-PRO" panose="020F0600000000000000" pitchFamily="50" charset="-128"/>
              </a:rPr>
            </a:br>
            <a:r>
              <a:rPr kumimoji="1" lang="ja-JP" altLang="en-US" dirty="0">
                <a:latin typeface="BIZ UDP明朝 Medium" panose="02020500000000000000" pitchFamily="18" charset="-128"/>
                <a:ea typeface="BIZ UDP明朝 Medium" panose="02020500000000000000" pitchFamily="18" charset="-128"/>
              </a:rPr>
              <a:t>　　</a:t>
            </a:r>
            <a:r>
              <a:rPr kumimoji="1" lang="ja-JP" altLang="en-US" dirty="0">
                <a:solidFill>
                  <a:srgbClr val="FF0000"/>
                </a:solidFill>
                <a:latin typeface="HG丸ｺﾞｼｯｸM-PRO" panose="020F0600000000000000" pitchFamily="50" charset="-128"/>
                <a:ea typeface="HG丸ｺﾞｼｯｸM-PRO" panose="020F0600000000000000" pitchFamily="50" charset="-128"/>
              </a:rPr>
              <a:t>夢を本気で叶える方だけに</a:t>
            </a:r>
          </a:p>
        </p:txBody>
      </p:sp>
      <p:pic>
        <p:nvPicPr>
          <p:cNvPr id="4" name="コンテンツ プレースホルダー 3">
            <a:extLst>
              <a:ext uri="{FF2B5EF4-FFF2-40B4-BE49-F238E27FC236}">
                <a16:creationId xmlns:a16="http://schemas.microsoft.com/office/drawing/2014/main" id="{BDDBDDF5-94D4-58E3-57C0-6588B99DF1A9}"/>
              </a:ext>
            </a:extLst>
          </p:cNvPr>
          <p:cNvPicPr>
            <a:picLocks noGrp="1" noChangeAspect="1"/>
          </p:cNvPicPr>
          <p:nvPr>
            <p:ph idx="1"/>
          </p:nvPr>
        </p:nvPicPr>
        <p:blipFill>
          <a:blip r:embed="rId2"/>
          <a:stretch>
            <a:fillRect/>
          </a:stretch>
        </p:blipFill>
        <p:spPr>
          <a:xfrm>
            <a:off x="3782728" y="2938857"/>
            <a:ext cx="3933711" cy="3919143"/>
          </a:xfrm>
          <a:prstGeom prst="rect">
            <a:avLst/>
          </a:prstGeom>
        </p:spPr>
      </p:pic>
    </p:spTree>
    <p:extLst>
      <p:ext uri="{BB962C8B-B14F-4D97-AF65-F5344CB8AC3E}">
        <p14:creationId xmlns:p14="http://schemas.microsoft.com/office/powerpoint/2010/main" val="40296025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A3358771-603A-E3E4-EDD4-9D4C8FF83F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6702" y="3405355"/>
            <a:ext cx="5371136" cy="3585233"/>
          </a:xfrm>
          <a:prstGeom prst="rect">
            <a:avLst/>
          </a:prstGeom>
        </p:spPr>
      </p:pic>
      <p:sp>
        <p:nvSpPr>
          <p:cNvPr id="2" name="タイトル 1">
            <a:extLst>
              <a:ext uri="{FF2B5EF4-FFF2-40B4-BE49-F238E27FC236}">
                <a16:creationId xmlns:a16="http://schemas.microsoft.com/office/drawing/2014/main" id="{45749644-812B-2F58-481B-BE536A2135F6}"/>
              </a:ext>
            </a:extLst>
          </p:cNvPr>
          <p:cNvSpPr>
            <a:spLocks noGrp="1"/>
          </p:cNvSpPr>
          <p:nvPr>
            <p:ph type="title"/>
          </p:nvPr>
        </p:nvSpPr>
        <p:spPr>
          <a:xfrm>
            <a:off x="838200" y="1382749"/>
            <a:ext cx="10515600" cy="792560"/>
          </a:xfrm>
        </p:spPr>
        <p:txBody>
          <a:bodyPr>
            <a:normAutofit fontScale="90000"/>
          </a:bodyPr>
          <a:lstStyle/>
          <a:p>
            <a:r>
              <a:rPr lang="ja-JP" altLang="en-US" dirty="0">
                <a:solidFill>
                  <a:srgbClr val="7030A0"/>
                </a:solidFill>
                <a:latin typeface="BIZ UDP明朝 Medium" panose="02020500000000000000" pitchFamily="18" charset="-128"/>
                <a:ea typeface="BIZ UDP明朝 Medium" panose="02020500000000000000" pitchFamily="18" charset="-128"/>
              </a:rPr>
              <a:t>　　</a:t>
            </a:r>
            <a:r>
              <a:rPr lang="en-US" altLang="ja-JP" b="1" dirty="0">
                <a:solidFill>
                  <a:srgbClr val="7030A0"/>
                </a:solidFill>
                <a:latin typeface="BIZ UDP明朝 Medium" panose="02020500000000000000" pitchFamily="18" charset="-128"/>
                <a:ea typeface="BIZ UDP明朝 Medium" panose="02020500000000000000" pitchFamily="18" charset="-128"/>
              </a:rPr>
              <a:t>Ⅰ</a:t>
            </a:r>
            <a:r>
              <a:rPr lang="ja-JP" altLang="en-US" b="1" dirty="0">
                <a:solidFill>
                  <a:srgbClr val="7030A0"/>
                </a:solidFill>
                <a:latin typeface="BIZ UDP明朝 Medium" panose="02020500000000000000" pitchFamily="18" charset="-128"/>
                <a:ea typeface="BIZ UDP明朝 Medium" panose="02020500000000000000" pitchFamily="18" charset="-128"/>
              </a:rPr>
              <a:t>　</a:t>
            </a:r>
            <a:r>
              <a:rPr lang="en-US" altLang="ja-JP" b="1" dirty="0">
                <a:solidFill>
                  <a:srgbClr val="7030A0"/>
                </a:solidFill>
                <a:latin typeface="BIZ UDP明朝 Medium" panose="02020500000000000000" pitchFamily="18" charset="-128"/>
                <a:ea typeface="BIZ UDP明朝 Medium" panose="02020500000000000000" pitchFamily="18" charset="-128"/>
              </a:rPr>
              <a:t>Ⅱ</a:t>
            </a:r>
            <a:r>
              <a:rPr kumimoji="1" lang="ja-JP" altLang="en-US" b="1" dirty="0">
                <a:solidFill>
                  <a:srgbClr val="7030A0"/>
                </a:solidFill>
                <a:latin typeface="BIZ UDP明朝 Medium" panose="02020500000000000000" pitchFamily="18" charset="-128"/>
                <a:ea typeface="BIZ UDP明朝 Medium" panose="02020500000000000000" pitchFamily="18" charset="-128"/>
              </a:rPr>
              <a:t>　マスター　一括コース</a:t>
            </a:r>
            <a:br>
              <a:rPr kumimoji="1" lang="en-US" altLang="ja-JP" dirty="0">
                <a:solidFill>
                  <a:srgbClr val="7030A0"/>
                </a:solidFill>
                <a:latin typeface="BIZ UDP明朝 Medium" panose="02020500000000000000" pitchFamily="18" charset="-128"/>
                <a:ea typeface="BIZ UDP明朝 Medium" panose="02020500000000000000" pitchFamily="18" charset="-128"/>
              </a:rPr>
            </a:br>
            <a:r>
              <a:rPr kumimoji="1" lang="ja-JP" altLang="en-US" dirty="0">
                <a:solidFill>
                  <a:srgbClr val="7030A0"/>
                </a:solidFill>
                <a:latin typeface="BIZ UDP明朝 Medium" panose="02020500000000000000" pitchFamily="18" charset="-128"/>
                <a:ea typeface="BIZ UDP明朝 Medium" panose="02020500000000000000" pitchFamily="18" charset="-128"/>
              </a:rPr>
              <a:t>　　　</a:t>
            </a:r>
            <a:br>
              <a:rPr kumimoji="1" lang="en-US" altLang="ja-JP" dirty="0">
                <a:latin typeface="BIZ UDP明朝 Medium" panose="02020500000000000000" pitchFamily="18" charset="-128"/>
                <a:ea typeface="BIZ UDP明朝 Medium" panose="02020500000000000000" pitchFamily="18" charset="-128"/>
              </a:rPr>
            </a:br>
            <a:r>
              <a:rPr lang="ja-JP" altLang="en-US" b="1" dirty="0">
                <a:latin typeface="BIZ UDP明朝 Medium" panose="02020500000000000000" pitchFamily="18" charset="-128"/>
                <a:ea typeface="BIZ UDP明朝 Medium" panose="02020500000000000000" pitchFamily="18" charset="-128"/>
              </a:rPr>
              <a:t>８１</a:t>
            </a:r>
            <a:r>
              <a:rPr kumimoji="1" lang="ja-JP" altLang="en-US" b="1" dirty="0">
                <a:latin typeface="BIZ UDP明朝 Medium" panose="02020500000000000000" pitchFamily="18" charset="-128"/>
                <a:ea typeface="BIZ UDP明朝 Medium" panose="02020500000000000000" pitchFamily="18" charset="-128"/>
              </a:rPr>
              <a:t>４</a:t>
            </a:r>
            <a:r>
              <a:rPr lang="en-US" altLang="ja-JP" b="1" dirty="0">
                <a:latin typeface="BIZ UDP明朝 Medium" panose="02020500000000000000" pitchFamily="18" charset="-128"/>
                <a:ea typeface="BIZ UDP明朝 Medium" panose="02020500000000000000" pitchFamily="18" charset="-128"/>
              </a:rPr>
              <a:t>,000</a:t>
            </a:r>
            <a:r>
              <a:rPr kumimoji="1" lang="ja-JP" altLang="en-US" dirty="0">
                <a:latin typeface="BIZ UDP明朝 Medium" panose="02020500000000000000" pitchFamily="18" charset="-128"/>
                <a:ea typeface="BIZ UDP明朝 Medium" panose="02020500000000000000" pitchFamily="18" charset="-128"/>
              </a:rPr>
              <a:t>円　</a:t>
            </a:r>
            <a:r>
              <a:rPr kumimoji="1" lang="ja-JP" altLang="en-US" dirty="0">
                <a:solidFill>
                  <a:srgbClr val="FF0000"/>
                </a:solidFill>
                <a:latin typeface="BIZ UDP明朝 Medium" panose="02020500000000000000" pitchFamily="18" charset="-128"/>
                <a:ea typeface="BIZ UDP明朝 Medium" panose="02020500000000000000" pitchFamily="18" charset="-128"/>
              </a:rPr>
              <a:t>➡</a:t>
            </a:r>
            <a:r>
              <a:rPr kumimoji="1" lang="ja-JP" altLang="en-US" b="1" dirty="0">
                <a:solidFill>
                  <a:srgbClr val="FF0000"/>
                </a:solidFill>
                <a:latin typeface="BIZ UDP明朝 Medium" panose="02020500000000000000" pitchFamily="18" charset="-128"/>
                <a:ea typeface="BIZ UDP明朝 Medium" panose="02020500000000000000" pitchFamily="18" charset="-128"/>
              </a:rPr>
              <a:t>　</a:t>
            </a:r>
            <a:r>
              <a:rPr kumimoji="1" lang="en-US" altLang="ja-JP" b="1" dirty="0">
                <a:solidFill>
                  <a:srgbClr val="FF0000"/>
                </a:solidFill>
                <a:latin typeface="BIZ UDP明朝 Medium" panose="02020500000000000000" pitchFamily="18" charset="-128"/>
                <a:ea typeface="BIZ UDP明朝 Medium" panose="02020500000000000000" pitchFamily="18" charset="-128"/>
              </a:rPr>
              <a:t>69</a:t>
            </a:r>
            <a:r>
              <a:rPr kumimoji="1" lang="ja-JP" altLang="en-US" b="1" dirty="0">
                <a:solidFill>
                  <a:srgbClr val="FF0000"/>
                </a:solidFill>
                <a:latin typeface="BIZ UDP明朝 Medium" panose="02020500000000000000" pitchFamily="18" charset="-128"/>
                <a:ea typeface="BIZ UDP明朝 Medium" panose="02020500000000000000" pitchFamily="18" charset="-128"/>
              </a:rPr>
              <a:t>．３万円</a:t>
            </a:r>
            <a:r>
              <a:rPr kumimoji="1" lang="en-US" altLang="ja-JP" sz="2200" b="1" dirty="0">
                <a:solidFill>
                  <a:srgbClr val="FF0000"/>
                </a:solidFill>
                <a:latin typeface="BIZ UDP明朝 Medium" panose="02020500000000000000" pitchFamily="18" charset="-128"/>
                <a:ea typeface="BIZ UDP明朝 Medium" panose="02020500000000000000" pitchFamily="18" charset="-128"/>
              </a:rPr>
              <a:t>(</a:t>
            </a:r>
            <a:r>
              <a:rPr kumimoji="1" lang="ja-JP" altLang="en-US" sz="2200" b="1" dirty="0">
                <a:solidFill>
                  <a:srgbClr val="FF0000"/>
                </a:solidFill>
                <a:latin typeface="BIZ UDP明朝 Medium" panose="02020500000000000000" pitchFamily="18" charset="-128"/>
                <a:ea typeface="BIZ UDP明朝 Medium" panose="02020500000000000000" pitchFamily="18" charset="-128"/>
              </a:rPr>
              <a:t>登録料別途）</a:t>
            </a:r>
            <a:br>
              <a:rPr kumimoji="1" lang="en-US" altLang="ja-JP" sz="2200" dirty="0">
                <a:solidFill>
                  <a:srgbClr val="FF0000"/>
                </a:solidFill>
                <a:latin typeface="BIZ UDP明朝 Medium" panose="02020500000000000000" pitchFamily="18" charset="-128"/>
                <a:ea typeface="BIZ UDP明朝 Medium" panose="02020500000000000000" pitchFamily="18" charset="-128"/>
              </a:rPr>
            </a:br>
            <a:r>
              <a:rPr kumimoji="1" lang="ja-JP" altLang="en-US" dirty="0">
                <a:solidFill>
                  <a:srgbClr val="FF0000"/>
                </a:solidFill>
                <a:latin typeface="BIZ UDP明朝 Medium" panose="02020500000000000000" pitchFamily="18" charset="-128"/>
                <a:ea typeface="BIZ UDP明朝 Medium" panose="02020500000000000000" pitchFamily="18" charset="-128"/>
              </a:rPr>
              <a:t>　　　　　　　　　　　　</a:t>
            </a:r>
            <a:endParaRPr kumimoji="1" lang="ja-JP" altLang="en-US" sz="3200" dirty="0">
              <a:latin typeface="BIZ UDP明朝 Medium" panose="02020500000000000000" pitchFamily="18" charset="-128"/>
              <a:ea typeface="BIZ UDP明朝 Medium" panose="02020500000000000000" pitchFamily="18" charset="-128"/>
            </a:endParaRPr>
          </a:p>
        </p:txBody>
      </p:sp>
      <p:pic>
        <p:nvPicPr>
          <p:cNvPr id="5" name="コンテンツ プレースホルダー 4">
            <a:extLst>
              <a:ext uri="{FF2B5EF4-FFF2-40B4-BE49-F238E27FC236}">
                <a16:creationId xmlns:a16="http://schemas.microsoft.com/office/drawing/2014/main" id="{0D7291B1-8CE9-1694-653F-0094F468924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707069" y="2672967"/>
            <a:ext cx="2488406" cy="3317875"/>
          </a:xfrm>
        </p:spPr>
      </p:pic>
      <p:pic>
        <p:nvPicPr>
          <p:cNvPr id="7" name="図 6">
            <a:extLst>
              <a:ext uri="{FF2B5EF4-FFF2-40B4-BE49-F238E27FC236}">
                <a16:creationId xmlns:a16="http://schemas.microsoft.com/office/drawing/2014/main" id="{66EC0F49-0A39-7E67-5432-D016C3F9A9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7612" y="2858047"/>
            <a:ext cx="2427320" cy="2427320"/>
          </a:xfrm>
          <a:prstGeom prst="rect">
            <a:avLst/>
          </a:prstGeom>
        </p:spPr>
      </p:pic>
      <p:pic>
        <p:nvPicPr>
          <p:cNvPr id="9" name="図 8">
            <a:extLst>
              <a:ext uri="{FF2B5EF4-FFF2-40B4-BE49-F238E27FC236}">
                <a16:creationId xmlns:a16="http://schemas.microsoft.com/office/drawing/2014/main" id="{AF9CFE50-7495-B4B5-29A2-F47A1C6C60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6821" y="3780807"/>
            <a:ext cx="2307895" cy="3077193"/>
          </a:xfrm>
          <a:prstGeom prst="rect">
            <a:avLst/>
          </a:prstGeom>
        </p:spPr>
      </p:pic>
      <p:pic>
        <p:nvPicPr>
          <p:cNvPr id="11" name="図 10">
            <a:extLst>
              <a:ext uri="{FF2B5EF4-FFF2-40B4-BE49-F238E27FC236}">
                <a16:creationId xmlns:a16="http://schemas.microsoft.com/office/drawing/2014/main" id="{DBFD61CF-594A-5AEA-5FC1-7BB45F544A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97776" y="4682692"/>
            <a:ext cx="2307896" cy="2307896"/>
          </a:xfrm>
          <a:prstGeom prst="rect">
            <a:avLst/>
          </a:prstGeom>
        </p:spPr>
      </p:pic>
    </p:spTree>
    <p:extLst>
      <p:ext uri="{BB962C8B-B14F-4D97-AF65-F5344CB8AC3E}">
        <p14:creationId xmlns:p14="http://schemas.microsoft.com/office/powerpoint/2010/main" val="41474820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0E02B87-63C7-CF52-4AFD-25E5E8690F44}"/>
              </a:ext>
            </a:extLst>
          </p:cNvPr>
          <p:cNvSpPr>
            <a:spLocks noGrp="1"/>
          </p:cNvSpPr>
          <p:nvPr>
            <p:ph type="title"/>
          </p:nvPr>
        </p:nvSpPr>
        <p:spPr/>
        <p:txBody>
          <a:bodyPr>
            <a:normAutofit fontScale="90000"/>
          </a:bodyPr>
          <a:lstStyle/>
          <a:p>
            <a:r>
              <a:rPr kumimoji="1" lang="ja-JP" altLang="en-US" dirty="0"/>
              <a:t>　　　　　　</a:t>
            </a:r>
            <a:br>
              <a:rPr kumimoji="1" lang="en-US" altLang="ja-JP" dirty="0"/>
            </a:br>
            <a:r>
              <a:rPr kumimoji="1" lang="en-US" altLang="ja-JP" dirty="0">
                <a:latin typeface="BIZ UDP明朝 Medium" panose="02020500000000000000" pitchFamily="18" charset="-128"/>
                <a:ea typeface="BIZ UDP明朝 Medium" panose="02020500000000000000" pitchFamily="18" charset="-128"/>
              </a:rPr>
              <a:t>               </a:t>
            </a:r>
            <a:r>
              <a:rPr kumimoji="1" lang="ja-JP" altLang="en-US" dirty="0">
                <a:latin typeface="BIZ UDP明朝 Medium" panose="02020500000000000000" pitchFamily="18" charset="-128"/>
                <a:ea typeface="BIZ UDP明朝 Medium" panose="02020500000000000000" pitchFamily="18" charset="-128"/>
              </a:rPr>
              <a:t>分割払い   </a:t>
            </a:r>
            <a:r>
              <a:rPr kumimoji="1" lang="en-US" altLang="ja-JP" sz="3600" dirty="0"/>
              <a:t>(</a:t>
            </a:r>
            <a:r>
              <a:rPr kumimoji="1" lang="ja-JP" altLang="en-US" sz="3600" dirty="0"/>
              <a:t>分割手数料３％</a:t>
            </a:r>
            <a:r>
              <a:rPr kumimoji="1" lang="en-US" altLang="ja-JP" sz="3600" dirty="0"/>
              <a:t>)</a:t>
            </a:r>
            <a:br>
              <a:rPr kumimoji="1" lang="en-US" altLang="ja-JP" sz="3600" dirty="0"/>
            </a:br>
            <a:endParaRPr kumimoji="1" lang="ja-JP" altLang="en-US" sz="3600" dirty="0"/>
          </a:p>
        </p:txBody>
      </p:sp>
      <p:sp>
        <p:nvSpPr>
          <p:cNvPr id="3" name="コンテンツ プレースホルダー 2">
            <a:extLst>
              <a:ext uri="{FF2B5EF4-FFF2-40B4-BE49-F238E27FC236}">
                <a16:creationId xmlns:a16="http://schemas.microsoft.com/office/drawing/2014/main" id="{E3CC3665-25DC-6DB9-1EFB-102E5337AE66}"/>
              </a:ext>
            </a:extLst>
          </p:cNvPr>
          <p:cNvSpPr>
            <a:spLocks noGrp="1"/>
          </p:cNvSpPr>
          <p:nvPr>
            <p:ph idx="1"/>
          </p:nvPr>
        </p:nvSpPr>
        <p:spPr>
          <a:xfrm>
            <a:off x="838200" y="1848051"/>
            <a:ext cx="10515600" cy="4328912"/>
          </a:xfrm>
        </p:spPr>
        <p:txBody>
          <a:bodyPr/>
          <a:lstStyle/>
          <a:p>
            <a:pPr marL="0" indent="0">
              <a:buNone/>
            </a:pPr>
            <a:endParaRPr kumimoji="1" lang="en-US" altLang="ja-JP" dirty="0"/>
          </a:p>
          <a:p>
            <a:pPr marL="0" indent="0">
              <a:buNone/>
            </a:pPr>
            <a:endParaRPr lang="en-US" altLang="ja-JP" sz="2400" dirty="0"/>
          </a:p>
          <a:p>
            <a:pPr marL="0" indent="0">
              <a:buNone/>
            </a:pPr>
            <a:r>
              <a:rPr lang="ja-JP" altLang="en-US" sz="2400" dirty="0"/>
              <a:t>クレジットカードまたはショッピングローン</a:t>
            </a:r>
            <a:endParaRPr lang="en-US" altLang="ja-JP" sz="2400" dirty="0"/>
          </a:p>
          <a:p>
            <a:pPr marL="0" indent="0">
              <a:buNone/>
            </a:pPr>
            <a:r>
              <a:rPr kumimoji="1" lang="ja-JP" altLang="en-US" dirty="0"/>
              <a:t>　　　</a:t>
            </a:r>
            <a:endParaRPr lang="en-US" altLang="ja-JP" dirty="0">
              <a:latin typeface="BIZ UDP明朝 Medium" panose="02020500000000000000" pitchFamily="18" charset="-128"/>
              <a:ea typeface="BIZ UDP明朝 Medium" panose="02020500000000000000" pitchFamily="18" charset="-128"/>
            </a:endParaRPr>
          </a:p>
          <a:p>
            <a:pPr marL="0" indent="0">
              <a:buNone/>
            </a:pPr>
            <a:r>
              <a:rPr lang="ja-JP" altLang="en-US" dirty="0">
                <a:latin typeface="BIZ UDP明朝 Medium" panose="02020500000000000000" pitchFamily="18" charset="-128"/>
                <a:ea typeface="BIZ UDP明朝 Medium" panose="02020500000000000000" pitchFamily="18" charset="-128"/>
              </a:rPr>
              <a:t>　　　</a:t>
            </a:r>
            <a:r>
              <a:rPr lang="en-US" altLang="ja-JP" dirty="0">
                <a:latin typeface="BIZ UDP明朝 Medium" panose="02020500000000000000" pitchFamily="18" charset="-128"/>
                <a:ea typeface="BIZ UDP明朝 Medium" panose="02020500000000000000" pitchFamily="18" charset="-128"/>
              </a:rPr>
              <a:t>36</a:t>
            </a:r>
            <a:r>
              <a:rPr lang="ja-JP" altLang="en-US" dirty="0">
                <a:latin typeface="BIZ UDP明朝 Medium" panose="02020500000000000000" pitchFamily="18" charset="-128"/>
                <a:ea typeface="BIZ UDP明朝 Medium" panose="02020500000000000000" pitchFamily="18" charset="-128"/>
              </a:rPr>
              <a:t>回払い　　　➡　</a:t>
            </a:r>
            <a:r>
              <a:rPr lang="ja-JP" altLang="en-US" sz="4400" dirty="0">
                <a:solidFill>
                  <a:srgbClr val="FF0000"/>
                </a:solidFill>
                <a:latin typeface="BIZ UDP明朝 Medium" panose="02020500000000000000" pitchFamily="18" charset="-128"/>
                <a:ea typeface="BIZ UDP明朝 Medium" panose="02020500000000000000" pitchFamily="18" charset="-128"/>
              </a:rPr>
              <a:t>月々　</a:t>
            </a:r>
            <a:r>
              <a:rPr lang="ja-JP" altLang="en-US" dirty="0">
                <a:solidFill>
                  <a:srgbClr val="FF0000"/>
                </a:solidFill>
                <a:latin typeface="BIZ UDP明朝 Medium" panose="02020500000000000000" pitchFamily="18" charset="-128"/>
                <a:ea typeface="BIZ UDP明朝 Medium" panose="02020500000000000000" pitchFamily="18" charset="-128"/>
              </a:rPr>
              <a:t>約</a:t>
            </a:r>
            <a:r>
              <a:rPr lang="ja-JP" altLang="en-US" sz="4400" dirty="0">
                <a:solidFill>
                  <a:srgbClr val="FF0000"/>
                </a:solidFill>
                <a:latin typeface="BIZ UDP明朝 Medium" panose="02020500000000000000" pitchFamily="18" charset="-128"/>
                <a:ea typeface="BIZ UDP明朝 Medium" panose="02020500000000000000" pitchFamily="18" charset="-128"/>
              </a:rPr>
              <a:t>１</a:t>
            </a:r>
            <a:r>
              <a:rPr lang="en-US" altLang="ja-JP" sz="4400" dirty="0">
                <a:solidFill>
                  <a:srgbClr val="FF0000"/>
                </a:solidFill>
                <a:latin typeface="BIZ UDP明朝 Medium" panose="02020500000000000000" pitchFamily="18" charset="-128"/>
                <a:ea typeface="BIZ UDP明朝 Medium" panose="02020500000000000000" pitchFamily="18" charset="-128"/>
              </a:rPr>
              <a:t>9,</a:t>
            </a:r>
            <a:r>
              <a:rPr lang="ja-JP" altLang="en-US" sz="4400" dirty="0">
                <a:solidFill>
                  <a:srgbClr val="FF0000"/>
                </a:solidFill>
                <a:latin typeface="BIZ UDP明朝 Medium" panose="02020500000000000000" pitchFamily="18" charset="-128"/>
                <a:ea typeface="BIZ UDP明朝 Medium" panose="02020500000000000000" pitchFamily="18" charset="-128"/>
              </a:rPr>
              <a:t>２５０円</a:t>
            </a:r>
            <a:endParaRPr kumimoji="1" lang="ja-JP" altLang="en-US" sz="4400" dirty="0">
              <a:solidFill>
                <a:srgbClr val="FF0000"/>
              </a:solidFill>
              <a:latin typeface="BIZ UDP明朝 Medium" panose="02020500000000000000" pitchFamily="18" charset="-128"/>
              <a:ea typeface="BIZ UDP明朝 Medium" panose="02020500000000000000" pitchFamily="18" charset="-128"/>
            </a:endParaRPr>
          </a:p>
        </p:txBody>
      </p:sp>
      <p:pic>
        <p:nvPicPr>
          <p:cNvPr id="4" name="図 3">
            <a:extLst>
              <a:ext uri="{FF2B5EF4-FFF2-40B4-BE49-F238E27FC236}">
                <a16:creationId xmlns:a16="http://schemas.microsoft.com/office/drawing/2014/main" id="{B6CED9F0-9EE3-69EB-C1D9-C2F006EA2DE8}"/>
              </a:ext>
            </a:extLst>
          </p:cNvPr>
          <p:cNvPicPr>
            <a:picLocks noChangeAspect="1"/>
          </p:cNvPicPr>
          <p:nvPr/>
        </p:nvPicPr>
        <p:blipFill>
          <a:blip r:embed="rId2"/>
          <a:stretch>
            <a:fillRect/>
          </a:stretch>
        </p:blipFill>
        <p:spPr>
          <a:xfrm>
            <a:off x="8850601" y="1834432"/>
            <a:ext cx="2828833" cy="1920240"/>
          </a:xfrm>
          <a:prstGeom prst="rect">
            <a:avLst/>
          </a:prstGeom>
        </p:spPr>
      </p:pic>
      <p:pic>
        <p:nvPicPr>
          <p:cNvPr id="6" name="図 5">
            <a:extLst>
              <a:ext uri="{FF2B5EF4-FFF2-40B4-BE49-F238E27FC236}">
                <a16:creationId xmlns:a16="http://schemas.microsoft.com/office/drawing/2014/main" id="{A38EC389-98FD-1AAA-7842-783C6474D8B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12566" y="523441"/>
            <a:ext cx="2651961" cy="1767974"/>
          </a:xfrm>
          <a:prstGeom prst="rect">
            <a:avLst/>
          </a:prstGeom>
        </p:spPr>
      </p:pic>
    </p:spTree>
    <p:extLst>
      <p:ext uri="{BB962C8B-B14F-4D97-AF65-F5344CB8AC3E}">
        <p14:creationId xmlns:p14="http://schemas.microsoft.com/office/powerpoint/2010/main" val="42578293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40C7F4B-D7CD-5C95-14D5-F7959305FF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95504" y="3804564"/>
            <a:ext cx="3770264" cy="2516651"/>
          </a:xfrm>
          <a:prstGeom prst="rect">
            <a:avLst/>
          </a:prstGeom>
        </p:spPr>
      </p:pic>
      <p:sp>
        <p:nvSpPr>
          <p:cNvPr id="2" name="タイトル 1">
            <a:extLst>
              <a:ext uri="{FF2B5EF4-FFF2-40B4-BE49-F238E27FC236}">
                <a16:creationId xmlns:a16="http://schemas.microsoft.com/office/drawing/2014/main" id="{5492A934-9A3D-FBBA-DFE7-1BA444763B83}"/>
              </a:ext>
            </a:extLst>
          </p:cNvPr>
          <p:cNvSpPr>
            <a:spLocks noGrp="1"/>
          </p:cNvSpPr>
          <p:nvPr>
            <p:ph type="title"/>
          </p:nvPr>
        </p:nvSpPr>
        <p:spPr/>
        <p:txBody>
          <a:bodyPr>
            <a:normAutofit fontScale="90000"/>
          </a:bodyPr>
          <a:lstStyle/>
          <a:p>
            <a:r>
              <a:rPr kumimoji="1" lang="ja-JP" altLang="en-US" dirty="0">
                <a:latin typeface="HGP明朝B" panose="02020800000000000000" pitchFamily="18" charset="-128"/>
                <a:ea typeface="HGP明朝B" panose="02020800000000000000" pitchFamily="18" charset="-128"/>
              </a:rPr>
              <a:t>プロフェッショナル一括コース</a:t>
            </a:r>
            <a:br>
              <a:rPr kumimoji="1" lang="en-US" altLang="ja-JP" dirty="0">
                <a:latin typeface="HGP明朝B" panose="02020800000000000000" pitchFamily="18" charset="-128"/>
                <a:ea typeface="HGP明朝B" panose="02020800000000000000" pitchFamily="18" charset="-128"/>
              </a:rPr>
            </a:br>
            <a:r>
              <a:rPr kumimoji="1" lang="en-US" altLang="ja-JP" sz="3100" dirty="0">
                <a:latin typeface="HGP明朝B" panose="02020800000000000000" pitchFamily="18" charset="-128"/>
                <a:ea typeface="HGP明朝B" panose="02020800000000000000" pitchFamily="18" charset="-128"/>
              </a:rPr>
              <a:t>1,309,000</a:t>
            </a:r>
            <a:r>
              <a:rPr kumimoji="1" lang="ja-JP" altLang="en-US" sz="3100" dirty="0">
                <a:latin typeface="HGP明朝B" panose="02020800000000000000" pitchFamily="18" charset="-128"/>
                <a:ea typeface="HGP明朝B" panose="02020800000000000000" pitchFamily="18" charset="-128"/>
              </a:rPr>
              <a:t>円</a:t>
            </a:r>
            <a:r>
              <a:rPr kumimoji="1" lang="ja-JP" altLang="en-US" dirty="0">
                <a:latin typeface="HGP明朝B" panose="02020800000000000000" pitchFamily="18" charset="-128"/>
                <a:ea typeface="HGP明朝B" panose="02020800000000000000" pitchFamily="18" charset="-128"/>
              </a:rPr>
              <a:t>　➡</a:t>
            </a:r>
            <a:r>
              <a:rPr kumimoji="1" lang="en-US" altLang="ja-JP" dirty="0">
                <a:latin typeface="HGP明朝B" panose="02020800000000000000" pitchFamily="18" charset="-128"/>
                <a:ea typeface="HGP明朝B" panose="02020800000000000000" pitchFamily="18" charset="-128"/>
              </a:rPr>
              <a:t>120</a:t>
            </a:r>
            <a:r>
              <a:rPr kumimoji="1" lang="ja-JP" altLang="en-US" dirty="0">
                <a:latin typeface="HGP明朝B" panose="02020800000000000000" pitchFamily="18" charset="-128"/>
                <a:ea typeface="HGP明朝B" panose="02020800000000000000" pitchFamily="18" charset="-128"/>
              </a:rPr>
              <a:t>万円</a:t>
            </a:r>
          </a:p>
        </p:txBody>
      </p:sp>
      <p:sp>
        <p:nvSpPr>
          <p:cNvPr id="3" name="コンテンツ プレースホルダー 2">
            <a:extLst>
              <a:ext uri="{FF2B5EF4-FFF2-40B4-BE49-F238E27FC236}">
                <a16:creationId xmlns:a16="http://schemas.microsoft.com/office/drawing/2014/main" id="{EAFD576D-1107-80C8-C808-C48FD7653D0A}"/>
              </a:ext>
            </a:extLst>
          </p:cNvPr>
          <p:cNvSpPr>
            <a:spLocks noGrp="1"/>
          </p:cNvSpPr>
          <p:nvPr>
            <p:ph idx="1"/>
          </p:nvPr>
        </p:nvSpPr>
        <p:spPr>
          <a:xfrm>
            <a:off x="1295401" y="2556931"/>
            <a:ext cx="9601196" cy="3641737"/>
          </a:xfrm>
        </p:spPr>
        <p:txBody>
          <a:bodyPr>
            <a:normAutofit lnSpcReduction="10000"/>
          </a:bodyPr>
          <a:lstStyle/>
          <a:p>
            <a:pPr marL="0" indent="0">
              <a:buNone/>
            </a:pPr>
            <a:r>
              <a:rPr lang="ja-JP" altLang="en-US" sz="3200" b="1" dirty="0">
                <a:solidFill>
                  <a:srgbClr val="FF0066"/>
                </a:solidFill>
              </a:rPr>
              <a:t>　セルフ　講師　オンライン　脳疲労アドバイザー</a:t>
            </a:r>
            <a:endParaRPr lang="en-US" altLang="ja-JP" sz="3200" b="1" dirty="0">
              <a:solidFill>
                <a:srgbClr val="FF0066"/>
              </a:solidFill>
            </a:endParaRPr>
          </a:p>
          <a:p>
            <a:pPr marL="0" indent="0">
              <a:buNone/>
            </a:pPr>
            <a:r>
              <a:rPr kumimoji="1" lang="ja-JP" altLang="en-US" sz="4000" dirty="0">
                <a:solidFill>
                  <a:srgbClr val="FF0066"/>
                </a:solidFill>
              </a:rPr>
              <a:t>　　</a:t>
            </a:r>
            <a:r>
              <a:rPr kumimoji="1" lang="en-US" altLang="ja-JP" sz="4000" dirty="0">
                <a:solidFill>
                  <a:srgbClr val="FF0066"/>
                </a:solidFill>
              </a:rPr>
              <a:t>+</a:t>
            </a:r>
            <a:r>
              <a:rPr kumimoji="1" lang="ja-JP" altLang="en-US" sz="4000" dirty="0">
                <a:solidFill>
                  <a:srgbClr val="FF0066"/>
                </a:solidFill>
              </a:rPr>
              <a:t>①～</a:t>
            </a:r>
            <a:r>
              <a:rPr lang="ja-JP" altLang="en-US" sz="4000" dirty="0">
                <a:solidFill>
                  <a:srgbClr val="FF0066"/>
                </a:solidFill>
              </a:rPr>
              <a:t>⑤　３２１，２００円</a:t>
            </a:r>
            <a:endParaRPr lang="en-US" altLang="ja-JP" sz="4000" dirty="0">
              <a:solidFill>
                <a:srgbClr val="FF0066"/>
              </a:solidFill>
            </a:endParaRPr>
          </a:p>
          <a:p>
            <a:pPr marL="0" indent="0">
              <a:buNone/>
            </a:pPr>
            <a:r>
              <a:rPr lang="ja-JP" altLang="en-US" sz="4000" b="1" dirty="0">
                <a:solidFill>
                  <a:schemeClr val="tx1"/>
                </a:solidFill>
              </a:rPr>
              <a:t>　　　</a:t>
            </a:r>
            <a:r>
              <a:rPr lang="ja-JP" altLang="en-US" sz="4000" b="1">
                <a:solidFill>
                  <a:schemeClr val="tx1"/>
                </a:solidFill>
              </a:rPr>
              <a:t>総額　１，６３０，２００円</a:t>
            </a:r>
            <a:endParaRPr lang="en-US" altLang="ja-JP" sz="4000" b="1" dirty="0">
              <a:solidFill>
                <a:schemeClr val="tx1"/>
              </a:solidFill>
            </a:endParaRPr>
          </a:p>
          <a:p>
            <a:pPr marL="0" indent="0">
              <a:buNone/>
            </a:pPr>
            <a:r>
              <a:rPr lang="ja-JP" altLang="en-US" sz="4000" b="1" dirty="0">
                <a:solidFill>
                  <a:schemeClr val="tx1"/>
                </a:solidFill>
              </a:rPr>
              <a:t>　　　　➡　　</a:t>
            </a:r>
            <a:r>
              <a:rPr lang="ja-JP" altLang="en-US" sz="4000" b="1" dirty="0">
                <a:solidFill>
                  <a:srgbClr val="FF0000"/>
                </a:solidFill>
              </a:rPr>
              <a:t>１２０万円</a:t>
            </a:r>
            <a:endParaRPr lang="en-US" altLang="ja-JP" sz="4000" b="1" dirty="0">
              <a:solidFill>
                <a:srgbClr val="FF0000"/>
              </a:solidFill>
            </a:endParaRPr>
          </a:p>
          <a:p>
            <a:pPr marL="0" indent="0">
              <a:buNone/>
            </a:pPr>
            <a:r>
              <a:rPr lang="ja-JP" altLang="en-US" sz="4000" b="1" dirty="0">
                <a:solidFill>
                  <a:srgbClr val="FF0000"/>
                </a:solidFill>
              </a:rPr>
              <a:t>　　　　　　　</a:t>
            </a:r>
            <a:r>
              <a:rPr lang="ja-JP" altLang="en-US" sz="2800" b="1" dirty="0">
                <a:solidFill>
                  <a:srgbClr val="FF0000"/>
                </a:solidFill>
              </a:rPr>
              <a:t>分割払い可　</a:t>
            </a:r>
            <a:r>
              <a:rPr lang="en-US" altLang="ja-JP" sz="2800" b="1" dirty="0">
                <a:solidFill>
                  <a:srgbClr val="FF0000"/>
                </a:solidFill>
              </a:rPr>
              <a:t>36</a:t>
            </a:r>
            <a:r>
              <a:rPr lang="ja-JP" altLang="en-US" sz="2800" b="1" dirty="0">
                <a:solidFill>
                  <a:srgbClr val="FF0000"/>
                </a:solidFill>
              </a:rPr>
              <a:t>回払いまで</a:t>
            </a:r>
            <a:endParaRPr lang="en-US" altLang="ja-JP" sz="2800" dirty="0">
              <a:solidFill>
                <a:srgbClr val="FF0000"/>
              </a:solidFill>
            </a:endParaRPr>
          </a:p>
          <a:p>
            <a:pPr marL="0" indent="0">
              <a:buNone/>
            </a:pPr>
            <a:endParaRPr kumimoji="1" lang="en-US" altLang="ja-JP" sz="4000" dirty="0">
              <a:solidFill>
                <a:srgbClr val="FF0066"/>
              </a:solidFill>
            </a:endParaRPr>
          </a:p>
          <a:p>
            <a:pPr marL="0" indent="0">
              <a:buNone/>
            </a:pPr>
            <a:endParaRPr lang="en-US" altLang="ja-JP" sz="4000" dirty="0"/>
          </a:p>
        </p:txBody>
      </p:sp>
    </p:spTree>
    <p:extLst>
      <p:ext uri="{BB962C8B-B14F-4D97-AF65-F5344CB8AC3E}">
        <p14:creationId xmlns:p14="http://schemas.microsoft.com/office/powerpoint/2010/main" val="32896725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6138BDC-9E7D-7DCF-FE66-C8844FD0FE1C}"/>
              </a:ext>
            </a:extLst>
          </p:cNvPr>
          <p:cNvSpPr>
            <a:spLocks noGrp="1"/>
          </p:cNvSpPr>
          <p:nvPr>
            <p:ph type="title"/>
          </p:nvPr>
        </p:nvSpPr>
        <p:spPr/>
        <p:txBody>
          <a:bodyPr>
            <a:normAutofit/>
          </a:bodyPr>
          <a:lstStyle/>
          <a:p>
            <a:r>
              <a:rPr kumimoji="1" lang="ja-JP" altLang="en-US" dirty="0"/>
              <a:t>分割払い可</a:t>
            </a:r>
          </a:p>
        </p:txBody>
      </p:sp>
      <p:sp>
        <p:nvSpPr>
          <p:cNvPr id="3" name="コンテンツ プレースホルダー 2">
            <a:extLst>
              <a:ext uri="{FF2B5EF4-FFF2-40B4-BE49-F238E27FC236}">
                <a16:creationId xmlns:a16="http://schemas.microsoft.com/office/drawing/2014/main" id="{EE6421E2-5D0A-A03B-227E-9AA977A42B4C}"/>
              </a:ext>
            </a:extLst>
          </p:cNvPr>
          <p:cNvSpPr>
            <a:spLocks noGrp="1"/>
          </p:cNvSpPr>
          <p:nvPr>
            <p:ph idx="1"/>
          </p:nvPr>
        </p:nvSpPr>
        <p:spPr/>
        <p:txBody>
          <a:bodyPr>
            <a:normAutofit/>
          </a:bodyPr>
          <a:lstStyle/>
          <a:p>
            <a:endParaRPr kumimoji="1" lang="en-US" altLang="ja-JP" dirty="0"/>
          </a:p>
          <a:p>
            <a:endParaRPr lang="en-US" altLang="ja-JP" dirty="0"/>
          </a:p>
          <a:p>
            <a:r>
              <a:rPr lang="en-US" altLang="ja-JP" sz="3600" dirty="0">
                <a:latin typeface="HG丸ｺﾞｼｯｸM-PRO" panose="020F0600000000000000" pitchFamily="50" charset="-128"/>
                <a:ea typeface="HG丸ｺﾞｼｯｸM-PRO" panose="020F0600000000000000" pitchFamily="50" charset="-128"/>
              </a:rPr>
              <a:t>120</a:t>
            </a:r>
            <a:r>
              <a:rPr lang="ja-JP" altLang="en-US" sz="3600" dirty="0">
                <a:latin typeface="HG丸ｺﾞｼｯｸM-PRO" panose="020F0600000000000000" pitchFamily="50" charset="-128"/>
                <a:ea typeface="HG丸ｺﾞｼｯｸM-PRO" panose="020F0600000000000000" pitchFamily="50" charset="-128"/>
              </a:rPr>
              <a:t>万</a:t>
            </a:r>
            <a:r>
              <a:rPr kumimoji="1" lang="ja-JP" altLang="en-US" sz="3600" dirty="0">
                <a:latin typeface="HG丸ｺﾞｼｯｸM-PRO" panose="020F0600000000000000" pitchFamily="50" charset="-128"/>
                <a:ea typeface="HG丸ｺﾞｼｯｸM-PRO" panose="020F0600000000000000" pitchFamily="50" charset="-128"/>
              </a:rPr>
              <a:t>円を</a:t>
            </a:r>
            <a:r>
              <a:rPr kumimoji="1" lang="en-US" altLang="ja-JP" sz="3600" dirty="0">
                <a:latin typeface="HG丸ｺﾞｼｯｸM-PRO" panose="020F0600000000000000" pitchFamily="50" charset="-128"/>
                <a:ea typeface="HG丸ｺﾞｼｯｸM-PRO" panose="020F0600000000000000" pitchFamily="50" charset="-128"/>
              </a:rPr>
              <a:t>36</a:t>
            </a:r>
            <a:r>
              <a:rPr kumimoji="1" lang="ja-JP" altLang="en-US" sz="3600" dirty="0">
                <a:latin typeface="HG丸ｺﾞｼｯｸM-PRO" panose="020F0600000000000000" pitchFamily="50" charset="-128"/>
                <a:ea typeface="HG丸ｺﾞｼｯｸM-PRO" panose="020F0600000000000000" pitchFamily="50" charset="-128"/>
              </a:rPr>
              <a:t>回払いの場合</a:t>
            </a:r>
            <a:endParaRPr kumimoji="1" lang="en-US" altLang="ja-JP" sz="3600" dirty="0">
              <a:latin typeface="HG丸ｺﾞｼｯｸM-PRO" panose="020F0600000000000000" pitchFamily="50" charset="-128"/>
              <a:ea typeface="HG丸ｺﾞｼｯｸM-PRO" panose="020F0600000000000000" pitchFamily="50" charset="-128"/>
            </a:endParaRPr>
          </a:p>
          <a:p>
            <a:endParaRPr lang="en-US" altLang="ja-JP" sz="3600" dirty="0">
              <a:latin typeface="HG丸ｺﾞｼｯｸM-PRO" panose="020F0600000000000000" pitchFamily="50" charset="-128"/>
              <a:ea typeface="HG丸ｺﾞｼｯｸM-PRO" panose="020F0600000000000000" pitchFamily="50" charset="-128"/>
            </a:endParaRPr>
          </a:p>
          <a:p>
            <a:r>
              <a:rPr kumimoji="1" lang="ja-JP" altLang="en-US" sz="3600" dirty="0">
                <a:latin typeface="HG丸ｺﾞｼｯｸM-PRO" panose="020F0600000000000000" pitchFamily="50" charset="-128"/>
                <a:ea typeface="HG丸ｺﾞｼｯｸM-PRO" panose="020F0600000000000000" pitchFamily="50" charset="-128"/>
              </a:rPr>
              <a:t>　　</a:t>
            </a:r>
            <a:r>
              <a:rPr kumimoji="1" lang="ja-JP" altLang="en-US" sz="3600" dirty="0">
                <a:solidFill>
                  <a:srgbClr val="FF0000"/>
                </a:solidFill>
                <a:latin typeface="HG丸ｺﾞｼｯｸM-PRO" panose="020F0600000000000000" pitchFamily="50" charset="-128"/>
                <a:ea typeface="HG丸ｺﾞｼｯｸM-PRO" panose="020F0600000000000000" pitchFamily="50" charset="-128"/>
              </a:rPr>
              <a:t>月々約　</a:t>
            </a:r>
            <a:r>
              <a:rPr kumimoji="1" lang="en-US" altLang="ja-JP" sz="3600" dirty="0">
                <a:solidFill>
                  <a:srgbClr val="FF0000"/>
                </a:solidFill>
                <a:latin typeface="HG丸ｺﾞｼｯｸM-PRO" panose="020F0600000000000000" pitchFamily="50" charset="-128"/>
                <a:ea typeface="HG丸ｺﾞｼｯｸM-PRO" panose="020F0600000000000000" pitchFamily="50" charset="-128"/>
              </a:rPr>
              <a:t>30,000</a:t>
            </a:r>
            <a:r>
              <a:rPr kumimoji="1" lang="ja-JP" altLang="en-US" sz="3600" dirty="0">
                <a:solidFill>
                  <a:srgbClr val="FF0000"/>
                </a:solidFill>
                <a:latin typeface="HG丸ｺﾞｼｯｸM-PRO" panose="020F0600000000000000" pitchFamily="50" charset="-128"/>
                <a:ea typeface="HG丸ｺﾞｼｯｸM-PRO" panose="020F0600000000000000" pitchFamily="50" charset="-128"/>
              </a:rPr>
              <a:t>円　</a:t>
            </a:r>
            <a:r>
              <a:rPr kumimoji="1" lang="ja-JP" altLang="en-US" sz="3600" dirty="0">
                <a:latin typeface="HG丸ｺﾞｼｯｸM-PRO" panose="020F0600000000000000" pitchFamily="50" charset="-128"/>
                <a:ea typeface="HG丸ｺﾞｼｯｸM-PRO" panose="020F0600000000000000" pitchFamily="50" charset="-128"/>
              </a:rPr>
              <a:t>（金利手数料別）</a:t>
            </a:r>
          </a:p>
        </p:txBody>
      </p:sp>
    </p:spTree>
    <p:extLst>
      <p:ext uri="{BB962C8B-B14F-4D97-AF65-F5344CB8AC3E}">
        <p14:creationId xmlns:p14="http://schemas.microsoft.com/office/powerpoint/2010/main" val="28296431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44C518-1B9E-A57D-33FC-67963D23BCA0}"/>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78D1D241-2A63-262F-6E2B-BBA760BAEE09}"/>
              </a:ext>
            </a:extLst>
          </p:cNvPr>
          <p:cNvSpPr>
            <a:spLocks noGrp="1"/>
          </p:cNvSpPr>
          <p:nvPr>
            <p:ph idx="1"/>
          </p:nvPr>
        </p:nvSpPr>
        <p:spPr/>
        <p:txBody>
          <a:bodyPr/>
          <a:lstStyle/>
          <a:p>
            <a:endParaRPr kumimoji="1" lang="ja-JP" altLang="en-US"/>
          </a:p>
        </p:txBody>
      </p:sp>
    </p:spTree>
    <p:extLst>
      <p:ext uri="{BB962C8B-B14F-4D97-AF65-F5344CB8AC3E}">
        <p14:creationId xmlns:p14="http://schemas.microsoft.com/office/powerpoint/2010/main" val="228890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AE70E7-F00B-0C3A-C77C-96FC78BD730A}"/>
              </a:ext>
            </a:extLst>
          </p:cNvPr>
          <p:cNvSpPr>
            <a:spLocks noGrp="1"/>
          </p:cNvSpPr>
          <p:nvPr>
            <p:ph type="title"/>
          </p:nvPr>
        </p:nvSpPr>
        <p:spPr>
          <a:xfrm>
            <a:off x="738809" y="388026"/>
            <a:ext cx="10515600" cy="1325563"/>
          </a:xfrm>
        </p:spPr>
        <p:txBody>
          <a:bodyPr/>
          <a:lstStyle/>
          <a:p>
            <a:r>
              <a:rPr kumimoji="1" lang="ja-JP" altLang="en-US" sz="4000" dirty="0">
                <a:latin typeface="BIZ UD明朝 Medium" panose="02020500000000000000" pitchFamily="17" charset="-128"/>
                <a:ea typeface="BIZ UD明朝 Medium" panose="02020500000000000000" pitchFamily="17" charset="-128"/>
              </a:rPr>
              <a:t>麻布十番会員制サロン</a:t>
            </a:r>
            <a:r>
              <a:rPr kumimoji="1" lang="ja-JP" altLang="en-US" dirty="0">
                <a:latin typeface="BIZ UD明朝 Medium" panose="02020500000000000000" pitchFamily="17" charset="-128"/>
                <a:ea typeface="BIZ UD明朝 Medium" panose="02020500000000000000" pitchFamily="17" charset="-128"/>
              </a:rPr>
              <a:t>　</a:t>
            </a:r>
            <a:r>
              <a:rPr lang="en-US" altLang="ja-JP" dirty="0" err="1">
                <a:latin typeface="BIZ UD明朝 Medium" panose="02020500000000000000" pitchFamily="17" charset="-128"/>
                <a:ea typeface="BIZ UD明朝 Medium" panose="02020500000000000000" pitchFamily="17" charset="-128"/>
              </a:rPr>
              <a:t>HeadHeavenGrand</a:t>
            </a:r>
            <a:endParaRPr kumimoji="1" lang="ja-JP" altLang="en-US" dirty="0">
              <a:latin typeface="BIZ UD明朝 Medium" panose="02020500000000000000" pitchFamily="17" charset="-128"/>
              <a:ea typeface="BIZ UD明朝 Medium" panose="02020500000000000000" pitchFamily="17" charset="-128"/>
            </a:endParaRPr>
          </a:p>
        </p:txBody>
      </p:sp>
      <p:pic>
        <p:nvPicPr>
          <p:cNvPr id="10" name="コンテンツ プレースホルダー 9">
            <a:extLst>
              <a:ext uri="{FF2B5EF4-FFF2-40B4-BE49-F238E27FC236}">
                <a16:creationId xmlns:a16="http://schemas.microsoft.com/office/drawing/2014/main" id="{B2D91239-7C5F-051C-9956-447FA3B8E02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59978" y="1539414"/>
            <a:ext cx="4414844" cy="3311133"/>
          </a:xfrm>
        </p:spPr>
      </p:pic>
      <p:pic>
        <p:nvPicPr>
          <p:cNvPr id="12" name="図 11">
            <a:extLst>
              <a:ext uri="{FF2B5EF4-FFF2-40B4-BE49-F238E27FC236}">
                <a16:creationId xmlns:a16="http://schemas.microsoft.com/office/drawing/2014/main" id="{202E0B9E-B1A3-516A-33CA-0C88F0D6CA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27782"/>
            <a:ext cx="4306955" cy="3230217"/>
          </a:xfrm>
          <a:prstGeom prst="rect">
            <a:avLst/>
          </a:prstGeom>
        </p:spPr>
      </p:pic>
      <p:pic>
        <p:nvPicPr>
          <p:cNvPr id="14" name="図 13">
            <a:extLst>
              <a:ext uri="{FF2B5EF4-FFF2-40B4-BE49-F238E27FC236}">
                <a16:creationId xmlns:a16="http://schemas.microsoft.com/office/drawing/2014/main" id="{B0355E69-73B6-0DB0-8318-5C0454C5D4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16807" y="3213327"/>
            <a:ext cx="4859562" cy="3644672"/>
          </a:xfrm>
          <a:prstGeom prst="rect">
            <a:avLst/>
          </a:prstGeom>
        </p:spPr>
      </p:pic>
    </p:spTree>
    <p:extLst>
      <p:ext uri="{BB962C8B-B14F-4D97-AF65-F5344CB8AC3E}">
        <p14:creationId xmlns:p14="http://schemas.microsoft.com/office/powerpoint/2010/main" val="6364967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A1840D-5FA1-2D32-9E20-34962125A21E}"/>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69DF6314-96D4-EC4B-0CD2-93BA98F480C3}"/>
              </a:ext>
            </a:extLst>
          </p:cNvPr>
          <p:cNvSpPr>
            <a:spLocks noGrp="1"/>
          </p:cNvSpPr>
          <p:nvPr>
            <p:ph idx="1"/>
          </p:nvPr>
        </p:nvSpPr>
        <p:spPr/>
        <p:txBody>
          <a:bodyPr/>
          <a:lstStyle/>
          <a:p>
            <a:endParaRPr kumimoji="1" lang="ja-JP" altLang="en-US"/>
          </a:p>
        </p:txBody>
      </p:sp>
    </p:spTree>
    <p:extLst>
      <p:ext uri="{BB962C8B-B14F-4D97-AF65-F5344CB8AC3E}">
        <p14:creationId xmlns:p14="http://schemas.microsoft.com/office/powerpoint/2010/main" val="22965272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B29376F-792A-41DD-9CD0-5B97F6CB860E}"/>
              </a:ext>
            </a:extLst>
          </p:cNvPr>
          <p:cNvSpPr>
            <a:spLocks noGrp="1"/>
          </p:cNvSpPr>
          <p:nvPr>
            <p:ph type="title"/>
          </p:nvPr>
        </p:nvSpPr>
        <p:spPr/>
        <p:txBody>
          <a:bodyPr>
            <a:normAutofit fontScale="90000"/>
          </a:bodyPr>
          <a:lstStyle/>
          <a:p>
            <a:r>
              <a:rPr kumimoji="1" lang="ja-JP" altLang="en-US" dirty="0"/>
              <a:t>広瀬式加盟店はサロンメリット</a:t>
            </a:r>
            <a:br>
              <a:rPr kumimoji="1" lang="en-US" altLang="ja-JP" dirty="0"/>
            </a:br>
            <a:r>
              <a:rPr kumimoji="1" lang="ja-JP" altLang="en-US" dirty="0"/>
              <a:t>　　　　　　　　の強いプログラム</a:t>
            </a:r>
          </a:p>
        </p:txBody>
      </p:sp>
      <p:sp>
        <p:nvSpPr>
          <p:cNvPr id="3" name="コンテンツ プレースホルダー 2">
            <a:extLst>
              <a:ext uri="{FF2B5EF4-FFF2-40B4-BE49-F238E27FC236}">
                <a16:creationId xmlns:a16="http://schemas.microsoft.com/office/drawing/2014/main" id="{F6F63AAC-44E5-41EE-9F49-2DB71D047808}"/>
              </a:ext>
            </a:extLst>
          </p:cNvPr>
          <p:cNvSpPr>
            <a:spLocks noGrp="1"/>
          </p:cNvSpPr>
          <p:nvPr>
            <p:ph idx="1"/>
          </p:nvPr>
        </p:nvSpPr>
        <p:spPr>
          <a:xfrm>
            <a:off x="838200" y="1825624"/>
            <a:ext cx="10515600" cy="4746625"/>
          </a:xfrm>
        </p:spPr>
        <p:txBody>
          <a:bodyPr>
            <a:normAutofit fontScale="70000" lnSpcReduction="20000"/>
          </a:bodyPr>
          <a:lstStyle/>
          <a:p>
            <a:pPr marL="0" indent="0">
              <a:buNone/>
            </a:pPr>
            <a:r>
              <a:rPr kumimoji="1" lang="ja-JP" altLang="en-US" dirty="0"/>
              <a:t>　</a:t>
            </a:r>
            <a:r>
              <a:rPr kumimoji="1" lang="ja-JP" altLang="en-US" sz="3200" dirty="0">
                <a:solidFill>
                  <a:srgbClr val="FF0000"/>
                </a:solidFill>
              </a:rPr>
              <a:t>設備　　　　　　　　０</a:t>
            </a:r>
            <a:endParaRPr kumimoji="1" lang="en-US" altLang="ja-JP" sz="3200" dirty="0">
              <a:solidFill>
                <a:srgbClr val="FF0000"/>
              </a:solidFill>
            </a:endParaRPr>
          </a:p>
          <a:p>
            <a:pPr marL="0" indent="0">
              <a:buNone/>
            </a:pPr>
            <a:r>
              <a:rPr lang="ja-JP" altLang="en-US" sz="3200" dirty="0">
                <a:solidFill>
                  <a:srgbClr val="FF0000"/>
                </a:solidFill>
              </a:rPr>
              <a:t>　高額な機械の購入　なし</a:t>
            </a:r>
            <a:endParaRPr lang="en-US" altLang="ja-JP" sz="3200" dirty="0">
              <a:solidFill>
                <a:srgbClr val="FF0000"/>
              </a:solidFill>
            </a:endParaRPr>
          </a:p>
          <a:p>
            <a:pPr marL="0" indent="0">
              <a:buNone/>
            </a:pPr>
            <a:r>
              <a:rPr kumimoji="1" lang="ja-JP" altLang="en-US" sz="3200" dirty="0">
                <a:solidFill>
                  <a:srgbClr val="FF0000"/>
                </a:solidFill>
              </a:rPr>
              <a:t>　商材の仕入れ　　　なし</a:t>
            </a:r>
            <a:endParaRPr kumimoji="1" lang="en-US" altLang="ja-JP" sz="3200" dirty="0">
              <a:solidFill>
                <a:srgbClr val="FF0000"/>
              </a:solidFill>
            </a:endParaRPr>
          </a:p>
          <a:p>
            <a:pPr marL="0" indent="0">
              <a:buNone/>
            </a:pPr>
            <a:r>
              <a:rPr lang="ja-JP" altLang="en-US" sz="3200" dirty="0">
                <a:solidFill>
                  <a:srgbClr val="FF0000"/>
                </a:solidFill>
              </a:rPr>
              <a:t>　経験　資格　　　　なし</a:t>
            </a:r>
            <a:endParaRPr lang="en-US" altLang="ja-JP" sz="3200" dirty="0">
              <a:solidFill>
                <a:srgbClr val="FF0000"/>
              </a:solidFill>
            </a:endParaRPr>
          </a:p>
          <a:p>
            <a:pPr marL="0" indent="0">
              <a:buNone/>
            </a:pPr>
            <a:r>
              <a:rPr kumimoji="1" lang="ja-JP" altLang="en-US" sz="3200" dirty="0">
                <a:solidFill>
                  <a:srgbClr val="FF0000"/>
                </a:solidFill>
              </a:rPr>
              <a:t>　ロイヤリティ　　　　０</a:t>
            </a:r>
            <a:endParaRPr kumimoji="1" lang="en-US" altLang="ja-JP" sz="3200" dirty="0">
              <a:solidFill>
                <a:srgbClr val="FF0000"/>
              </a:solidFill>
            </a:endParaRPr>
          </a:p>
          <a:p>
            <a:pPr marL="0" indent="0">
              <a:buNone/>
            </a:pPr>
            <a:r>
              <a:rPr kumimoji="1" lang="ja-JP" altLang="en-US" sz="3200" dirty="0"/>
              <a:t>　</a:t>
            </a:r>
            <a:endParaRPr kumimoji="1" lang="en-US" altLang="ja-JP" sz="3200" dirty="0"/>
          </a:p>
          <a:p>
            <a:pPr marL="0" indent="0">
              <a:buNone/>
            </a:pPr>
            <a:r>
              <a:rPr kumimoji="1" lang="en-US" altLang="ja-JP" sz="3200" dirty="0"/>
              <a:t>※2</a:t>
            </a:r>
            <a:r>
              <a:rPr kumimoji="1" lang="ja-JP" altLang="en-US" sz="3200" dirty="0"/>
              <a:t>名まで技術指導、同店内の</a:t>
            </a:r>
            <a:endParaRPr kumimoji="1" lang="en-US" altLang="ja-JP" sz="3200" dirty="0"/>
          </a:p>
          <a:p>
            <a:pPr marL="0" indent="0">
              <a:buNone/>
            </a:pPr>
            <a:r>
              <a:rPr kumimoji="1" lang="ja-JP" altLang="en-US" sz="3200" dirty="0"/>
              <a:t>　技能共有は許可</a:t>
            </a:r>
            <a:endParaRPr kumimoji="1" lang="en-US" altLang="ja-JP" sz="3200" dirty="0"/>
          </a:p>
          <a:p>
            <a:pPr marL="0" indent="0">
              <a:buNone/>
            </a:pPr>
            <a:endParaRPr kumimoji="1" lang="en-US" altLang="ja-JP" dirty="0"/>
          </a:p>
          <a:p>
            <a:pPr marL="0" indent="0">
              <a:buNone/>
            </a:pPr>
            <a:r>
              <a:rPr lang="ja-JP" altLang="en-US" dirty="0">
                <a:solidFill>
                  <a:srgbClr val="FF0000"/>
                </a:solidFill>
              </a:rPr>
              <a:t>メーカーやディーラーではなく</a:t>
            </a:r>
            <a:endParaRPr lang="en-US" altLang="ja-JP" dirty="0">
              <a:solidFill>
                <a:srgbClr val="FF0000"/>
              </a:solidFill>
            </a:endParaRPr>
          </a:p>
          <a:p>
            <a:pPr marL="0" indent="0">
              <a:buNone/>
            </a:pPr>
            <a:r>
              <a:rPr lang="ja-JP" altLang="en-US" dirty="0">
                <a:solidFill>
                  <a:srgbClr val="FF0000"/>
                </a:solidFill>
              </a:rPr>
              <a:t>サロン経営者の思いが創ったから</a:t>
            </a:r>
            <a:endParaRPr lang="en-US" altLang="ja-JP" dirty="0">
              <a:solidFill>
                <a:srgbClr val="FF0000"/>
              </a:solidFill>
            </a:endParaRPr>
          </a:p>
          <a:p>
            <a:pPr marL="0" indent="0">
              <a:buNone/>
            </a:pPr>
            <a:endParaRPr lang="en-US" altLang="ja-JP" dirty="0"/>
          </a:p>
          <a:p>
            <a:pPr marL="0" indent="0">
              <a:buNone/>
            </a:pPr>
            <a:endParaRPr kumimoji="1" lang="ja-JP" altLang="en-US" dirty="0"/>
          </a:p>
        </p:txBody>
      </p:sp>
      <p:pic>
        <p:nvPicPr>
          <p:cNvPr id="5" name="図 4">
            <a:extLst>
              <a:ext uri="{FF2B5EF4-FFF2-40B4-BE49-F238E27FC236}">
                <a16:creationId xmlns:a16="http://schemas.microsoft.com/office/drawing/2014/main" id="{7BFC7A7B-2AFE-45D1-889F-B1513A519C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1792" y="2124673"/>
            <a:ext cx="2498253" cy="3753242"/>
          </a:xfrm>
          <a:prstGeom prst="rect">
            <a:avLst/>
          </a:prstGeom>
        </p:spPr>
      </p:pic>
    </p:spTree>
    <p:extLst>
      <p:ext uri="{BB962C8B-B14F-4D97-AF65-F5344CB8AC3E}">
        <p14:creationId xmlns:p14="http://schemas.microsoft.com/office/powerpoint/2010/main" val="19488273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F0B3D8-7502-4F5D-9833-5DDDC20A36A7}"/>
              </a:ext>
            </a:extLst>
          </p:cNvPr>
          <p:cNvSpPr>
            <a:spLocks noGrp="1"/>
          </p:cNvSpPr>
          <p:nvPr>
            <p:ph type="title"/>
          </p:nvPr>
        </p:nvSpPr>
        <p:spPr/>
        <p:txBody>
          <a:bodyPr/>
          <a:lstStyle/>
          <a:p>
            <a:r>
              <a:rPr kumimoji="1" lang="ja-JP" altLang="en-US" dirty="0"/>
              <a:t>　　</a:t>
            </a:r>
            <a:r>
              <a:rPr kumimoji="1" lang="ja-JP" altLang="en-US" b="1" dirty="0">
                <a:solidFill>
                  <a:srgbClr val="FF0000"/>
                </a:solidFill>
              </a:rPr>
              <a:t>高い技術　だけじゃない</a:t>
            </a:r>
          </a:p>
        </p:txBody>
      </p:sp>
      <p:sp>
        <p:nvSpPr>
          <p:cNvPr id="3" name="コンテンツ プレースホルダー 2">
            <a:extLst>
              <a:ext uri="{FF2B5EF4-FFF2-40B4-BE49-F238E27FC236}">
                <a16:creationId xmlns:a16="http://schemas.microsoft.com/office/drawing/2014/main" id="{39B3A4D5-A8DE-47C8-8C05-06B98D1CEEF9}"/>
              </a:ext>
            </a:extLst>
          </p:cNvPr>
          <p:cNvSpPr>
            <a:spLocks noGrp="1"/>
          </p:cNvSpPr>
          <p:nvPr>
            <p:ph idx="1"/>
          </p:nvPr>
        </p:nvSpPr>
        <p:spPr/>
        <p:txBody>
          <a:bodyPr>
            <a:normAutofit fontScale="62500" lnSpcReduction="20000"/>
          </a:bodyPr>
          <a:lstStyle/>
          <a:p>
            <a:pPr marL="0" indent="0">
              <a:buNone/>
            </a:pPr>
            <a:endParaRPr kumimoji="1" lang="en-US" altLang="ja-JP" dirty="0"/>
          </a:p>
          <a:p>
            <a:pPr marL="0" indent="0">
              <a:buNone/>
            </a:pPr>
            <a:r>
              <a:rPr lang="ja-JP" altLang="en-US" dirty="0"/>
              <a:t>　　　</a:t>
            </a:r>
            <a:r>
              <a:rPr lang="ja-JP" altLang="en-US" sz="4000" dirty="0"/>
              <a:t>技術や資格と　開業、経営は別</a:t>
            </a:r>
            <a:endParaRPr lang="en-US" altLang="ja-JP" sz="4000" dirty="0"/>
          </a:p>
          <a:p>
            <a:pPr marL="0" indent="0">
              <a:buNone/>
            </a:pPr>
            <a:endParaRPr lang="en-US" altLang="ja-JP" sz="4000" dirty="0"/>
          </a:p>
          <a:p>
            <a:pPr marL="0" indent="0">
              <a:buNone/>
            </a:pPr>
            <a:r>
              <a:rPr lang="ja-JP" altLang="en-US" sz="4000" dirty="0"/>
              <a:t>　　広告費をかけずに</a:t>
            </a:r>
            <a:endParaRPr lang="en-US" altLang="ja-JP" sz="4000" dirty="0"/>
          </a:p>
          <a:p>
            <a:pPr marL="0" indent="0">
              <a:buNone/>
            </a:pPr>
            <a:r>
              <a:rPr lang="ja-JP" altLang="en-US" sz="4000" dirty="0"/>
              <a:t>新規獲得　集客　リピート</a:t>
            </a:r>
            <a:endParaRPr lang="en-US" altLang="ja-JP" sz="4000" dirty="0"/>
          </a:p>
          <a:p>
            <a:pPr marL="0" indent="0">
              <a:buNone/>
            </a:pPr>
            <a:r>
              <a:rPr lang="ja-JP" altLang="en-US" sz="4000" dirty="0"/>
              <a:t>を叶える新しいサロン経営</a:t>
            </a:r>
            <a:endParaRPr lang="en-US" altLang="ja-JP" sz="4000" dirty="0"/>
          </a:p>
          <a:p>
            <a:pPr marL="0" indent="0">
              <a:buNone/>
            </a:pPr>
            <a:r>
              <a:rPr lang="ja-JP" altLang="en-US" sz="4000" dirty="0"/>
              <a:t>のノウハウを確立　</a:t>
            </a:r>
            <a:endParaRPr lang="en-US" altLang="ja-JP" sz="4000" dirty="0"/>
          </a:p>
        </p:txBody>
      </p:sp>
      <p:pic>
        <p:nvPicPr>
          <p:cNvPr id="5" name="図 4">
            <a:extLst>
              <a:ext uri="{FF2B5EF4-FFF2-40B4-BE49-F238E27FC236}">
                <a16:creationId xmlns:a16="http://schemas.microsoft.com/office/drawing/2014/main" id="{C5BC8E31-66AE-4EB5-BC2F-138C7EB5FA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2498" y="3229487"/>
            <a:ext cx="4407444" cy="2947476"/>
          </a:xfrm>
          <a:prstGeom prst="rect">
            <a:avLst/>
          </a:prstGeom>
        </p:spPr>
      </p:pic>
    </p:spTree>
    <p:extLst>
      <p:ext uri="{BB962C8B-B14F-4D97-AF65-F5344CB8AC3E}">
        <p14:creationId xmlns:p14="http://schemas.microsoft.com/office/powerpoint/2010/main" val="18218151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9AA61E1-4CA8-4DD6-AFC3-2246C226ED26}"/>
              </a:ext>
            </a:extLst>
          </p:cNvPr>
          <p:cNvSpPr>
            <a:spLocks noGrp="1"/>
          </p:cNvSpPr>
          <p:nvPr>
            <p:ph type="title"/>
          </p:nvPr>
        </p:nvSpPr>
        <p:spPr>
          <a:xfrm>
            <a:off x="838200" y="365126"/>
            <a:ext cx="10515600" cy="814746"/>
          </a:xfrm>
        </p:spPr>
        <p:txBody>
          <a:bodyPr>
            <a:normAutofit/>
          </a:bodyPr>
          <a:lstStyle/>
          <a:p>
            <a:r>
              <a:rPr kumimoji="1" lang="ja-JP" altLang="en-US" dirty="0"/>
              <a:t>　</a:t>
            </a:r>
            <a:endParaRPr kumimoji="1" lang="ja-JP" altLang="en-US" sz="3200" dirty="0">
              <a:solidFill>
                <a:srgbClr val="7030A0"/>
              </a:solidFill>
              <a:latin typeface="BIZ UDP明朝 Medium" panose="02020500000000000000" pitchFamily="18" charset="-128"/>
              <a:ea typeface="BIZ UDP明朝 Medium" panose="02020500000000000000" pitchFamily="18" charset="-128"/>
            </a:endParaRPr>
          </a:p>
        </p:txBody>
      </p:sp>
      <p:sp>
        <p:nvSpPr>
          <p:cNvPr id="3" name="コンテンツ プレースホルダー 2">
            <a:extLst>
              <a:ext uri="{FF2B5EF4-FFF2-40B4-BE49-F238E27FC236}">
                <a16:creationId xmlns:a16="http://schemas.microsoft.com/office/drawing/2014/main" id="{3DA78C19-C424-4CCF-8D0A-F5B4737B5F84}"/>
              </a:ext>
            </a:extLst>
          </p:cNvPr>
          <p:cNvSpPr>
            <a:spLocks noGrp="1"/>
          </p:cNvSpPr>
          <p:nvPr>
            <p:ph idx="1"/>
          </p:nvPr>
        </p:nvSpPr>
        <p:spPr>
          <a:xfrm>
            <a:off x="838200" y="1087656"/>
            <a:ext cx="10515600" cy="5770344"/>
          </a:xfrm>
        </p:spPr>
        <p:txBody>
          <a:bodyPr>
            <a:normAutofit fontScale="25000" lnSpcReduction="20000"/>
          </a:bodyPr>
          <a:lstStyle/>
          <a:p>
            <a:pPr marL="0" indent="0">
              <a:buNone/>
            </a:pPr>
            <a:r>
              <a:rPr kumimoji="1" lang="ja-JP" altLang="en-US" sz="9600" dirty="0">
                <a:latin typeface="BIZ UDP明朝 Medium" panose="02020500000000000000" pitchFamily="18" charset="-128"/>
                <a:ea typeface="BIZ UDP明朝 Medium" panose="02020500000000000000" pitchFamily="18" charset="-128"/>
              </a:rPr>
              <a:t>　　　　　　　     同業他社　　　　        広瀬式</a:t>
            </a:r>
            <a:endParaRPr kumimoji="1" lang="en-US" altLang="ja-JP" sz="9600" dirty="0">
              <a:latin typeface="BIZ UDP明朝 Medium" panose="02020500000000000000" pitchFamily="18" charset="-128"/>
              <a:ea typeface="BIZ UDP明朝 Medium" panose="02020500000000000000" pitchFamily="18" charset="-128"/>
            </a:endParaRPr>
          </a:p>
          <a:p>
            <a:pPr marL="0" indent="0">
              <a:buNone/>
            </a:pPr>
            <a:r>
              <a:rPr lang="en-US" altLang="ja-JP" sz="9600" dirty="0">
                <a:latin typeface="BIZ UDP明朝 Medium" panose="02020500000000000000" pitchFamily="18" charset="-128"/>
                <a:ea typeface="BIZ UDP明朝 Medium" panose="02020500000000000000" pitchFamily="18" charset="-128"/>
              </a:rPr>
              <a:t> </a:t>
            </a:r>
          </a:p>
          <a:p>
            <a:pPr marL="0" indent="0">
              <a:buNone/>
            </a:pPr>
            <a:r>
              <a:rPr lang="ja-JP" altLang="en-US" sz="9600" dirty="0">
                <a:latin typeface="BIZ UDP明朝 Medium" panose="02020500000000000000" pitchFamily="18" charset="-128"/>
                <a:ea typeface="BIZ UDP明朝 Medium" panose="02020500000000000000" pitchFamily="18" charset="-128"/>
              </a:rPr>
              <a:t>設備費　　　　</a:t>
            </a:r>
            <a:r>
              <a:rPr lang="en-US" altLang="ja-JP" sz="9600" dirty="0">
                <a:latin typeface="BIZ UDP明朝 Medium" panose="02020500000000000000" pitchFamily="18" charset="-128"/>
                <a:ea typeface="BIZ UDP明朝 Medium" panose="02020500000000000000" pitchFamily="18" charset="-128"/>
              </a:rPr>
              <a:t>100</a:t>
            </a:r>
            <a:r>
              <a:rPr lang="ja-JP" altLang="en-US" sz="9600" dirty="0">
                <a:latin typeface="BIZ UDP明朝 Medium" panose="02020500000000000000" pitchFamily="18" charset="-128"/>
                <a:ea typeface="BIZ UDP明朝 Medium" panose="02020500000000000000" pitchFamily="18" charset="-128"/>
              </a:rPr>
              <a:t>万円～　　　　</a:t>
            </a:r>
            <a:r>
              <a:rPr lang="ja-JP" altLang="en-US" sz="9600" dirty="0">
                <a:solidFill>
                  <a:srgbClr val="FF0000"/>
                </a:solidFill>
                <a:latin typeface="BIZ UDP明朝 Medium" panose="02020500000000000000" pitchFamily="18" charset="-128"/>
                <a:ea typeface="BIZ UDP明朝 Medium" panose="02020500000000000000" pitchFamily="18" charset="-128"/>
              </a:rPr>
              <a:t>➡</a:t>
            </a:r>
            <a:r>
              <a:rPr lang="ja-JP" altLang="en-US" sz="9600" dirty="0">
                <a:latin typeface="BIZ UDP明朝 Medium" panose="02020500000000000000" pitchFamily="18" charset="-128"/>
                <a:ea typeface="BIZ UDP明朝 Medium" panose="02020500000000000000" pitchFamily="18" charset="-128"/>
              </a:rPr>
              <a:t>　　　　　　０</a:t>
            </a:r>
            <a:endParaRPr lang="en-US" altLang="ja-JP" sz="9600" dirty="0">
              <a:latin typeface="BIZ UDP明朝 Medium" panose="02020500000000000000" pitchFamily="18" charset="-128"/>
              <a:ea typeface="BIZ UDP明朝 Medium" panose="02020500000000000000" pitchFamily="18" charset="-128"/>
            </a:endParaRPr>
          </a:p>
          <a:p>
            <a:pPr marL="0" indent="0">
              <a:buNone/>
            </a:pPr>
            <a:endParaRPr lang="en-US" altLang="ja-JP" sz="9600" dirty="0">
              <a:latin typeface="BIZ UDP明朝 Medium" panose="02020500000000000000" pitchFamily="18" charset="-128"/>
              <a:ea typeface="BIZ UDP明朝 Medium" panose="02020500000000000000" pitchFamily="18" charset="-128"/>
            </a:endParaRPr>
          </a:p>
          <a:p>
            <a:pPr marL="0" indent="0">
              <a:buNone/>
            </a:pPr>
            <a:r>
              <a:rPr kumimoji="1" lang="ja-JP" altLang="en-US" sz="9600" dirty="0">
                <a:latin typeface="BIZ UDP明朝 Medium" panose="02020500000000000000" pitchFamily="18" charset="-128"/>
                <a:ea typeface="BIZ UDP明朝 Medium" panose="02020500000000000000" pitchFamily="18" charset="-128"/>
              </a:rPr>
              <a:t>高額機器　　　</a:t>
            </a:r>
            <a:r>
              <a:rPr kumimoji="1" lang="en-US" altLang="ja-JP" sz="9600" dirty="0">
                <a:latin typeface="BIZ UDP明朝 Medium" panose="02020500000000000000" pitchFamily="18" charset="-128"/>
                <a:ea typeface="BIZ UDP明朝 Medium" panose="02020500000000000000" pitchFamily="18" charset="-128"/>
              </a:rPr>
              <a:t>100</a:t>
            </a:r>
            <a:r>
              <a:rPr kumimoji="1" lang="ja-JP" altLang="en-US" sz="9600" dirty="0">
                <a:latin typeface="BIZ UDP明朝 Medium" panose="02020500000000000000" pitchFamily="18" charset="-128"/>
                <a:ea typeface="BIZ UDP明朝 Medium" panose="02020500000000000000" pitchFamily="18" charset="-128"/>
              </a:rPr>
              <a:t>万円～　　　</a:t>
            </a:r>
            <a:r>
              <a:rPr kumimoji="1" lang="ja-JP" altLang="en-US" sz="9600" dirty="0">
                <a:solidFill>
                  <a:srgbClr val="FF0000"/>
                </a:solidFill>
                <a:latin typeface="BIZ UDP明朝 Medium" panose="02020500000000000000" pitchFamily="18" charset="-128"/>
                <a:ea typeface="BIZ UDP明朝 Medium" panose="02020500000000000000" pitchFamily="18" charset="-128"/>
              </a:rPr>
              <a:t>➡　</a:t>
            </a:r>
            <a:r>
              <a:rPr kumimoji="1" lang="ja-JP" altLang="en-US" sz="9600" dirty="0">
                <a:latin typeface="BIZ UDP明朝 Medium" panose="02020500000000000000" pitchFamily="18" charset="-128"/>
                <a:ea typeface="BIZ UDP明朝 Medium" panose="02020500000000000000" pitchFamily="18" charset="-128"/>
              </a:rPr>
              <a:t>　　　　　０</a:t>
            </a:r>
            <a:endParaRPr kumimoji="1" lang="en-US" altLang="ja-JP" sz="9600" dirty="0">
              <a:latin typeface="BIZ UDP明朝 Medium" panose="02020500000000000000" pitchFamily="18" charset="-128"/>
              <a:ea typeface="BIZ UDP明朝 Medium" panose="02020500000000000000" pitchFamily="18" charset="-128"/>
            </a:endParaRPr>
          </a:p>
          <a:p>
            <a:pPr marL="0" indent="0">
              <a:buNone/>
            </a:pPr>
            <a:endParaRPr kumimoji="1" lang="en-US" altLang="ja-JP" sz="9600" dirty="0">
              <a:latin typeface="BIZ UDP明朝 Medium" panose="02020500000000000000" pitchFamily="18" charset="-128"/>
              <a:ea typeface="BIZ UDP明朝 Medium" panose="02020500000000000000" pitchFamily="18" charset="-128"/>
            </a:endParaRPr>
          </a:p>
          <a:p>
            <a:pPr marL="0" indent="0">
              <a:buNone/>
            </a:pPr>
            <a:r>
              <a:rPr kumimoji="1" lang="ja-JP" altLang="en-US" sz="9600" dirty="0">
                <a:latin typeface="BIZ UDP明朝 Medium" panose="02020500000000000000" pitchFamily="18" charset="-128"/>
                <a:ea typeface="BIZ UDP明朝 Medium" panose="02020500000000000000" pitchFamily="18" charset="-128"/>
              </a:rPr>
              <a:t>技術講習　　　</a:t>
            </a:r>
            <a:r>
              <a:rPr kumimoji="1" lang="en-US" altLang="ja-JP" sz="9600" dirty="0">
                <a:latin typeface="BIZ UDP明朝 Medium" panose="02020500000000000000" pitchFamily="18" charset="-128"/>
                <a:ea typeface="BIZ UDP明朝 Medium" panose="02020500000000000000" pitchFamily="18" charset="-128"/>
              </a:rPr>
              <a:t>5</a:t>
            </a:r>
            <a:r>
              <a:rPr kumimoji="1" lang="ja-JP" altLang="en-US" sz="9600" dirty="0">
                <a:latin typeface="BIZ UDP明朝 Medium" panose="02020500000000000000" pitchFamily="18" charset="-128"/>
                <a:ea typeface="BIZ UDP明朝 Medium" panose="02020500000000000000" pitchFamily="18" charset="-128"/>
              </a:rPr>
              <a:t>日～</a:t>
            </a:r>
            <a:r>
              <a:rPr kumimoji="1" lang="en-US" altLang="ja-JP" sz="9600" dirty="0">
                <a:latin typeface="BIZ UDP明朝 Medium" panose="02020500000000000000" pitchFamily="18" charset="-128"/>
                <a:ea typeface="BIZ UDP明朝 Medium" panose="02020500000000000000" pitchFamily="18" charset="-128"/>
              </a:rPr>
              <a:t>7</a:t>
            </a:r>
            <a:r>
              <a:rPr kumimoji="1" lang="ja-JP" altLang="en-US" sz="9600" dirty="0">
                <a:latin typeface="BIZ UDP明朝 Medium" panose="02020500000000000000" pitchFamily="18" charset="-128"/>
                <a:ea typeface="BIZ UDP明朝 Medium" panose="02020500000000000000" pitchFamily="18" charset="-128"/>
              </a:rPr>
              <a:t>日　　　　</a:t>
            </a:r>
            <a:r>
              <a:rPr kumimoji="1" lang="ja-JP" altLang="en-US" sz="9600" dirty="0">
                <a:solidFill>
                  <a:srgbClr val="FF0000"/>
                </a:solidFill>
                <a:latin typeface="BIZ UDP明朝 Medium" panose="02020500000000000000" pitchFamily="18" charset="-128"/>
                <a:ea typeface="BIZ UDP明朝 Medium" panose="02020500000000000000" pitchFamily="18" charset="-128"/>
              </a:rPr>
              <a:t>➡</a:t>
            </a:r>
            <a:r>
              <a:rPr kumimoji="1" lang="ja-JP" altLang="en-US" sz="9600" dirty="0">
                <a:latin typeface="BIZ UDP明朝 Medium" panose="02020500000000000000" pitchFamily="18" charset="-128"/>
                <a:ea typeface="BIZ UDP明朝 Medium" panose="02020500000000000000" pitchFamily="18" charset="-128"/>
              </a:rPr>
              <a:t>　　　　　　　　６時間</a:t>
            </a:r>
            <a:endParaRPr kumimoji="1" lang="en-US" altLang="ja-JP" sz="9600" dirty="0">
              <a:latin typeface="BIZ UDP明朝 Medium" panose="02020500000000000000" pitchFamily="18" charset="-128"/>
              <a:ea typeface="BIZ UDP明朝 Medium" panose="02020500000000000000" pitchFamily="18" charset="-128"/>
            </a:endParaRPr>
          </a:p>
          <a:p>
            <a:pPr marL="0" indent="0">
              <a:buNone/>
            </a:pPr>
            <a:endParaRPr kumimoji="1" lang="en-US" altLang="ja-JP" sz="9600" dirty="0">
              <a:latin typeface="BIZ UDP明朝 Medium" panose="02020500000000000000" pitchFamily="18" charset="-128"/>
              <a:ea typeface="BIZ UDP明朝 Medium" panose="02020500000000000000" pitchFamily="18" charset="-128"/>
            </a:endParaRPr>
          </a:p>
          <a:p>
            <a:pPr marL="0" indent="0">
              <a:buNone/>
            </a:pPr>
            <a:r>
              <a:rPr lang="ja-JP" altLang="en-US" sz="9600" dirty="0">
                <a:latin typeface="BIZ UDP明朝 Medium" panose="02020500000000000000" pitchFamily="18" charset="-128"/>
                <a:ea typeface="BIZ UDP明朝 Medium" panose="02020500000000000000" pitchFamily="18" charset="-128"/>
              </a:rPr>
              <a:t>　　　　　　　グループレッスン　　</a:t>
            </a:r>
            <a:r>
              <a:rPr lang="ja-JP" altLang="en-US" sz="9600" dirty="0">
                <a:solidFill>
                  <a:srgbClr val="FF0000"/>
                </a:solidFill>
                <a:latin typeface="BIZ UDP明朝 Medium" panose="02020500000000000000" pitchFamily="18" charset="-128"/>
                <a:ea typeface="BIZ UDP明朝 Medium" panose="02020500000000000000" pitchFamily="18" charset="-128"/>
              </a:rPr>
              <a:t>➡</a:t>
            </a:r>
            <a:r>
              <a:rPr lang="ja-JP" altLang="en-US" sz="9600" dirty="0">
                <a:latin typeface="BIZ UDP明朝 Medium" panose="02020500000000000000" pitchFamily="18" charset="-128"/>
                <a:ea typeface="BIZ UDP明朝 Medium" panose="02020500000000000000" pitchFamily="18" charset="-128"/>
              </a:rPr>
              <a:t>　　　　マンツーマン</a:t>
            </a:r>
            <a:endParaRPr lang="en-US" altLang="ja-JP" sz="9600" dirty="0">
              <a:latin typeface="BIZ UDP明朝 Medium" panose="02020500000000000000" pitchFamily="18" charset="-128"/>
              <a:ea typeface="BIZ UDP明朝 Medium" panose="02020500000000000000" pitchFamily="18" charset="-128"/>
            </a:endParaRPr>
          </a:p>
          <a:p>
            <a:pPr marL="0" indent="0">
              <a:buNone/>
            </a:pPr>
            <a:endParaRPr lang="en-US" altLang="ja-JP" sz="9600" dirty="0">
              <a:latin typeface="BIZ UDP明朝 Medium" panose="02020500000000000000" pitchFamily="18" charset="-128"/>
              <a:ea typeface="BIZ UDP明朝 Medium" panose="02020500000000000000" pitchFamily="18" charset="-128"/>
            </a:endParaRPr>
          </a:p>
          <a:p>
            <a:pPr marL="0" indent="0">
              <a:buNone/>
            </a:pPr>
            <a:r>
              <a:rPr lang="ja-JP" altLang="en-US" sz="9600" dirty="0">
                <a:latin typeface="BIZ UDP明朝 Medium" panose="02020500000000000000" pitchFamily="18" charset="-128"/>
                <a:ea typeface="BIZ UDP明朝 Medium" panose="02020500000000000000" pitchFamily="18" charset="-128"/>
              </a:rPr>
              <a:t>受講料　　　　３８．５万円　　　　</a:t>
            </a:r>
            <a:r>
              <a:rPr lang="ja-JP" altLang="en-US" sz="9600" dirty="0">
                <a:solidFill>
                  <a:srgbClr val="FF0000"/>
                </a:solidFill>
                <a:latin typeface="BIZ UDP明朝 Medium" panose="02020500000000000000" pitchFamily="18" charset="-128"/>
                <a:ea typeface="BIZ UDP明朝 Medium" panose="02020500000000000000" pitchFamily="18" charset="-128"/>
              </a:rPr>
              <a:t>➡</a:t>
            </a:r>
            <a:r>
              <a:rPr lang="ja-JP" altLang="en-US" sz="9600" dirty="0">
                <a:latin typeface="BIZ UDP明朝 Medium" panose="02020500000000000000" pitchFamily="18" charset="-128"/>
                <a:ea typeface="BIZ UDP明朝 Medium" panose="02020500000000000000" pitchFamily="18" charset="-128"/>
              </a:rPr>
              <a:t>　　　　０　込み</a:t>
            </a:r>
            <a:endParaRPr lang="en-US" altLang="ja-JP" sz="9600" dirty="0">
              <a:latin typeface="BIZ UDP明朝 Medium" panose="02020500000000000000" pitchFamily="18" charset="-128"/>
              <a:ea typeface="BIZ UDP明朝 Medium" panose="02020500000000000000" pitchFamily="18" charset="-128"/>
            </a:endParaRPr>
          </a:p>
          <a:p>
            <a:pPr marL="0" indent="0">
              <a:buNone/>
            </a:pPr>
            <a:endParaRPr lang="en-US" altLang="ja-JP" sz="9600" dirty="0">
              <a:latin typeface="BIZ UDP明朝 Medium" panose="02020500000000000000" pitchFamily="18" charset="-128"/>
              <a:ea typeface="BIZ UDP明朝 Medium" panose="02020500000000000000" pitchFamily="18" charset="-128"/>
            </a:endParaRPr>
          </a:p>
          <a:p>
            <a:pPr marL="0" indent="0">
              <a:buNone/>
            </a:pPr>
            <a:r>
              <a:rPr kumimoji="1" lang="ja-JP" altLang="en-US" sz="9600" dirty="0">
                <a:latin typeface="BIZ UDP明朝 Medium" panose="02020500000000000000" pitchFamily="18" charset="-128"/>
                <a:ea typeface="BIZ UDP明朝 Medium" panose="02020500000000000000" pitchFamily="18" charset="-128"/>
              </a:rPr>
              <a:t>商材仕入　　初回導入１００万円　　　</a:t>
            </a:r>
            <a:r>
              <a:rPr kumimoji="1" lang="ja-JP" altLang="en-US" sz="9600" dirty="0">
                <a:solidFill>
                  <a:srgbClr val="FF0000"/>
                </a:solidFill>
                <a:latin typeface="BIZ UDP明朝 Medium" panose="02020500000000000000" pitchFamily="18" charset="-128"/>
                <a:ea typeface="BIZ UDP明朝 Medium" panose="02020500000000000000" pitchFamily="18" charset="-128"/>
              </a:rPr>
              <a:t>➡</a:t>
            </a:r>
            <a:r>
              <a:rPr kumimoji="1" lang="ja-JP" altLang="en-US" sz="9600" dirty="0">
                <a:latin typeface="BIZ UDP明朝 Medium" panose="02020500000000000000" pitchFamily="18" charset="-128"/>
                <a:ea typeface="BIZ UDP明朝 Medium" panose="02020500000000000000" pitchFamily="18" charset="-128"/>
              </a:rPr>
              <a:t>　　　０</a:t>
            </a:r>
            <a:endParaRPr kumimoji="1" lang="en-US" altLang="ja-JP" sz="9600" dirty="0">
              <a:latin typeface="BIZ UDP明朝 Medium" panose="02020500000000000000" pitchFamily="18" charset="-128"/>
              <a:ea typeface="BIZ UDP明朝 Medium" panose="02020500000000000000" pitchFamily="18" charset="-128"/>
            </a:endParaRPr>
          </a:p>
          <a:p>
            <a:pPr marL="0" indent="0">
              <a:buNone/>
            </a:pPr>
            <a:endParaRPr kumimoji="1" lang="en-US" altLang="ja-JP" sz="9600" dirty="0">
              <a:latin typeface="BIZ UDP明朝 Medium" panose="02020500000000000000" pitchFamily="18" charset="-128"/>
              <a:ea typeface="BIZ UDP明朝 Medium" panose="02020500000000000000" pitchFamily="18" charset="-128"/>
            </a:endParaRPr>
          </a:p>
          <a:p>
            <a:pPr marL="0" indent="0">
              <a:buNone/>
            </a:pPr>
            <a:r>
              <a:rPr lang="ja-JP" altLang="en-US" sz="9600" dirty="0">
                <a:latin typeface="BIZ UDP明朝 Medium" panose="02020500000000000000" pitchFamily="18" charset="-128"/>
                <a:ea typeface="BIZ UDP明朝 Medium" panose="02020500000000000000" pitchFamily="18" charset="-128"/>
              </a:rPr>
              <a:t>ロイヤリティ　１０</a:t>
            </a:r>
            <a:r>
              <a:rPr lang="en-US" altLang="ja-JP" sz="9600" dirty="0">
                <a:latin typeface="BIZ UDP明朝 Medium" panose="02020500000000000000" pitchFamily="18" charset="-128"/>
                <a:ea typeface="BIZ UDP明朝 Medium" panose="02020500000000000000" pitchFamily="18" charset="-128"/>
              </a:rPr>
              <a:t>%</a:t>
            </a:r>
            <a:r>
              <a:rPr lang="ja-JP" altLang="en-US" sz="9600" dirty="0">
                <a:latin typeface="BIZ UDP明朝 Medium" panose="02020500000000000000" pitchFamily="18" charset="-128"/>
                <a:ea typeface="BIZ UDP明朝 Medium" panose="02020500000000000000" pitchFamily="18" charset="-128"/>
              </a:rPr>
              <a:t>　</a:t>
            </a:r>
            <a:r>
              <a:rPr lang="en-US" altLang="ja-JP" sz="9600" dirty="0">
                <a:latin typeface="BIZ UDP明朝 Medium" panose="02020500000000000000" pitchFamily="18" charset="-128"/>
                <a:ea typeface="BIZ UDP明朝 Medium" panose="02020500000000000000" pitchFamily="18" charset="-128"/>
              </a:rPr>
              <a:t>~  </a:t>
            </a:r>
            <a:r>
              <a:rPr lang="ja-JP" altLang="en-US" sz="9600" dirty="0">
                <a:latin typeface="BIZ UDP明朝 Medium" panose="02020500000000000000" pitchFamily="18" charset="-128"/>
                <a:ea typeface="BIZ UDP明朝 Medium" panose="02020500000000000000" pitchFamily="18" charset="-128"/>
              </a:rPr>
              <a:t>２０％</a:t>
            </a:r>
            <a:r>
              <a:rPr lang="en-US" altLang="ja-JP" sz="9600" dirty="0">
                <a:latin typeface="BIZ UDP明朝 Medium" panose="02020500000000000000" pitchFamily="18" charset="-128"/>
                <a:ea typeface="BIZ UDP明朝 Medium" panose="02020500000000000000" pitchFamily="18" charset="-128"/>
              </a:rPr>
              <a:t>         </a:t>
            </a:r>
            <a:r>
              <a:rPr lang="ja-JP" altLang="en-US" sz="9600" dirty="0">
                <a:solidFill>
                  <a:srgbClr val="FF0000"/>
                </a:solidFill>
                <a:latin typeface="BIZ UDP明朝 Medium" panose="02020500000000000000" pitchFamily="18" charset="-128"/>
                <a:ea typeface="BIZ UDP明朝 Medium" panose="02020500000000000000" pitchFamily="18" charset="-128"/>
              </a:rPr>
              <a:t>➡</a:t>
            </a:r>
            <a:r>
              <a:rPr lang="en-US" altLang="ja-JP" sz="9600" dirty="0">
                <a:latin typeface="BIZ UDP明朝 Medium" panose="02020500000000000000" pitchFamily="18" charset="-128"/>
                <a:ea typeface="BIZ UDP明朝 Medium" panose="02020500000000000000" pitchFamily="18" charset="-128"/>
              </a:rPr>
              <a:t>      0</a:t>
            </a:r>
          </a:p>
          <a:p>
            <a:pPr marL="0" indent="0">
              <a:buNone/>
            </a:pPr>
            <a:endParaRPr lang="en-US" altLang="ja-JP" sz="3500" dirty="0"/>
          </a:p>
          <a:p>
            <a:pPr marL="0" indent="0">
              <a:buNone/>
            </a:pPr>
            <a:r>
              <a:rPr lang="ja-JP" altLang="en-US" sz="3800" dirty="0"/>
              <a:t>　</a:t>
            </a:r>
            <a:endParaRPr lang="en-US" altLang="ja-JP" sz="3800" dirty="0"/>
          </a:p>
          <a:p>
            <a:pPr marL="0" indent="0">
              <a:buNone/>
            </a:pPr>
            <a:r>
              <a:rPr kumimoji="1" lang="en-US" altLang="ja-JP" dirty="0"/>
              <a:t>     </a:t>
            </a:r>
          </a:p>
          <a:p>
            <a:pPr marL="0" indent="0">
              <a:buNone/>
            </a:pPr>
            <a:endParaRPr kumimoji="1" lang="ja-JP" altLang="en-US" dirty="0"/>
          </a:p>
        </p:txBody>
      </p:sp>
    </p:spTree>
    <p:extLst>
      <p:ext uri="{BB962C8B-B14F-4D97-AF65-F5344CB8AC3E}">
        <p14:creationId xmlns:p14="http://schemas.microsoft.com/office/powerpoint/2010/main" val="24081176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89073AFB-DC70-4CE1-B508-721409AB72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6162" y="1939925"/>
            <a:ext cx="2605088" cy="1736725"/>
          </a:xfrm>
          <a:prstGeom prst="rect">
            <a:avLst/>
          </a:prstGeom>
        </p:spPr>
      </p:pic>
      <p:sp>
        <p:nvSpPr>
          <p:cNvPr id="2" name="タイトル 1">
            <a:extLst>
              <a:ext uri="{FF2B5EF4-FFF2-40B4-BE49-F238E27FC236}">
                <a16:creationId xmlns:a16="http://schemas.microsoft.com/office/drawing/2014/main" id="{EE06E6BC-FF51-4A27-BCE5-086E48A9AB01}"/>
              </a:ext>
            </a:extLst>
          </p:cNvPr>
          <p:cNvSpPr>
            <a:spLocks noGrp="1"/>
          </p:cNvSpPr>
          <p:nvPr>
            <p:ph type="title"/>
          </p:nvPr>
        </p:nvSpPr>
        <p:spPr>
          <a:xfrm>
            <a:off x="838200" y="365125"/>
            <a:ext cx="10515600" cy="747683"/>
          </a:xfrm>
        </p:spPr>
        <p:txBody>
          <a:bodyPr>
            <a:normAutofit fontScale="90000"/>
          </a:bodyPr>
          <a:lstStyle/>
          <a:p>
            <a:r>
              <a:rPr lang="ja-JP" altLang="en-US" dirty="0"/>
              <a:t>　　　１２０万円</a:t>
            </a:r>
            <a:r>
              <a:rPr lang="ja-JP" altLang="en-US" sz="3200" dirty="0"/>
              <a:t>（税込み</a:t>
            </a:r>
            <a:r>
              <a:rPr lang="en-US" altLang="ja-JP" sz="3200" dirty="0"/>
              <a:t>132</a:t>
            </a:r>
            <a:r>
              <a:rPr lang="ja-JP" altLang="en-US" sz="3200" dirty="0"/>
              <a:t>万円）</a:t>
            </a:r>
            <a:endParaRPr kumimoji="1" lang="ja-JP" altLang="en-US" sz="3200" dirty="0"/>
          </a:p>
        </p:txBody>
      </p:sp>
      <p:sp>
        <p:nvSpPr>
          <p:cNvPr id="3" name="コンテンツ プレースホルダー 2">
            <a:extLst>
              <a:ext uri="{FF2B5EF4-FFF2-40B4-BE49-F238E27FC236}">
                <a16:creationId xmlns:a16="http://schemas.microsoft.com/office/drawing/2014/main" id="{4716A886-AA9A-4A22-B12B-4D5841B23BBF}"/>
              </a:ext>
            </a:extLst>
          </p:cNvPr>
          <p:cNvSpPr>
            <a:spLocks noGrp="1"/>
          </p:cNvSpPr>
          <p:nvPr>
            <p:ph idx="1"/>
          </p:nvPr>
        </p:nvSpPr>
        <p:spPr>
          <a:xfrm>
            <a:off x="838200" y="1043797"/>
            <a:ext cx="10515600" cy="5693888"/>
          </a:xfrm>
        </p:spPr>
        <p:txBody>
          <a:bodyPr>
            <a:normAutofit fontScale="32500" lnSpcReduction="20000"/>
          </a:bodyPr>
          <a:lstStyle/>
          <a:p>
            <a:pPr marL="0" indent="0">
              <a:buNone/>
            </a:pPr>
            <a:r>
              <a:rPr kumimoji="1" lang="ja-JP" altLang="en-US" dirty="0"/>
              <a:t>　　　　　　　　　　　　　　　　</a:t>
            </a:r>
            <a:r>
              <a:rPr kumimoji="1" lang="ja-JP" altLang="en-US" sz="5000" dirty="0"/>
              <a:t>　</a:t>
            </a:r>
            <a:r>
              <a:rPr kumimoji="1" lang="ja-JP" altLang="en-US" sz="5000" b="1" dirty="0">
                <a:latin typeface="BIZ UDP明朝 Medium" panose="02020500000000000000" pitchFamily="18" charset="-128"/>
                <a:ea typeface="BIZ UDP明朝 Medium" panose="02020500000000000000" pitchFamily="18" charset="-128"/>
              </a:rPr>
              <a:t>売上シュミレーション</a:t>
            </a:r>
            <a:endParaRPr kumimoji="1" lang="en-US" altLang="ja-JP" sz="5000" b="1" dirty="0">
              <a:latin typeface="BIZ UDP明朝 Medium" panose="02020500000000000000" pitchFamily="18" charset="-128"/>
              <a:ea typeface="BIZ UDP明朝 Medium" panose="02020500000000000000" pitchFamily="18" charset="-128"/>
            </a:endParaRPr>
          </a:p>
          <a:p>
            <a:pPr marL="0" indent="0">
              <a:buNone/>
            </a:pPr>
            <a:endParaRPr lang="en-US" altLang="ja-JP" sz="5000" dirty="0">
              <a:latin typeface="BIZ UDP明朝 Medium" panose="02020500000000000000" pitchFamily="18" charset="-128"/>
              <a:ea typeface="BIZ UDP明朝 Medium" panose="02020500000000000000" pitchFamily="18" charset="-128"/>
            </a:endParaRPr>
          </a:p>
          <a:p>
            <a:pPr marL="0" indent="0">
              <a:buNone/>
            </a:pPr>
            <a:r>
              <a:rPr kumimoji="1" lang="ja-JP" altLang="en-US" sz="5000" dirty="0">
                <a:latin typeface="BIZ UDP明朝 Medium" panose="02020500000000000000" pitchFamily="18" charset="-128"/>
                <a:ea typeface="BIZ UDP明朝 Medium" panose="02020500000000000000" pitchFamily="18" charset="-128"/>
              </a:rPr>
              <a:t>　　　単価７０００円～１５０００円</a:t>
            </a:r>
            <a:endParaRPr kumimoji="1" lang="en-US" altLang="ja-JP" sz="5000" dirty="0">
              <a:latin typeface="BIZ UDP明朝 Medium" panose="02020500000000000000" pitchFamily="18" charset="-128"/>
              <a:ea typeface="BIZ UDP明朝 Medium" panose="02020500000000000000" pitchFamily="18" charset="-128"/>
            </a:endParaRPr>
          </a:p>
          <a:p>
            <a:pPr marL="0" indent="0">
              <a:buNone/>
            </a:pPr>
            <a:endParaRPr lang="en-US" altLang="ja-JP" sz="3800" dirty="0">
              <a:latin typeface="BIZ UDP明朝 Medium" panose="02020500000000000000" pitchFamily="18" charset="-128"/>
              <a:ea typeface="BIZ UDP明朝 Medium" panose="02020500000000000000" pitchFamily="18" charset="-128"/>
            </a:endParaRPr>
          </a:p>
          <a:p>
            <a:pPr marL="0" indent="0">
              <a:buNone/>
            </a:pPr>
            <a:r>
              <a:rPr kumimoji="1" lang="ja-JP" altLang="en-US" sz="3800" dirty="0">
                <a:latin typeface="BIZ UDP明朝 Medium" panose="02020500000000000000" pitchFamily="18" charset="-128"/>
                <a:ea typeface="BIZ UDP明朝 Medium" panose="02020500000000000000" pitchFamily="18" charset="-128"/>
              </a:rPr>
              <a:t>　　</a:t>
            </a:r>
            <a:r>
              <a:rPr kumimoji="1" lang="ja-JP" altLang="en-US" sz="6000" dirty="0">
                <a:latin typeface="BIZ UDP明朝 Medium" panose="02020500000000000000" pitchFamily="18" charset="-128"/>
                <a:ea typeface="BIZ UDP明朝 Medium" panose="02020500000000000000" pitchFamily="18" charset="-128"/>
              </a:rPr>
              <a:t>　</a:t>
            </a:r>
            <a:r>
              <a:rPr kumimoji="1" lang="ja-JP" altLang="en-US" sz="6000" b="1" dirty="0">
                <a:latin typeface="BIZ UDP明朝 Medium" panose="02020500000000000000" pitchFamily="18" charset="-128"/>
                <a:ea typeface="BIZ UDP明朝 Medium" panose="02020500000000000000" pitchFamily="18" charset="-128"/>
              </a:rPr>
              <a:t>７０００円</a:t>
            </a:r>
            <a:r>
              <a:rPr kumimoji="1" lang="en-US" altLang="ja-JP" sz="6000" b="1" dirty="0">
                <a:latin typeface="BIZ UDP明朝 Medium" panose="02020500000000000000" pitchFamily="18" charset="-128"/>
                <a:ea typeface="BIZ UDP明朝 Medium" panose="02020500000000000000" pitchFamily="18" charset="-128"/>
              </a:rPr>
              <a:t>×3</a:t>
            </a:r>
            <a:r>
              <a:rPr kumimoji="1" lang="ja-JP" altLang="en-US" sz="6000" b="1" dirty="0">
                <a:latin typeface="BIZ UDP明朝 Medium" panose="02020500000000000000" pitchFamily="18" charset="-128"/>
                <a:ea typeface="BIZ UDP明朝 Medium" panose="02020500000000000000" pitchFamily="18" charset="-128"/>
              </a:rPr>
              <a:t>人</a:t>
            </a:r>
            <a:r>
              <a:rPr kumimoji="1" lang="en-US" altLang="ja-JP" sz="6000" b="1" dirty="0">
                <a:latin typeface="BIZ UDP明朝 Medium" panose="02020500000000000000" pitchFamily="18" charset="-128"/>
                <a:ea typeface="BIZ UDP明朝 Medium" panose="02020500000000000000" pitchFamily="18" charset="-128"/>
              </a:rPr>
              <a:t>×1</a:t>
            </a:r>
            <a:r>
              <a:rPr kumimoji="1" lang="ja-JP" altLang="en-US" sz="6000" b="1" dirty="0">
                <a:latin typeface="BIZ UDP明朝 Medium" panose="02020500000000000000" pitchFamily="18" charset="-128"/>
                <a:ea typeface="BIZ UDP明朝 Medium" panose="02020500000000000000" pitchFamily="18" charset="-128"/>
              </a:rPr>
              <a:t>ヵ月</a:t>
            </a:r>
            <a:r>
              <a:rPr kumimoji="1" lang="ja-JP" altLang="en-US" sz="6000" dirty="0">
                <a:latin typeface="BIZ UDP明朝 Medium" panose="02020500000000000000" pitchFamily="18" charset="-128"/>
                <a:ea typeface="BIZ UDP明朝 Medium" panose="02020500000000000000" pitchFamily="18" charset="-128"/>
              </a:rPr>
              <a:t>（</a:t>
            </a:r>
            <a:r>
              <a:rPr kumimoji="1" lang="en-US" altLang="ja-JP" sz="6000" dirty="0">
                <a:latin typeface="BIZ UDP明朝 Medium" panose="02020500000000000000" pitchFamily="18" charset="-128"/>
                <a:ea typeface="BIZ UDP明朝 Medium" panose="02020500000000000000" pitchFamily="18" charset="-128"/>
              </a:rPr>
              <a:t>25</a:t>
            </a:r>
            <a:r>
              <a:rPr kumimoji="1" lang="ja-JP" altLang="en-US" sz="6000" dirty="0">
                <a:latin typeface="BIZ UDP明朝 Medium" panose="02020500000000000000" pitchFamily="18" charset="-128"/>
                <a:ea typeface="BIZ UDP明朝 Medium" panose="02020500000000000000" pitchFamily="18" charset="-128"/>
              </a:rPr>
              <a:t>日稼働）</a:t>
            </a:r>
            <a:endParaRPr kumimoji="1" lang="en-US" altLang="ja-JP" sz="6000" dirty="0">
              <a:latin typeface="BIZ UDP明朝 Medium" panose="02020500000000000000" pitchFamily="18" charset="-128"/>
              <a:ea typeface="BIZ UDP明朝 Medium" panose="02020500000000000000" pitchFamily="18" charset="-128"/>
            </a:endParaRPr>
          </a:p>
          <a:p>
            <a:pPr marL="0" indent="0">
              <a:buNone/>
            </a:pPr>
            <a:r>
              <a:rPr lang="ja-JP" altLang="en-US" sz="6000" dirty="0">
                <a:latin typeface="BIZ UDP明朝 Medium" panose="02020500000000000000" pitchFamily="18" charset="-128"/>
                <a:ea typeface="BIZ UDP明朝 Medium" panose="02020500000000000000" pitchFamily="18" charset="-128"/>
              </a:rPr>
              <a:t>　　　　</a:t>
            </a:r>
            <a:r>
              <a:rPr lang="ja-JP" altLang="en-US" sz="6000" b="1" dirty="0">
                <a:latin typeface="BIZ UDP明朝 Medium" panose="02020500000000000000" pitchFamily="18" charset="-128"/>
                <a:ea typeface="BIZ UDP明朝 Medium" panose="02020500000000000000" pitchFamily="18" charset="-128"/>
              </a:rPr>
              <a:t>＝　</a:t>
            </a:r>
            <a:r>
              <a:rPr lang="en-US" altLang="ja-JP" sz="6000" b="1" dirty="0">
                <a:latin typeface="BIZ UDP明朝 Medium" panose="02020500000000000000" pitchFamily="18" charset="-128"/>
                <a:ea typeface="BIZ UDP明朝 Medium" panose="02020500000000000000" pitchFamily="18" charset="-128"/>
              </a:rPr>
              <a:t>525,000</a:t>
            </a:r>
            <a:r>
              <a:rPr lang="ja-JP" altLang="en-US" sz="6000" b="1" dirty="0">
                <a:latin typeface="BIZ UDP明朝 Medium" panose="02020500000000000000" pitchFamily="18" charset="-128"/>
                <a:ea typeface="BIZ UDP明朝 Medium" panose="02020500000000000000" pitchFamily="18" charset="-128"/>
              </a:rPr>
              <a:t>円</a:t>
            </a:r>
            <a:r>
              <a:rPr kumimoji="1" lang="ja-JP" altLang="en-US" sz="6000" b="1" dirty="0">
                <a:latin typeface="BIZ UDP明朝 Medium" panose="02020500000000000000" pitchFamily="18" charset="-128"/>
                <a:ea typeface="BIZ UDP明朝 Medium" panose="02020500000000000000" pitchFamily="18" charset="-128"/>
              </a:rPr>
              <a:t>　</a:t>
            </a:r>
            <a:r>
              <a:rPr kumimoji="1" lang="ja-JP" altLang="en-US" sz="6000" dirty="0">
                <a:latin typeface="BIZ UDP明朝 Medium" panose="02020500000000000000" pitchFamily="18" charset="-128"/>
                <a:ea typeface="BIZ UDP明朝 Medium" panose="02020500000000000000" pitchFamily="18" charset="-128"/>
              </a:rPr>
              <a:t>　　</a:t>
            </a:r>
            <a:endParaRPr kumimoji="1" lang="en-US" altLang="ja-JP" sz="6000" dirty="0">
              <a:latin typeface="BIZ UDP明朝 Medium" panose="02020500000000000000" pitchFamily="18" charset="-128"/>
              <a:ea typeface="BIZ UDP明朝 Medium" panose="02020500000000000000" pitchFamily="18" charset="-128"/>
            </a:endParaRPr>
          </a:p>
          <a:p>
            <a:pPr marL="0" indent="0">
              <a:buNone/>
            </a:pPr>
            <a:endParaRPr kumimoji="1" lang="en-US" altLang="ja-JP" sz="5100" dirty="0">
              <a:latin typeface="BIZ UDP明朝 Medium" panose="02020500000000000000" pitchFamily="18" charset="-128"/>
              <a:ea typeface="BIZ UDP明朝 Medium" panose="02020500000000000000" pitchFamily="18" charset="-128"/>
            </a:endParaRPr>
          </a:p>
          <a:p>
            <a:pPr marL="0" indent="0">
              <a:buNone/>
            </a:pPr>
            <a:r>
              <a:rPr kumimoji="1" lang="ja-JP" altLang="en-US" sz="5100" dirty="0">
                <a:latin typeface="BIZ UDP明朝 Medium" panose="02020500000000000000" pitchFamily="18" charset="-128"/>
                <a:ea typeface="BIZ UDP明朝 Medium" panose="02020500000000000000" pitchFamily="18" charset="-128"/>
              </a:rPr>
              <a:t>　　</a:t>
            </a:r>
            <a:r>
              <a:rPr kumimoji="1" lang="ja-JP" altLang="en-US" sz="6000" b="1" dirty="0">
                <a:latin typeface="BIZ UDP明朝 Medium" panose="02020500000000000000" pitchFamily="18" charset="-128"/>
                <a:ea typeface="BIZ UDP明朝 Medium" panose="02020500000000000000" pitchFamily="18" charset="-128"/>
              </a:rPr>
              <a:t>ひとりサロンでも</a:t>
            </a:r>
            <a:r>
              <a:rPr kumimoji="1" lang="ja-JP" altLang="en-US" sz="6000" b="1" dirty="0">
                <a:solidFill>
                  <a:srgbClr val="FF0000"/>
                </a:solidFill>
                <a:latin typeface="BIZ UDP明朝 Medium" panose="02020500000000000000" pitchFamily="18" charset="-128"/>
                <a:ea typeface="BIZ UDP明朝 Medium" panose="02020500000000000000" pitchFamily="18" charset="-128"/>
              </a:rPr>
              <a:t>月５０万円　年間６００万円</a:t>
            </a:r>
            <a:endParaRPr kumimoji="1" lang="en-US" altLang="ja-JP" sz="6000" b="1" dirty="0">
              <a:solidFill>
                <a:srgbClr val="FF0000"/>
              </a:solidFill>
              <a:latin typeface="BIZ UDP明朝 Medium" panose="02020500000000000000" pitchFamily="18" charset="-128"/>
              <a:ea typeface="BIZ UDP明朝 Medium" panose="02020500000000000000" pitchFamily="18" charset="-128"/>
            </a:endParaRPr>
          </a:p>
          <a:p>
            <a:pPr marL="0" indent="0">
              <a:buNone/>
            </a:pPr>
            <a:endParaRPr kumimoji="1" lang="en-US" altLang="ja-JP" sz="6000" b="1" dirty="0">
              <a:latin typeface="BIZ UDP明朝 Medium" panose="02020500000000000000" pitchFamily="18" charset="-128"/>
              <a:ea typeface="BIZ UDP明朝 Medium" panose="02020500000000000000" pitchFamily="18" charset="-128"/>
            </a:endParaRPr>
          </a:p>
          <a:p>
            <a:pPr marL="0" indent="0">
              <a:buNone/>
            </a:pPr>
            <a:r>
              <a:rPr kumimoji="1" lang="ja-JP" altLang="en-US" sz="6000" b="1" dirty="0">
                <a:latin typeface="BIZ UDP明朝 Medium" panose="02020500000000000000" pitchFamily="18" charset="-128"/>
                <a:ea typeface="BIZ UDP明朝 Medium" panose="02020500000000000000" pitchFamily="18" charset="-128"/>
              </a:rPr>
              <a:t>　　</a:t>
            </a:r>
            <a:r>
              <a:rPr kumimoji="1" lang="ja-JP" altLang="en-US" sz="6000" b="1" dirty="0">
                <a:solidFill>
                  <a:srgbClr val="FF0000"/>
                </a:solidFill>
                <a:latin typeface="BIZ UDP明朝 Medium" panose="02020500000000000000" pitchFamily="18" charset="-128"/>
                <a:ea typeface="BIZ UDP明朝 Medium" panose="02020500000000000000" pitchFamily="18" charset="-128"/>
              </a:rPr>
              <a:t>　</a:t>
            </a:r>
            <a:r>
              <a:rPr kumimoji="1" lang="en-US" altLang="ja-JP" sz="6000" b="1" dirty="0">
                <a:solidFill>
                  <a:srgbClr val="FF0000"/>
                </a:solidFill>
                <a:latin typeface="BIZ UDP明朝 Medium" panose="02020500000000000000" pitchFamily="18" charset="-128"/>
                <a:ea typeface="BIZ UDP明朝 Medium" panose="02020500000000000000" pitchFamily="18" charset="-128"/>
              </a:rPr>
              <a:t>3</a:t>
            </a:r>
            <a:r>
              <a:rPr kumimoji="1" lang="ja-JP" altLang="en-US" sz="6000" b="1" dirty="0">
                <a:solidFill>
                  <a:srgbClr val="FF0000"/>
                </a:solidFill>
                <a:latin typeface="BIZ UDP明朝 Medium" panose="02020500000000000000" pitchFamily="18" charset="-128"/>
                <a:ea typeface="BIZ UDP明朝 Medium" panose="02020500000000000000" pitchFamily="18" charset="-128"/>
              </a:rPr>
              <a:t>ヵ月で</a:t>
            </a:r>
            <a:r>
              <a:rPr kumimoji="1" lang="en-US" altLang="ja-JP" sz="6000" b="1" dirty="0">
                <a:solidFill>
                  <a:srgbClr val="FF0000"/>
                </a:solidFill>
                <a:latin typeface="BIZ UDP明朝 Medium" panose="02020500000000000000" pitchFamily="18" charset="-128"/>
                <a:ea typeface="BIZ UDP明朝 Medium" panose="02020500000000000000" pitchFamily="18" charset="-128"/>
              </a:rPr>
              <a:t>120</a:t>
            </a:r>
            <a:r>
              <a:rPr kumimoji="1" lang="ja-JP" altLang="en-US" sz="6000" b="1" dirty="0">
                <a:solidFill>
                  <a:srgbClr val="FF0000"/>
                </a:solidFill>
                <a:latin typeface="BIZ UDP明朝 Medium" panose="02020500000000000000" pitchFamily="18" charset="-128"/>
                <a:ea typeface="BIZ UDP明朝 Medium" panose="02020500000000000000" pitchFamily="18" charset="-128"/>
              </a:rPr>
              <a:t>万円を回収し</a:t>
            </a:r>
            <a:r>
              <a:rPr kumimoji="1" lang="en-US" altLang="ja-JP" sz="6000" b="1" dirty="0">
                <a:solidFill>
                  <a:srgbClr val="FF0000"/>
                </a:solidFill>
                <a:latin typeface="BIZ UDP明朝 Medium" panose="02020500000000000000" pitchFamily="18" charset="-128"/>
                <a:ea typeface="BIZ UDP明朝 Medium" panose="02020500000000000000" pitchFamily="18" charset="-128"/>
              </a:rPr>
              <a:t>30</a:t>
            </a:r>
            <a:r>
              <a:rPr kumimoji="1" lang="ja-JP" altLang="en-US" sz="6000" b="1" dirty="0">
                <a:solidFill>
                  <a:srgbClr val="FF0000"/>
                </a:solidFill>
                <a:latin typeface="BIZ UDP明朝 Medium" panose="02020500000000000000" pitchFamily="18" charset="-128"/>
                <a:ea typeface="BIZ UDP明朝 Medium" panose="02020500000000000000" pitchFamily="18" charset="-128"/>
              </a:rPr>
              <a:t>万円の利益</a:t>
            </a:r>
            <a:endParaRPr kumimoji="1" lang="en-US" altLang="ja-JP" sz="6000" b="1" dirty="0">
              <a:solidFill>
                <a:srgbClr val="FF0000"/>
              </a:solidFill>
              <a:latin typeface="BIZ UDP明朝 Medium" panose="02020500000000000000" pitchFamily="18" charset="-128"/>
              <a:ea typeface="BIZ UDP明朝 Medium" panose="02020500000000000000" pitchFamily="18" charset="-128"/>
            </a:endParaRPr>
          </a:p>
          <a:p>
            <a:pPr marL="0" indent="0">
              <a:buNone/>
            </a:pPr>
            <a:endParaRPr kumimoji="1" lang="en-US" altLang="ja-JP" sz="6000" b="1" dirty="0">
              <a:latin typeface="BIZ UDP明朝 Medium" panose="02020500000000000000" pitchFamily="18" charset="-128"/>
              <a:ea typeface="BIZ UDP明朝 Medium" panose="02020500000000000000" pitchFamily="18" charset="-128"/>
            </a:endParaRPr>
          </a:p>
          <a:p>
            <a:pPr marL="0" indent="0">
              <a:buNone/>
            </a:pPr>
            <a:r>
              <a:rPr kumimoji="1" lang="ja-JP" altLang="en-US" sz="6000" b="1" dirty="0">
                <a:latin typeface="BIZ UDP明朝 Medium" panose="02020500000000000000" pitchFamily="18" charset="-128"/>
                <a:ea typeface="BIZ UDP明朝 Medium" panose="02020500000000000000" pitchFamily="18" charset="-128"/>
              </a:rPr>
              <a:t>　　半分で見積もっても　</a:t>
            </a:r>
            <a:r>
              <a:rPr kumimoji="1" lang="en-US" altLang="ja-JP" sz="6000" b="1" dirty="0">
                <a:latin typeface="BIZ UDP明朝 Medium" panose="02020500000000000000" pitchFamily="18" charset="-128"/>
                <a:ea typeface="BIZ UDP明朝 Medium" panose="02020500000000000000" pitchFamily="18" charset="-128"/>
              </a:rPr>
              <a:t>1</a:t>
            </a:r>
            <a:r>
              <a:rPr kumimoji="1" lang="ja-JP" altLang="en-US" sz="6000" b="1" dirty="0">
                <a:latin typeface="BIZ UDP明朝 Medium" panose="02020500000000000000" pitchFamily="18" charset="-128"/>
                <a:ea typeface="BIZ UDP明朝 Medium" panose="02020500000000000000" pitchFamily="18" charset="-128"/>
              </a:rPr>
              <a:t>日</a:t>
            </a:r>
            <a:r>
              <a:rPr kumimoji="1" lang="en-US" altLang="ja-JP" sz="6000" b="1" dirty="0">
                <a:latin typeface="BIZ UDP明朝 Medium" panose="02020500000000000000" pitchFamily="18" charset="-128"/>
                <a:ea typeface="BIZ UDP明朝 Medium" panose="02020500000000000000" pitchFamily="18" charset="-128"/>
              </a:rPr>
              <a:t>1</a:t>
            </a:r>
            <a:r>
              <a:rPr kumimoji="1" lang="ja-JP" altLang="en-US" sz="6000" b="1" dirty="0">
                <a:latin typeface="BIZ UDP明朝 Medium" panose="02020500000000000000" pitchFamily="18" charset="-128"/>
                <a:ea typeface="BIZ UDP明朝 Medium" panose="02020500000000000000" pitchFamily="18" charset="-128"/>
              </a:rPr>
              <a:t>人の来店で</a:t>
            </a:r>
            <a:r>
              <a:rPr kumimoji="1" lang="en-US" altLang="ja-JP" sz="6000" b="1" dirty="0">
                <a:latin typeface="BIZ UDP明朝 Medium" panose="02020500000000000000" pitchFamily="18" charset="-128"/>
                <a:ea typeface="BIZ UDP明朝 Medium" panose="02020500000000000000" pitchFamily="18" charset="-128"/>
              </a:rPr>
              <a:t>6</a:t>
            </a:r>
            <a:r>
              <a:rPr kumimoji="1" lang="ja-JP" altLang="en-US" sz="6000" b="1" dirty="0">
                <a:latin typeface="BIZ UDP明朝 Medium" panose="02020500000000000000" pitchFamily="18" charset="-128"/>
                <a:ea typeface="BIZ UDP明朝 Medium" panose="02020500000000000000" pitchFamily="18" charset="-128"/>
              </a:rPr>
              <a:t>か月で</a:t>
            </a:r>
            <a:r>
              <a:rPr kumimoji="1" lang="en-US" altLang="ja-JP" sz="6000" b="1" dirty="0">
                <a:latin typeface="BIZ UDP明朝 Medium" panose="02020500000000000000" pitchFamily="18" charset="-128"/>
                <a:ea typeface="BIZ UDP明朝 Medium" panose="02020500000000000000" pitchFamily="18" charset="-128"/>
              </a:rPr>
              <a:t>120</a:t>
            </a:r>
            <a:r>
              <a:rPr kumimoji="1" lang="ja-JP" altLang="en-US" sz="6000" b="1" dirty="0">
                <a:latin typeface="BIZ UDP明朝 Medium" panose="02020500000000000000" pitchFamily="18" charset="-128"/>
                <a:ea typeface="BIZ UDP明朝 Medium" panose="02020500000000000000" pitchFamily="18" charset="-128"/>
              </a:rPr>
              <a:t>万円回収</a:t>
            </a:r>
            <a:endParaRPr kumimoji="1" lang="en-US" altLang="ja-JP" sz="6000" b="1" dirty="0">
              <a:latin typeface="BIZ UDP明朝 Medium" panose="02020500000000000000" pitchFamily="18" charset="-128"/>
              <a:ea typeface="BIZ UDP明朝 Medium" panose="02020500000000000000" pitchFamily="18" charset="-128"/>
            </a:endParaRPr>
          </a:p>
          <a:p>
            <a:pPr marL="0" indent="0">
              <a:buNone/>
            </a:pPr>
            <a:endParaRPr kumimoji="1" lang="en-US" altLang="ja-JP" sz="6000" b="1" dirty="0">
              <a:solidFill>
                <a:srgbClr val="FF0000"/>
              </a:solidFill>
              <a:latin typeface="BIZ UDP明朝 Medium" panose="02020500000000000000" pitchFamily="18" charset="-128"/>
              <a:ea typeface="BIZ UDP明朝 Medium" panose="02020500000000000000" pitchFamily="18" charset="-128"/>
            </a:endParaRPr>
          </a:p>
          <a:p>
            <a:pPr marL="0" indent="0">
              <a:buNone/>
            </a:pPr>
            <a:r>
              <a:rPr kumimoji="1" lang="ja-JP" altLang="en-US" sz="6000" b="1" dirty="0">
                <a:solidFill>
                  <a:srgbClr val="FF0000"/>
                </a:solidFill>
                <a:latin typeface="BIZ UDP明朝 Medium" panose="02020500000000000000" pitchFamily="18" charset="-128"/>
                <a:ea typeface="BIZ UDP明朝 Medium" panose="02020500000000000000" pitchFamily="18" charset="-128"/>
              </a:rPr>
              <a:t>　　仕入れ、ロイヤリティがないのでその後はずーっと利益</a:t>
            </a:r>
            <a:endParaRPr kumimoji="1" lang="en-US" altLang="ja-JP" sz="6000" b="1" dirty="0">
              <a:solidFill>
                <a:srgbClr val="FF0000"/>
              </a:solidFill>
              <a:latin typeface="BIZ UDP明朝 Medium" panose="02020500000000000000" pitchFamily="18" charset="-128"/>
              <a:ea typeface="BIZ UDP明朝 Medium" panose="02020500000000000000" pitchFamily="18" charset="-128"/>
            </a:endParaRPr>
          </a:p>
          <a:p>
            <a:pPr marL="0" indent="0">
              <a:buNone/>
            </a:pPr>
            <a:r>
              <a:rPr lang="ja-JP" altLang="en-US" sz="5100" dirty="0"/>
              <a:t>　　　</a:t>
            </a:r>
            <a:endParaRPr lang="en-US" altLang="ja-JP" sz="5100" dirty="0"/>
          </a:p>
          <a:p>
            <a:pPr marL="0" indent="0">
              <a:buNone/>
            </a:pPr>
            <a:endParaRPr lang="en-US" altLang="ja-JP" dirty="0"/>
          </a:p>
          <a:p>
            <a:pPr marL="0" indent="0">
              <a:buNone/>
            </a:pPr>
            <a:endParaRPr lang="en-US" altLang="ja-JP" dirty="0"/>
          </a:p>
          <a:p>
            <a:pPr marL="0" indent="0">
              <a:buNone/>
            </a:pPr>
            <a:endParaRPr kumimoji="1" lang="en-US" altLang="ja-JP" dirty="0"/>
          </a:p>
          <a:p>
            <a:pPr marL="0" indent="0">
              <a:buNone/>
            </a:pPr>
            <a:endParaRPr kumimoji="1" lang="ja-JP" altLang="en-US" dirty="0"/>
          </a:p>
        </p:txBody>
      </p:sp>
    </p:spTree>
    <p:extLst>
      <p:ext uri="{BB962C8B-B14F-4D97-AF65-F5344CB8AC3E}">
        <p14:creationId xmlns:p14="http://schemas.microsoft.com/office/powerpoint/2010/main" val="33715785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8689C44-4AD0-4C4D-9B3C-D9B608B1AB9E}"/>
              </a:ext>
            </a:extLst>
          </p:cNvPr>
          <p:cNvSpPr>
            <a:spLocks noGrp="1"/>
          </p:cNvSpPr>
          <p:nvPr>
            <p:ph type="title"/>
          </p:nvPr>
        </p:nvSpPr>
        <p:spPr>
          <a:xfrm>
            <a:off x="838200" y="447675"/>
            <a:ext cx="10515600" cy="485775"/>
          </a:xfrm>
        </p:spPr>
        <p:txBody>
          <a:bodyPr>
            <a:normAutofit fontScale="90000"/>
          </a:bodyPr>
          <a:lstStyle/>
          <a:p>
            <a:r>
              <a:rPr kumimoji="1" lang="ja-JP" altLang="en-US" dirty="0"/>
              <a:t>導入のステップ　導入後平均約</a:t>
            </a:r>
            <a:r>
              <a:rPr kumimoji="1" lang="en-US" altLang="ja-JP" dirty="0"/>
              <a:t>3</a:t>
            </a:r>
            <a:r>
              <a:rPr kumimoji="1" lang="ja-JP" altLang="en-US" dirty="0"/>
              <a:t>ヵ月で開始</a:t>
            </a:r>
            <a:br>
              <a:rPr kumimoji="1" lang="en-US" altLang="ja-JP" dirty="0"/>
            </a:br>
            <a:endParaRPr kumimoji="1" lang="ja-JP" altLang="en-US" dirty="0"/>
          </a:p>
        </p:txBody>
      </p:sp>
      <p:sp>
        <p:nvSpPr>
          <p:cNvPr id="3" name="コンテンツ プレースホルダー 2">
            <a:extLst>
              <a:ext uri="{FF2B5EF4-FFF2-40B4-BE49-F238E27FC236}">
                <a16:creationId xmlns:a16="http://schemas.microsoft.com/office/drawing/2014/main" id="{932B54A8-79EE-4FC4-B411-F4B26B80879F}"/>
              </a:ext>
            </a:extLst>
          </p:cNvPr>
          <p:cNvSpPr>
            <a:spLocks noGrp="1"/>
          </p:cNvSpPr>
          <p:nvPr>
            <p:ph idx="1"/>
          </p:nvPr>
        </p:nvSpPr>
        <p:spPr>
          <a:xfrm>
            <a:off x="838200" y="676276"/>
            <a:ext cx="10515600" cy="5981700"/>
          </a:xfrm>
        </p:spPr>
        <p:txBody>
          <a:bodyPr>
            <a:normAutofit fontScale="70000" lnSpcReduction="20000"/>
          </a:bodyPr>
          <a:lstStyle/>
          <a:p>
            <a:pPr marL="0" indent="0">
              <a:buNone/>
            </a:pPr>
            <a:r>
              <a:rPr kumimoji="1" lang="en-US" altLang="ja-JP" dirty="0">
                <a:solidFill>
                  <a:schemeClr val="accent1"/>
                </a:solidFill>
              </a:rPr>
              <a:t>STEP</a:t>
            </a:r>
            <a:r>
              <a:rPr kumimoji="1" lang="ja-JP" altLang="en-US" dirty="0">
                <a:solidFill>
                  <a:schemeClr val="accent1"/>
                </a:solidFill>
              </a:rPr>
              <a:t>１</a:t>
            </a:r>
            <a:r>
              <a:rPr kumimoji="1" lang="ja-JP" altLang="en-US" dirty="0"/>
              <a:t>　　　テキスト　マニュアル　動画をお手元に</a:t>
            </a:r>
            <a:endParaRPr kumimoji="1" lang="en-US" altLang="ja-JP" dirty="0"/>
          </a:p>
          <a:p>
            <a:pPr marL="0" indent="0">
              <a:buNone/>
            </a:pPr>
            <a:r>
              <a:rPr lang="ja-JP" altLang="en-US" dirty="0"/>
              <a:t>　　　　　　担当講師がメール、</a:t>
            </a:r>
            <a:r>
              <a:rPr lang="en-US" altLang="ja-JP" dirty="0"/>
              <a:t>ZOOM</a:t>
            </a:r>
            <a:r>
              <a:rPr lang="ja-JP" altLang="en-US" dirty="0"/>
              <a:t>にて指導　手順を覚える</a:t>
            </a:r>
            <a:endParaRPr lang="en-US" altLang="ja-JP" dirty="0"/>
          </a:p>
          <a:p>
            <a:pPr marL="0" indent="0">
              <a:buNone/>
            </a:pPr>
            <a:endParaRPr kumimoji="1" lang="en-US" altLang="ja-JP" dirty="0"/>
          </a:p>
          <a:p>
            <a:pPr marL="0" indent="0">
              <a:buNone/>
            </a:pPr>
            <a:r>
              <a:rPr lang="en-US" altLang="ja-JP" sz="4500" dirty="0">
                <a:solidFill>
                  <a:schemeClr val="accent1"/>
                </a:solidFill>
              </a:rPr>
              <a:t>STEP</a:t>
            </a:r>
            <a:r>
              <a:rPr lang="ja-JP" altLang="en-US" sz="4500" dirty="0">
                <a:solidFill>
                  <a:schemeClr val="accent1"/>
                </a:solidFill>
              </a:rPr>
              <a:t>２</a:t>
            </a:r>
            <a:r>
              <a:rPr lang="ja-JP" altLang="en-US" sz="4500" dirty="0">
                <a:solidFill>
                  <a:srgbClr val="FF0000"/>
                </a:solidFill>
              </a:rPr>
              <a:t>　技術講習　１ｄａｙ６</a:t>
            </a:r>
            <a:r>
              <a:rPr lang="en-US" altLang="ja-JP" sz="4500" dirty="0">
                <a:solidFill>
                  <a:srgbClr val="FF0000"/>
                </a:solidFill>
              </a:rPr>
              <a:t>H</a:t>
            </a:r>
            <a:r>
              <a:rPr lang="ja-JP" altLang="en-US" sz="4500" dirty="0">
                <a:solidFill>
                  <a:srgbClr val="FF0000"/>
                </a:solidFill>
              </a:rPr>
              <a:t>　マンツーマン指導</a:t>
            </a:r>
            <a:endParaRPr lang="en-US" altLang="ja-JP" sz="4500" dirty="0">
              <a:solidFill>
                <a:srgbClr val="FF0000"/>
              </a:solidFill>
            </a:endParaRPr>
          </a:p>
          <a:p>
            <a:pPr marL="0" indent="0">
              <a:buNone/>
            </a:pPr>
            <a:endParaRPr lang="en-US" altLang="ja-JP" dirty="0"/>
          </a:p>
          <a:p>
            <a:pPr marL="0" indent="0">
              <a:buNone/>
            </a:pPr>
            <a:r>
              <a:rPr lang="en-US" altLang="ja-JP" dirty="0">
                <a:solidFill>
                  <a:schemeClr val="accent1"/>
                </a:solidFill>
              </a:rPr>
              <a:t>STEP</a:t>
            </a:r>
            <a:r>
              <a:rPr lang="ja-JP" altLang="en-US" dirty="0">
                <a:solidFill>
                  <a:schemeClr val="accent1"/>
                </a:solidFill>
              </a:rPr>
              <a:t>３</a:t>
            </a:r>
            <a:r>
              <a:rPr lang="ja-JP" altLang="en-US" dirty="0"/>
              <a:t>　　　３０症例　ケースステディ</a:t>
            </a:r>
            <a:endParaRPr lang="en-US" altLang="ja-JP" dirty="0"/>
          </a:p>
          <a:p>
            <a:pPr marL="0" indent="0">
              <a:buNone/>
            </a:pPr>
            <a:endParaRPr lang="en-US" altLang="ja-JP" dirty="0"/>
          </a:p>
          <a:p>
            <a:pPr marL="0" indent="0">
              <a:buNone/>
            </a:pPr>
            <a:r>
              <a:rPr lang="en-US" altLang="ja-JP" dirty="0">
                <a:solidFill>
                  <a:schemeClr val="accent1"/>
                </a:solidFill>
              </a:rPr>
              <a:t>STEP</a:t>
            </a:r>
            <a:r>
              <a:rPr lang="ja-JP" altLang="en-US" dirty="0">
                <a:solidFill>
                  <a:schemeClr val="accent1"/>
                </a:solidFill>
              </a:rPr>
              <a:t>４</a:t>
            </a:r>
            <a:r>
              <a:rPr lang="ja-JP" altLang="en-US" dirty="0"/>
              <a:t>　　　テスト　　不合格の場合再指導、再受験</a:t>
            </a:r>
            <a:endParaRPr lang="en-US" altLang="ja-JP" dirty="0"/>
          </a:p>
          <a:p>
            <a:pPr marL="0" indent="0">
              <a:buNone/>
            </a:pPr>
            <a:r>
              <a:rPr lang="ja-JP" altLang="en-US" dirty="0"/>
              <a:t>　　　　　　　　　　　　合格すれば資格証　発行</a:t>
            </a:r>
            <a:endParaRPr lang="en-US" altLang="ja-JP" dirty="0"/>
          </a:p>
          <a:p>
            <a:pPr marL="0" indent="0">
              <a:buNone/>
            </a:pPr>
            <a:endParaRPr lang="en-US" altLang="ja-JP" dirty="0"/>
          </a:p>
          <a:p>
            <a:pPr marL="0" indent="0">
              <a:buNone/>
            </a:pPr>
            <a:r>
              <a:rPr lang="en-US" altLang="ja-JP" dirty="0">
                <a:solidFill>
                  <a:schemeClr val="accent1"/>
                </a:solidFill>
              </a:rPr>
              <a:t>STEP5 </a:t>
            </a:r>
            <a:r>
              <a:rPr lang="en-US" altLang="ja-JP" dirty="0"/>
              <a:t>            </a:t>
            </a:r>
            <a:r>
              <a:rPr lang="ja-JP" altLang="en-US" dirty="0"/>
              <a:t>開業ノウハウ　月に一度</a:t>
            </a:r>
            <a:r>
              <a:rPr lang="en-US" altLang="ja-JP" dirty="0"/>
              <a:t>ZOOM</a:t>
            </a:r>
            <a:r>
              <a:rPr lang="ja-JP" altLang="en-US" dirty="0"/>
              <a:t>経営コンサル</a:t>
            </a:r>
            <a:endParaRPr lang="en-US" altLang="ja-JP" dirty="0"/>
          </a:p>
          <a:p>
            <a:pPr marL="0" indent="0">
              <a:buNone/>
            </a:pPr>
            <a:endParaRPr lang="en-US" altLang="ja-JP" dirty="0"/>
          </a:p>
          <a:p>
            <a:pPr marL="0" indent="0">
              <a:buNone/>
            </a:pPr>
            <a:r>
              <a:rPr lang="ja-JP" altLang="en-US" dirty="0">
                <a:solidFill>
                  <a:srgbClr val="FF0066"/>
                </a:solidFill>
              </a:rPr>
              <a:t>会員特典　　</a:t>
            </a:r>
            <a:r>
              <a:rPr lang="ja-JP" altLang="en-US" dirty="0"/>
              <a:t>　年会費３３０００円　任意で継続　　ロイヤリティはなし</a:t>
            </a:r>
            <a:endParaRPr lang="en-US" altLang="ja-JP" dirty="0"/>
          </a:p>
          <a:p>
            <a:pPr marL="0" indent="0">
              <a:buNone/>
            </a:pPr>
            <a:r>
              <a:rPr lang="ja-JP" altLang="en-US" dirty="0"/>
              <a:t>　　　　　　　月４回　月曜</a:t>
            </a:r>
            <a:r>
              <a:rPr lang="en-US" altLang="ja-JP" dirty="0"/>
              <a:t>20</a:t>
            </a:r>
            <a:r>
              <a:rPr lang="ja-JP" altLang="en-US" dirty="0"/>
              <a:t>時～</a:t>
            </a:r>
            <a:r>
              <a:rPr lang="en-US" altLang="ja-JP" dirty="0"/>
              <a:t>21</a:t>
            </a:r>
            <a:r>
              <a:rPr lang="ja-JP" altLang="en-US" dirty="0"/>
              <a:t>時半　　勉強会</a:t>
            </a:r>
            <a:endParaRPr lang="en-US" altLang="ja-JP" dirty="0"/>
          </a:p>
          <a:p>
            <a:pPr marL="0" indent="0">
              <a:buNone/>
            </a:pPr>
            <a:r>
              <a:rPr lang="ja-JP" altLang="en-US" dirty="0"/>
              <a:t>　　　　　　　メール相談無料　　月に一度の</a:t>
            </a:r>
            <a:r>
              <a:rPr lang="en-US" altLang="ja-JP" dirty="0"/>
              <a:t>ZOOM</a:t>
            </a:r>
            <a:r>
              <a:rPr lang="ja-JP" altLang="en-US" dirty="0"/>
              <a:t>経営コンサル</a:t>
            </a:r>
            <a:endParaRPr lang="en-US" altLang="ja-JP" dirty="0"/>
          </a:p>
          <a:p>
            <a:pPr marL="0" indent="0">
              <a:buNone/>
            </a:pPr>
            <a:r>
              <a:rPr lang="ja-JP" altLang="en-US" dirty="0"/>
              <a:t>　　　　　　　広瀬式の使用　ヘッドヘブンの運営ノウハウ　</a:t>
            </a:r>
            <a:endParaRPr lang="en-US" altLang="ja-JP" dirty="0"/>
          </a:p>
          <a:p>
            <a:pPr marL="0" indent="0">
              <a:buNone/>
            </a:pPr>
            <a:r>
              <a:rPr lang="ja-JP" altLang="en-US" dirty="0"/>
              <a:t>　　　　　　　同サロン内で</a:t>
            </a:r>
            <a:r>
              <a:rPr lang="en-US" altLang="ja-JP" dirty="0"/>
              <a:t>2</a:t>
            </a:r>
            <a:r>
              <a:rPr lang="ja-JP" altLang="en-US" dirty="0"/>
              <a:t>名まで受講　同サロンスタッフの技能共有</a:t>
            </a:r>
            <a:r>
              <a:rPr lang="en-US" altLang="ja-JP" dirty="0"/>
              <a:t>OK</a:t>
            </a:r>
            <a:endParaRPr kumimoji="1" lang="ja-JP" altLang="en-US" dirty="0"/>
          </a:p>
        </p:txBody>
      </p:sp>
    </p:spTree>
    <p:extLst>
      <p:ext uri="{BB962C8B-B14F-4D97-AF65-F5344CB8AC3E}">
        <p14:creationId xmlns:p14="http://schemas.microsoft.com/office/powerpoint/2010/main" val="16104151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0CAAE35-4E21-4B55-A631-950D2AD52680}"/>
              </a:ext>
            </a:extLst>
          </p:cNvPr>
          <p:cNvSpPr>
            <a:spLocks noGrp="1"/>
          </p:cNvSpPr>
          <p:nvPr>
            <p:ph type="title"/>
          </p:nvPr>
        </p:nvSpPr>
        <p:spPr/>
        <p:txBody>
          <a:bodyPr>
            <a:normAutofit fontScale="90000"/>
          </a:bodyPr>
          <a:lstStyle/>
          <a:p>
            <a:r>
              <a:rPr kumimoji="1" lang="ja-JP" altLang="en-US" dirty="0"/>
              <a:t>　　</a:t>
            </a:r>
            <a:r>
              <a:rPr kumimoji="1" lang="ja-JP" altLang="en-US" sz="4000" dirty="0">
                <a:solidFill>
                  <a:srgbClr val="FF0000"/>
                </a:solidFill>
                <a:latin typeface="BIZ UDP明朝 Medium" panose="02020500000000000000" pitchFamily="18" charset="-128"/>
                <a:ea typeface="BIZ UDP明朝 Medium" panose="02020500000000000000" pitchFamily="18" charset="-128"/>
              </a:rPr>
              <a:t>本日申し込みの方限定　</a:t>
            </a:r>
            <a:r>
              <a:rPr kumimoji="1" lang="ja-JP" altLang="en-US" dirty="0">
                <a:solidFill>
                  <a:srgbClr val="FF0066"/>
                </a:solidFill>
                <a:latin typeface="BIZ UDP明朝 Medium" panose="02020500000000000000" pitchFamily="18" charset="-128"/>
                <a:ea typeface="BIZ UDP明朝 Medium" panose="02020500000000000000" pitchFamily="18" charset="-128"/>
              </a:rPr>
              <a:t>特典プレゼント</a:t>
            </a:r>
          </a:p>
        </p:txBody>
      </p:sp>
      <p:sp>
        <p:nvSpPr>
          <p:cNvPr id="3" name="コンテンツ プレースホルダー 2">
            <a:extLst>
              <a:ext uri="{FF2B5EF4-FFF2-40B4-BE49-F238E27FC236}">
                <a16:creationId xmlns:a16="http://schemas.microsoft.com/office/drawing/2014/main" id="{116A8004-40F3-4AA5-BD38-36E7C1952406}"/>
              </a:ext>
            </a:extLst>
          </p:cNvPr>
          <p:cNvSpPr>
            <a:spLocks noGrp="1"/>
          </p:cNvSpPr>
          <p:nvPr>
            <p:ph idx="1"/>
          </p:nvPr>
        </p:nvSpPr>
        <p:spPr>
          <a:xfrm>
            <a:off x="838200" y="1532468"/>
            <a:ext cx="10515600" cy="5096932"/>
          </a:xfrm>
        </p:spPr>
        <p:txBody>
          <a:bodyPr>
            <a:normAutofit/>
          </a:bodyPr>
          <a:lstStyle/>
          <a:p>
            <a:pPr marL="0" indent="0">
              <a:buNone/>
            </a:pPr>
            <a:endParaRPr kumimoji="1" lang="en-US" altLang="ja-JP" dirty="0">
              <a:latin typeface="BIZ UDP明朝 Medium" panose="02020500000000000000" pitchFamily="18" charset="-128"/>
              <a:ea typeface="BIZ UDP明朝 Medium" panose="02020500000000000000" pitchFamily="18" charset="-128"/>
            </a:endParaRPr>
          </a:p>
          <a:p>
            <a:pPr marL="0" indent="0">
              <a:buNone/>
            </a:pPr>
            <a:endParaRPr lang="en-US" altLang="ja-JP" dirty="0">
              <a:latin typeface="BIZ UDP明朝 Medium" panose="02020500000000000000" pitchFamily="18" charset="-128"/>
              <a:ea typeface="BIZ UDP明朝 Medium" panose="02020500000000000000" pitchFamily="18" charset="-128"/>
            </a:endParaRPr>
          </a:p>
          <a:p>
            <a:pPr marL="0" indent="0">
              <a:buNone/>
            </a:pPr>
            <a:r>
              <a:rPr kumimoji="1" lang="ja-JP" altLang="en-US" dirty="0">
                <a:solidFill>
                  <a:srgbClr val="FF0066"/>
                </a:solidFill>
                <a:latin typeface="BIZ UDP明朝 Medium" panose="02020500000000000000" pitchFamily="18" charset="-128"/>
                <a:ea typeface="BIZ UDP明朝 Medium" panose="02020500000000000000" pitchFamily="18" charset="-128"/>
              </a:rPr>
              <a:t>１　広瀬恵子年間個別コンサルティング　　　</a:t>
            </a:r>
            <a:r>
              <a:rPr kumimoji="1" lang="en-US" altLang="ja-JP" dirty="0">
                <a:solidFill>
                  <a:srgbClr val="FF0066"/>
                </a:solidFill>
                <a:latin typeface="BIZ UDP明朝 Medium" panose="02020500000000000000" pitchFamily="18" charset="-128"/>
                <a:ea typeface="BIZ UDP明朝 Medium" panose="02020500000000000000" pitchFamily="18" charset="-128"/>
              </a:rPr>
              <a:t>132</a:t>
            </a:r>
            <a:r>
              <a:rPr kumimoji="1" lang="ja-JP" altLang="en-US" dirty="0">
                <a:solidFill>
                  <a:srgbClr val="FF0066"/>
                </a:solidFill>
                <a:latin typeface="BIZ UDP明朝 Medium" panose="02020500000000000000" pitchFamily="18" charset="-128"/>
                <a:ea typeface="BIZ UDP明朝 Medium" panose="02020500000000000000" pitchFamily="18" charset="-128"/>
              </a:rPr>
              <a:t>万円</a:t>
            </a:r>
            <a:endParaRPr kumimoji="1" lang="en-US" altLang="ja-JP" dirty="0">
              <a:solidFill>
                <a:srgbClr val="FF0066"/>
              </a:solidFill>
              <a:latin typeface="BIZ UDP明朝 Medium" panose="02020500000000000000" pitchFamily="18" charset="-128"/>
              <a:ea typeface="BIZ UDP明朝 Medium" panose="02020500000000000000" pitchFamily="18" charset="-128"/>
            </a:endParaRPr>
          </a:p>
          <a:p>
            <a:pPr marL="0" indent="0">
              <a:buNone/>
            </a:pPr>
            <a:endParaRPr lang="en-US" altLang="ja-JP" dirty="0">
              <a:solidFill>
                <a:srgbClr val="FF0066"/>
              </a:solidFill>
              <a:latin typeface="BIZ UDP明朝 Medium" panose="02020500000000000000" pitchFamily="18" charset="-128"/>
              <a:ea typeface="BIZ UDP明朝 Medium" panose="02020500000000000000" pitchFamily="18" charset="-128"/>
            </a:endParaRPr>
          </a:p>
          <a:p>
            <a:pPr marL="0" indent="0">
              <a:buNone/>
            </a:pPr>
            <a:r>
              <a:rPr lang="ja-JP" altLang="en-US" dirty="0">
                <a:solidFill>
                  <a:srgbClr val="FF0066"/>
                </a:solidFill>
                <a:latin typeface="BIZ UDP明朝 Medium" panose="02020500000000000000" pitchFamily="18" charset="-128"/>
                <a:ea typeface="BIZ UDP明朝 Medium" panose="02020500000000000000" pitchFamily="18" charset="-128"/>
              </a:rPr>
              <a:t>２　新規獲得を</a:t>
            </a:r>
            <a:r>
              <a:rPr lang="en-US" altLang="ja-JP" dirty="0">
                <a:solidFill>
                  <a:srgbClr val="FF0066"/>
                </a:solidFill>
                <a:latin typeface="BIZ UDP明朝 Medium" panose="02020500000000000000" pitchFamily="18" charset="-128"/>
                <a:ea typeface="BIZ UDP明朝 Medium" panose="02020500000000000000" pitchFamily="18" charset="-128"/>
              </a:rPr>
              <a:t>10</a:t>
            </a:r>
            <a:r>
              <a:rPr lang="ja-JP" altLang="en-US" dirty="0">
                <a:solidFill>
                  <a:srgbClr val="FF0066"/>
                </a:solidFill>
                <a:latin typeface="BIZ UDP明朝 Medium" panose="02020500000000000000" pitchFamily="18" charset="-128"/>
                <a:ea typeface="BIZ UDP明朝 Medium" panose="02020500000000000000" pitchFamily="18" charset="-128"/>
              </a:rPr>
              <a:t>倍にした</a:t>
            </a:r>
            <a:r>
              <a:rPr lang="en-US" altLang="ja-JP" dirty="0">
                <a:solidFill>
                  <a:srgbClr val="FF0066"/>
                </a:solidFill>
                <a:latin typeface="BIZ UDP明朝 Medium" panose="02020500000000000000" pitchFamily="18" charset="-128"/>
                <a:ea typeface="BIZ UDP明朝 Medium" panose="02020500000000000000" pitchFamily="18" charset="-128"/>
              </a:rPr>
              <a:t>HPB</a:t>
            </a:r>
            <a:r>
              <a:rPr lang="ja-JP" altLang="en-US" dirty="0">
                <a:solidFill>
                  <a:srgbClr val="FF0066"/>
                </a:solidFill>
                <a:latin typeface="BIZ UDP明朝 Medium" panose="02020500000000000000" pitchFamily="18" charset="-128"/>
                <a:ea typeface="BIZ UDP明朝 Medium" panose="02020500000000000000" pitchFamily="18" charset="-128"/>
              </a:rPr>
              <a:t>コンサル　　　３３万円</a:t>
            </a:r>
            <a:endParaRPr lang="en-US" altLang="ja-JP" dirty="0">
              <a:solidFill>
                <a:srgbClr val="FF0066"/>
              </a:solidFill>
              <a:latin typeface="BIZ UDP明朝 Medium" panose="02020500000000000000" pitchFamily="18" charset="-128"/>
              <a:ea typeface="BIZ UDP明朝 Medium" panose="02020500000000000000" pitchFamily="18" charset="-128"/>
            </a:endParaRPr>
          </a:p>
          <a:p>
            <a:pPr marL="0" indent="0">
              <a:buNone/>
            </a:pPr>
            <a:endParaRPr kumimoji="1" lang="en-US" altLang="ja-JP" dirty="0">
              <a:solidFill>
                <a:srgbClr val="FF0066"/>
              </a:solidFill>
              <a:latin typeface="BIZ UDP明朝 Medium" panose="02020500000000000000" pitchFamily="18" charset="-128"/>
              <a:ea typeface="BIZ UDP明朝 Medium" panose="02020500000000000000" pitchFamily="18" charset="-128"/>
            </a:endParaRPr>
          </a:p>
          <a:p>
            <a:pPr marL="0" indent="0">
              <a:buNone/>
            </a:pPr>
            <a:r>
              <a:rPr lang="ja-JP" altLang="en-US" dirty="0">
                <a:solidFill>
                  <a:srgbClr val="FF0066"/>
                </a:solidFill>
                <a:latin typeface="BIZ UDP明朝 Medium" panose="02020500000000000000" pitchFamily="18" charset="-128"/>
                <a:ea typeface="BIZ UDP明朝 Medium" panose="02020500000000000000" pitchFamily="18" charset="-128"/>
              </a:rPr>
              <a:t>３　セルヘッドマッサージ講師講習　　　　　　　　１１万円</a:t>
            </a:r>
            <a:endParaRPr lang="en-US" altLang="ja-JP" dirty="0">
              <a:solidFill>
                <a:srgbClr val="FF0066"/>
              </a:solidFill>
              <a:latin typeface="BIZ UDP明朝 Medium" panose="02020500000000000000" pitchFamily="18" charset="-128"/>
              <a:ea typeface="BIZ UDP明朝 Medium" panose="02020500000000000000" pitchFamily="18" charset="-128"/>
            </a:endParaRPr>
          </a:p>
          <a:p>
            <a:pPr marL="0" indent="0">
              <a:buNone/>
            </a:pPr>
            <a:endParaRPr kumimoji="1" lang="en-US" altLang="ja-JP" dirty="0">
              <a:solidFill>
                <a:srgbClr val="FF0066"/>
              </a:solidFill>
              <a:latin typeface="BIZ UDP明朝 Medium" panose="02020500000000000000" pitchFamily="18" charset="-128"/>
              <a:ea typeface="BIZ UDP明朝 Medium" panose="02020500000000000000" pitchFamily="18" charset="-128"/>
            </a:endParaRPr>
          </a:p>
          <a:p>
            <a:pPr marL="0" indent="0">
              <a:buNone/>
            </a:pPr>
            <a:r>
              <a:rPr kumimoji="1" lang="ja-JP" altLang="en-US" dirty="0">
                <a:latin typeface="BIZ UDP明朝 Medium" panose="02020500000000000000" pitchFamily="18" charset="-128"/>
                <a:ea typeface="BIZ UDP明朝 Medium" panose="02020500000000000000" pitchFamily="18" charset="-128"/>
              </a:rPr>
              <a:t>　　　　　</a:t>
            </a:r>
            <a:r>
              <a:rPr kumimoji="1" lang="ja-JP" altLang="en-US" sz="4000" b="1" dirty="0">
                <a:solidFill>
                  <a:srgbClr val="FF0000"/>
                </a:solidFill>
                <a:latin typeface="BIZ UDP明朝 Medium" panose="02020500000000000000" pitchFamily="18" charset="-128"/>
                <a:ea typeface="BIZ UDP明朝 Medium" panose="02020500000000000000" pitchFamily="18" charset="-128"/>
              </a:rPr>
              <a:t>合計　　</a:t>
            </a:r>
            <a:r>
              <a:rPr lang="en-US" altLang="ja-JP" sz="4000" b="1" dirty="0">
                <a:solidFill>
                  <a:srgbClr val="FF0000"/>
                </a:solidFill>
                <a:latin typeface="BIZ UDP明朝 Medium" panose="02020500000000000000" pitchFamily="18" charset="-128"/>
                <a:ea typeface="BIZ UDP明朝 Medium" panose="02020500000000000000" pitchFamily="18" charset="-128"/>
              </a:rPr>
              <a:t>176</a:t>
            </a:r>
            <a:r>
              <a:rPr lang="ja-JP" altLang="en-US" sz="4000" b="1" dirty="0">
                <a:solidFill>
                  <a:srgbClr val="FF0000"/>
                </a:solidFill>
                <a:latin typeface="BIZ UDP明朝 Medium" panose="02020500000000000000" pitchFamily="18" charset="-128"/>
                <a:ea typeface="BIZ UDP明朝 Medium" panose="02020500000000000000" pitchFamily="18" charset="-128"/>
              </a:rPr>
              <a:t>万円分プレゼント！！</a:t>
            </a:r>
            <a:endParaRPr kumimoji="1" lang="ja-JP" altLang="en-US" b="1" dirty="0">
              <a:solidFill>
                <a:srgbClr val="FF0000"/>
              </a:solidFill>
              <a:latin typeface="BIZ UDP明朝 Medium" panose="02020500000000000000" pitchFamily="18" charset="-128"/>
              <a:ea typeface="BIZ UDP明朝 Medium" panose="02020500000000000000" pitchFamily="18" charset="-128"/>
            </a:endParaRPr>
          </a:p>
        </p:txBody>
      </p:sp>
    </p:spTree>
    <p:extLst>
      <p:ext uri="{BB962C8B-B14F-4D97-AF65-F5344CB8AC3E}">
        <p14:creationId xmlns:p14="http://schemas.microsoft.com/office/powerpoint/2010/main" val="33094993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12F522-E388-3E9A-CE4C-0D9A9EF40FEF}"/>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3EFADE1E-BFFC-7286-1877-3F1EDDEE4310}"/>
              </a:ext>
            </a:extLst>
          </p:cNvPr>
          <p:cNvSpPr>
            <a:spLocks noGrp="1"/>
          </p:cNvSpPr>
          <p:nvPr>
            <p:ph idx="1"/>
          </p:nvPr>
        </p:nvSpPr>
        <p:spPr/>
        <p:txBody>
          <a:bodyPr/>
          <a:lstStyle/>
          <a:p>
            <a:endParaRPr kumimoji="1" lang="ja-JP" altLang="en-US"/>
          </a:p>
        </p:txBody>
      </p:sp>
    </p:spTree>
    <p:extLst>
      <p:ext uri="{BB962C8B-B14F-4D97-AF65-F5344CB8AC3E}">
        <p14:creationId xmlns:p14="http://schemas.microsoft.com/office/powerpoint/2010/main" val="1141959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8C9C53-90E2-C699-3D6A-2118125B7DB5}"/>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51CB93B5-E774-0201-E62E-87B17D0156E0}"/>
              </a:ext>
            </a:extLst>
          </p:cNvPr>
          <p:cNvSpPr>
            <a:spLocks noGrp="1"/>
          </p:cNvSpPr>
          <p:nvPr>
            <p:ph idx="1"/>
          </p:nvPr>
        </p:nvSpPr>
        <p:spPr/>
        <p:txBody>
          <a:bodyPr/>
          <a:lstStyle/>
          <a:p>
            <a:endParaRPr kumimoji="1" lang="ja-JP" altLang="en-US"/>
          </a:p>
        </p:txBody>
      </p:sp>
    </p:spTree>
    <p:extLst>
      <p:ext uri="{BB962C8B-B14F-4D97-AF65-F5344CB8AC3E}">
        <p14:creationId xmlns:p14="http://schemas.microsoft.com/office/powerpoint/2010/main" val="6589620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475013-37F0-445D-8184-0A87A4459448}"/>
              </a:ext>
            </a:extLst>
          </p:cNvPr>
          <p:cNvSpPr>
            <a:spLocks noGrp="1"/>
          </p:cNvSpPr>
          <p:nvPr>
            <p:ph type="title"/>
          </p:nvPr>
        </p:nvSpPr>
        <p:spPr>
          <a:xfrm>
            <a:off x="838200" y="365125"/>
            <a:ext cx="10515600" cy="1778000"/>
          </a:xfrm>
        </p:spPr>
        <p:txBody>
          <a:bodyPr/>
          <a:lstStyle/>
          <a:p>
            <a:r>
              <a:rPr kumimoji="1" lang="ja-JP" altLang="en-US" dirty="0"/>
              <a:t>　　</a:t>
            </a:r>
            <a:r>
              <a:rPr kumimoji="1" lang="ja-JP" altLang="en-US" b="1" dirty="0">
                <a:solidFill>
                  <a:schemeClr val="accent1"/>
                </a:solidFill>
              </a:rPr>
              <a:t>他店がやっていて</a:t>
            </a:r>
            <a:br>
              <a:rPr kumimoji="1" lang="en-US" altLang="ja-JP" b="1" dirty="0">
                <a:solidFill>
                  <a:schemeClr val="accent1"/>
                </a:solidFill>
              </a:rPr>
            </a:br>
            <a:r>
              <a:rPr kumimoji="1" lang="ja-JP" altLang="en-US" b="1" dirty="0">
                <a:solidFill>
                  <a:schemeClr val="accent1"/>
                </a:solidFill>
              </a:rPr>
              <a:t>　</a:t>
            </a:r>
            <a:r>
              <a:rPr kumimoji="1" lang="en-US" altLang="ja-JP" b="1" dirty="0" err="1">
                <a:solidFill>
                  <a:schemeClr val="accent1"/>
                </a:solidFill>
              </a:rPr>
              <a:t>HeadHeaven</a:t>
            </a:r>
            <a:r>
              <a:rPr kumimoji="1" lang="ja-JP" altLang="en-US" b="1" dirty="0">
                <a:solidFill>
                  <a:schemeClr val="accent1"/>
                </a:solidFill>
              </a:rPr>
              <a:t>　が絶対やらないこと</a:t>
            </a:r>
          </a:p>
        </p:txBody>
      </p:sp>
      <p:sp>
        <p:nvSpPr>
          <p:cNvPr id="3" name="コンテンツ プレースホルダー 2">
            <a:extLst>
              <a:ext uri="{FF2B5EF4-FFF2-40B4-BE49-F238E27FC236}">
                <a16:creationId xmlns:a16="http://schemas.microsoft.com/office/drawing/2014/main" id="{E239A848-4EE8-47B0-AEC5-55518ACCA0EB}"/>
              </a:ext>
            </a:extLst>
          </p:cNvPr>
          <p:cNvSpPr>
            <a:spLocks noGrp="1"/>
          </p:cNvSpPr>
          <p:nvPr>
            <p:ph idx="1"/>
          </p:nvPr>
        </p:nvSpPr>
        <p:spPr>
          <a:xfrm>
            <a:off x="838200" y="2238375"/>
            <a:ext cx="10515600" cy="3938588"/>
          </a:xfrm>
        </p:spPr>
        <p:txBody>
          <a:bodyPr/>
          <a:lstStyle/>
          <a:p>
            <a:pPr marL="0" indent="0">
              <a:buNone/>
            </a:pPr>
            <a:endParaRPr kumimoji="1" lang="en-US" altLang="ja-JP" dirty="0"/>
          </a:p>
          <a:p>
            <a:pPr marL="0" indent="0">
              <a:buNone/>
            </a:pPr>
            <a:r>
              <a:rPr lang="ja-JP" altLang="en-US" dirty="0"/>
              <a:t>　　　　　　　</a:t>
            </a:r>
            <a:r>
              <a:rPr lang="ja-JP" altLang="en-US" sz="6000" b="1" dirty="0"/>
              <a:t>価格競争</a:t>
            </a:r>
            <a:endParaRPr lang="en-US" altLang="ja-JP" sz="6000" b="1" dirty="0"/>
          </a:p>
          <a:p>
            <a:pPr marL="0" indent="0">
              <a:buNone/>
            </a:pPr>
            <a:endParaRPr lang="en-US" altLang="ja-JP" dirty="0"/>
          </a:p>
          <a:p>
            <a:pPr marL="0" indent="0">
              <a:buNone/>
            </a:pPr>
            <a:r>
              <a:rPr lang="ja-JP" altLang="en-US" dirty="0"/>
              <a:t>もみほぐし</a:t>
            </a:r>
            <a:r>
              <a:rPr lang="en-US" altLang="ja-JP" dirty="0"/>
              <a:t>60</a:t>
            </a:r>
            <a:r>
              <a:rPr lang="ja-JP" altLang="en-US" dirty="0"/>
              <a:t>分全身２９８０円　　ヘアカット１８００円</a:t>
            </a:r>
            <a:endParaRPr lang="en-US" altLang="ja-JP" dirty="0"/>
          </a:p>
          <a:p>
            <a:pPr marL="0" indent="0">
              <a:buNone/>
            </a:pPr>
            <a:endParaRPr lang="en-US" altLang="ja-JP" dirty="0"/>
          </a:p>
          <a:p>
            <a:pPr marL="0" indent="0">
              <a:buNone/>
            </a:pPr>
            <a:r>
              <a:rPr lang="ja-JP" altLang="en-US" sz="3200" b="1" dirty="0"/>
              <a:t>ドライヘッドスパ　</a:t>
            </a:r>
            <a:r>
              <a:rPr lang="en-US" altLang="ja-JP" sz="3200" b="1" dirty="0"/>
              <a:t>60</a:t>
            </a:r>
            <a:r>
              <a:rPr lang="ja-JP" altLang="en-US" sz="3200" b="1" dirty="0"/>
              <a:t>分　　７０００円～１５０００円</a:t>
            </a:r>
            <a:endParaRPr lang="en-US" altLang="ja-JP" sz="3200" b="1" dirty="0"/>
          </a:p>
          <a:p>
            <a:pPr marL="0" indent="0">
              <a:buNone/>
            </a:pPr>
            <a:endParaRPr lang="en-US" altLang="ja-JP" dirty="0"/>
          </a:p>
          <a:p>
            <a:pPr marL="0" indent="0">
              <a:buNone/>
            </a:pPr>
            <a:endParaRPr lang="en-US" altLang="ja-JP" dirty="0"/>
          </a:p>
          <a:p>
            <a:pPr marL="0" indent="0">
              <a:buNone/>
            </a:pPr>
            <a:endParaRPr kumimoji="1" lang="en-US" altLang="ja-JP" sz="6000" b="1" dirty="0"/>
          </a:p>
          <a:p>
            <a:pPr marL="0" indent="0">
              <a:buNone/>
            </a:pPr>
            <a:endParaRPr kumimoji="1" lang="ja-JP" altLang="en-US" sz="6000" b="1" dirty="0"/>
          </a:p>
        </p:txBody>
      </p:sp>
      <p:pic>
        <p:nvPicPr>
          <p:cNvPr id="5" name="図 4">
            <a:extLst>
              <a:ext uri="{FF2B5EF4-FFF2-40B4-BE49-F238E27FC236}">
                <a16:creationId xmlns:a16="http://schemas.microsoft.com/office/drawing/2014/main" id="{FA49F468-30C8-4D8E-80D4-15505EE897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0223" y="1860350"/>
            <a:ext cx="2803525" cy="2242820"/>
          </a:xfrm>
          <a:prstGeom prst="rect">
            <a:avLst/>
          </a:prstGeom>
        </p:spPr>
      </p:pic>
    </p:spTree>
    <p:extLst>
      <p:ext uri="{BB962C8B-B14F-4D97-AF65-F5344CB8AC3E}">
        <p14:creationId xmlns:p14="http://schemas.microsoft.com/office/powerpoint/2010/main" val="3738243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A5406FE-8062-4765-A41F-B7FFF0E93CBF}"/>
              </a:ext>
            </a:extLst>
          </p:cNvPr>
          <p:cNvSpPr>
            <a:spLocks noGrp="1"/>
          </p:cNvSpPr>
          <p:nvPr>
            <p:ph type="title"/>
          </p:nvPr>
        </p:nvSpPr>
        <p:spPr>
          <a:xfrm>
            <a:off x="838200" y="765207"/>
            <a:ext cx="10515600" cy="1515979"/>
          </a:xfrm>
        </p:spPr>
        <p:txBody>
          <a:bodyPr>
            <a:normAutofit/>
          </a:bodyPr>
          <a:lstStyle/>
          <a:p>
            <a:r>
              <a:rPr kumimoji="1" lang="ja-JP" altLang="en-US" b="1" dirty="0">
                <a:solidFill>
                  <a:srgbClr val="FF0000"/>
                </a:solidFill>
              </a:rPr>
              <a:t>　　　　　　</a:t>
            </a:r>
          </a:p>
        </p:txBody>
      </p:sp>
      <p:sp>
        <p:nvSpPr>
          <p:cNvPr id="3" name="コンテンツ プレースホルダー 2">
            <a:extLst>
              <a:ext uri="{FF2B5EF4-FFF2-40B4-BE49-F238E27FC236}">
                <a16:creationId xmlns:a16="http://schemas.microsoft.com/office/drawing/2014/main" id="{CB2B51F8-4810-44AE-A09C-C93BAABB1DB4}"/>
              </a:ext>
            </a:extLst>
          </p:cNvPr>
          <p:cNvSpPr>
            <a:spLocks noGrp="1"/>
          </p:cNvSpPr>
          <p:nvPr>
            <p:ph idx="1"/>
          </p:nvPr>
        </p:nvSpPr>
        <p:spPr>
          <a:xfrm>
            <a:off x="838200" y="866275"/>
            <a:ext cx="10515600" cy="5226518"/>
          </a:xfrm>
        </p:spPr>
        <p:txBody>
          <a:bodyPr>
            <a:normAutofit fontScale="92500" lnSpcReduction="20000"/>
          </a:bodyPr>
          <a:lstStyle/>
          <a:p>
            <a:pPr marL="0" indent="0">
              <a:buNone/>
            </a:pPr>
            <a:r>
              <a:rPr kumimoji="1" lang="ja-JP" altLang="en-US" sz="3600" dirty="0"/>
              <a:t>　　　　　</a:t>
            </a:r>
            <a:endParaRPr kumimoji="1" lang="en-US" altLang="ja-JP" sz="3600" dirty="0"/>
          </a:p>
          <a:p>
            <a:pPr marL="0" indent="0">
              <a:buNone/>
            </a:pPr>
            <a:r>
              <a:rPr lang="ja-JP" altLang="en-US" sz="3600" dirty="0"/>
              <a:t>　　　　　　　　　　　</a:t>
            </a:r>
            <a:r>
              <a:rPr kumimoji="1" lang="ja-JP" altLang="en-US" sz="3600" dirty="0"/>
              <a:t>なぜ</a:t>
            </a:r>
            <a:r>
              <a:rPr kumimoji="1" lang="ja-JP" altLang="en-US" dirty="0"/>
              <a:t>　</a:t>
            </a:r>
            <a:endParaRPr kumimoji="1" lang="en-US" altLang="ja-JP" dirty="0"/>
          </a:p>
          <a:p>
            <a:pPr marL="0" indent="0">
              <a:buNone/>
            </a:pPr>
            <a:endParaRPr lang="en-US" altLang="ja-JP" dirty="0">
              <a:solidFill>
                <a:srgbClr val="FF0000"/>
              </a:solidFill>
            </a:endParaRPr>
          </a:p>
          <a:p>
            <a:pPr marL="0" indent="0">
              <a:buNone/>
            </a:pPr>
            <a:r>
              <a:rPr lang="ja-JP" altLang="en-US" dirty="0">
                <a:solidFill>
                  <a:srgbClr val="FF0000"/>
                </a:solidFill>
              </a:rPr>
              <a:t>　　　</a:t>
            </a:r>
            <a:r>
              <a:rPr kumimoji="1" lang="ja-JP" altLang="en-US" sz="3200" dirty="0">
                <a:solidFill>
                  <a:srgbClr val="FF0000"/>
                </a:solidFill>
              </a:rPr>
              <a:t>田舎のパッとしない　コネもない　お金もない</a:t>
            </a:r>
            <a:endParaRPr kumimoji="1" lang="en-US" altLang="ja-JP" sz="3200" dirty="0">
              <a:solidFill>
                <a:srgbClr val="FF0000"/>
              </a:solidFill>
            </a:endParaRPr>
          </a:p>
          <a:p>
            <a:pPr marL="0" indent="0">
              <a:buNone/>
            </a:pPr>
            <a:r>
              <a:rPr lang="ja-JP" altLang="en-US" sz="3200" dirty="0">
                <a:solidFill>
                  <a:srgbClr val="FF0000"/>
                </a:solidFill>
              </a:rPr>
              <a:t>　　　</a:t>
            </a:r>
            <a:r>
              <a:rPr kumimoji="1" lang="ja-JP" altLang="en-US" sz="3200" dirty="0">
                <a:solidFill>
                  <a:srgbClr val="FF0000"/>
                </a:solidFill>
              </a:rPr>
              <a:t>ビンボーシングルマザーエステシャンが、</a:t>
            </a:r>
            <a:endParaRPr kumimoji="1" lang="en-US" altLang="ja-JP" sz="3200" dirty="0">
              <a:solidFill>
                <a:srgbClr val="FF0000"/>
              </a:solidFill>
            </a:endParaRPr>
          </a:p>
          <a:p>
            <a:pPr marL="0" indent="0">
              <a:buNone/>
            </a:pPr>
            <a:r>
              <a:rPr kumimoji="1" lang="ja-JP" altLang="en-US" sz="3200" dirty="0">
                <a:solidFill>
                  <a:srgbClr val="FF0000"/>
                </a:solidFill>
              </a:rPr>
              <a:t>　　　たった</a:t>
            </a:r>
            <a:r>
              <a:rPr kumimoji="1" lang="en-US" altLang="ja-JP" sz="3200" dirty="0">
                <a:solidFill>
                  <a:srgbClr val="FF0000"/>
                </a:solidFill>
              </a:rPr>
              <a:t>2</a:t>
            </a:r>
            <a:r>
              <a:rPr kumimoji="1" lang="ja-JP" altLang="en-US" sz="3200" dirty="0">
                <a:solidFill>
                  <a:srgbClr val="FF0000"/>
                </a:solidFill>
              </a:rPr>
              <a:t>年半で</a:t>
            </a:r>
            <a:endParaRPr kumimoji="1" lang="en-US" altLang="ja-JP" sz="3200" dirty="0">
              <a:solidFill>
                <a:srgbClr val="FF0000"/>
              </a:solidFill>
            </a:endParaRPr>
          </a:p>
          <a:p>
            <a:pPr marL="0" indent="0">
              <a:buNone/>
            </a:pPr>
            <a:r>
              <a:rPr lang="ja-JP" altLang="en-US" sz="3200" dirty="0">
                <a:solidFill>
                  <a:srgbClr val="FF0000"/>
                </a:solidFill>
              </a:rPr>
              <a:t>　　　全国加盟店</a:t>
            </a:r>
            <a:r>
              <a:rPr lang="en-US" altLang="ja-JP" sz="3200" dirty="0">
                <a:solidFill>
                  <a:srgbClr val="FF0000"/>
                </a:solidFill>
              </a:rPr>
              <a:t>40</a:t>
            </a:r>
            <a:r>
              <a:rPr lang="ja-JP" altLang="en-US" sz="3200" dirty="0">
                <a:solidFill>
                  <a:srgbClr val="FF0000"/>
                </a:solidFill>
              </a:rPr>
              <a:t>店舗　受講生</a:t>
            </a:r>
            <a:r>
              <a:rPr lang="en-US" altLang="ja-JP" sz="3200" dirty="0">
                <a:solidFill>
                  <a:srgbClr val="FF0000"/>
                </a:solidFill>
              </a:rPr>
              <a:t>100</a:t>
            </a:r>
            <a:r>
              <a:rPr lang="ja-JP" altLang="en-US" sz="3200" dirty="0">
                <a:solidFill>
                  <a:srgbClr val="FF0000"/>
                </a:solidFill>
              </a:rPr>
              <a:t>名以上の</a:t>
            </a:r>
            <a:endParaRPr lang="en-US" altLang="ja-JP" sz="3200" dirty="0">
              <a:solidFill>
                <a:srgbClr val="FF0000"/>
              </a:solidFill>
            </a:endParaRPr>
          </a:p>
          <a:p>
            <a:pPr marL="0" indent="0">
              <a:buNone/>
            </a:pPr>
            <a:r>
              <a:rPr lang="ja-JP" altLang="en-US" sz="3200" dirty="0">
                <a:solidFill>
                  <a:srgbClr val="FF0000"/>
                </a:solidFill>
              </a:rPr>
              <a:t>　　　ビジネスオーナーになれたのか</a:t>
            </a:r>
            <a:endParaRPr lang="en-US" altLang="ja-JP" sz="3200" dirty="0">
              <a:solidFill>
                <a:srgbClr val="FF0000"/>
              </a:solidFill>
            </a:endParaRPr>
          </a:p>
          <a:p>
            <a:pPr marL="0" indent="0">
              <a:buNone/>
            </a:pPr>
            <a:endParaRPr kumimoji="1" lang="en-US" altLang="ja-JP" dirty="0">
              <a:solidFill>
                <a:srgbClr val="FF0000"/>
              </a:solidFill>
            </a:endParaRPr>
          </a:p>
          <a:p>
            <a:pPr marL="0" indent="0">
              <a:buNone/>
            </a:pPr>
            <a:r>
              <a:rPr lang="ja-JP" altLang="en-US" dirty="0">
                <a:solidFill>
                  <a:srgbClr val="FF0000"/>
                </a:solidFill>
              </a:rPr>
              <a:t>　　　</a:t>
            </a:r>
            <a:endParaRPr kumimoji="1" lang="en-US" altLang="ja-JP" dirty="0">
              <a:solidFill>
                <a:srgbClr val="FF0000"/>
              </a:solidFill>
            </a:endParaRPr>
          </a:p>
        </p:txBody>
      </p:sp>
      <p:pic>
        <p:nvPicPr>
          <p:cNvPr id="5" name="図 4">
            <a:extLst>
              <a:ext uri="{FF2B5EF4-FFF2-40B4-BE49-F238E27FC236}">
                <a16:creationId xmlns:a16="http://schemas.microsoft.com/office/drawing/2014/main" id="{D96BEF4D-269B-98BE-02CB-BC6952D4A0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4289" y="1523196"/>
            <a:ext cx="2959768" cy="2959768"/>
          </a:xfrm>
          <a:prstGeom prst="rect">
            <a:avLst/>
          </a:prstGeom>
        </p:spPr>
      </p:pic>
    </p:spTree>
    <p:extLst>
      <p:ext uri="{BB962C8B-B14F-4D97-AF65-F5344CB8AC3E}">
        <p14:creationId xmlns:p14="http://schemas.microsoft.com/office/powerpoint/2010/main" val="21213068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AAA2267-D2CF-45F3-9A2C-61EFB6C204E7}"/>
              </a:ext>
            </a:extLst>
          </p:cNvPr>
          <p:cNvSpPr>
            <a:spLocks noGrp="1"/>
          </p:cNvSpPr>
          <p:nvPr>
            <p:ph type="title"/>
          </p:nvPr>
        </p:nvSpPr>
        <p:spPr>
          <a:xfrm>
            <a:off x="893852" y="354851"/>
            <a:ext cx="10459948" cy="1325563"/>
          </a:xfrm>
        </p:spPr>
        <p:txBody>
          <a:bodyPr/>
          <a:lstStyle/>
          <a:p>
            <a:r>
              <a:rPr kumimoji="1" lang="ja-JP" altLang="en-US" dirty="0">
                <a:solidFill>
                  <a:schemeClr val="accent1"/>
                </a:solidFill>
              </a:rPr>
              <a:t>　広告費</a:t>
            </a:r>
            <a:r>
              <a:rPr kumimoji="1" lang="en-US" altLang="ja-JP" dirty="0">
                <a:solidFill>
                  <a:schemeClr val="accent1"/>
                </a:solidFill>
              </a:rPr>
              <a:t>0</a:t>
            </a:r>
            <a:r>
              <a:rPr kumimoji="1" lang="ja-JP" altLang="en-US" dirty="0">
                <a:solidFill>
                  <a:schemeClr val="accent1"/>
                </a:solidFill>
              </a:rPr>
              <a:t>円で集客できるのは？</a:t>
            </a:r>
          </a:p>
        </p:txBody>
      </p:sp>
      <p:sp>
        <p:nvSpPr>
          <p:cNvPr id="3" name="コンテンツ プレースホルダー 2">
            <a:extLst>
              <a:ext uri="{FF2B5EF4-FFF2-40B4-BE49-F238E27FC236}">
                <a16:creationId xmlns:a16="http://schemas.microsoft.com/office/drawing/2014/main" id="{B97CBAE7-03BA-47DD-A764-B75409FB8CC0}"/>
              </a:ext>
            </a:extLst>
          </p:cNvPr>
          <p:cNvSpPr>
            <a:spLocks noGrp="1"/>
          </p:cNvSpPr>
          <p:nvPr>
            <p:ph idx="1"/>
          </p:nvPr>
        </p:nvSpPr>
        <p:spPr>
          <a:xfrm>
            <a:off x="581025" y="1476005"/>
            <a:ext cx="10940415" cy="5280396"/>
          </a:xfrm>
        </p:spPr>
        <p:txBody>
          <a:bodyPr>
            <a:noAutofit/>
          </a:bodyPr>
          <a:lstStyle/>
          <a:p>
            <a:pPr marL="0" indent="0">
              <a:buNone/>
            </a:pPr>
            <a:r>
              <a:rPr kumimoji="1" lang="ja-JP" altLang="en-US" sz="3200" dirty="0"/>
              <a:t>新規来店客様の</a:t>
            </a:r>
            <a:r>
              <a:rPr kumimoji="1" lang="en-US" altLang="ja-JP" sz="3200" dirty="0"/>
              <a:t>8</a:t>
            </a:r>
            <a:r>
              <a:rPr kumimoji="1" lang="ja-JP" altLang="en-US" sz="3200" dirty="0"/>
              <a:t>割が</a:t>
            </a:r>
            <a:endParaRPr kumimoji="1" lang="en-US" altLang="ja-JP" sz="3200" dirty="0"/>
          </a:p>
          <a:p>
            <a:pPr marL="0" indent="0">
              <a:buNone/>
            </a:pPr>
            <a:r>
              <a:rPr lang="ja-JP" altLang="en-US" sz="3200" dirty="0"/>
              <a:t>　　　　　　　　</a:t>
            </a:r>
            <a:r>
              <a:rPr kumimoji="1" lang="ja-JP" altLang="en-US" sz="3200" dirty="0"/>
              <a:t>スマホ　　から</a:t>
            </a:r>
            <a:endParaRPr kumimoji="1" lang="en-US" altLang="ja-JP" sz="3200" dirty="0"/>
          </a:p>
          <a:p>
            <a:pPr marL="0" indent="0">
              <a:buNone/>
            </a:pPr>
            <a:r>
              <a:rPr kumimoji="1" lang="ja-JP" altLang="en-US" sz="3200" dirty="0"/>
              <a:t>　　　　　　　　　　　↓</a:t>
            </a:r>
            <a:endParaRPr kumimoji="1" lang="en-US" altLang="ja-JP" sz="3200" dirty="0"/>
          </a:p>
          <a:p>
            <a:pPr marL="0" indent="0">
              <a:buNone/>
            </a:pPr>
            <a:r>
              <a:rPr lang="ja-JP" altLang="en-US" sz="3200" dirty="0"/>
              <a:t>　　　　　　　　　　「ヘッドスパ」を検索</a:t>
            </a:r>
            <a:endParaRPr lang="en-US" altLang="ja-JP" sz="3200" dirty="0"/>
          </a:p>
          <a:p>
            <a:pPr marL="0" indent="0">
              <a:buNone/>
            </a:pPr>
            <a:r>
              <a:rPr lang="ja-JP" altLang="en-US" sz="3200" dirty="0"/>
              <a:t>　　　　　　　　　　　↓</a:t>
            </a:r>
            <a:endParaRPr lang="en-US" altLang="ja-JP" sz="3200" dirty="0"/>
          </a:p>
          <a:p>
            <a:pPr marL="0" indent="0">
              <a:buNone/>
            </a:pPr>
            <a:r>
              <a:rPr kumimoji="1" lang="ja-JP" altLang="en-US" sz="3200" dirty="0"/>
              <a:t>　　　　　　　　　</a:t>
            </a:r>
            <a:r>
              <a:rPr kumimoji="1" lang="en-US" altLang="ja-JP" sz="3200" dirty="0" err="1"/>
              <a:t>HeadHeaven</a:t>
            </a:r>
            <a:r>
              <a:rPr kumimoji="1" lang="ja-JP" altLang="en-US" sz="3200" dirty="0"/>
              <a:t>ヘッドヘブンの</a:t>
            </a:r>
            <a:endParaRPr kumimoji="1" lang="en-US" altLang="ja-JP" sz="3200" dirty="0"/>
          </a:p>
          <a:p>
            <a:pPr marL="0" indent="0">
              <a:buNone/>
            </a:pPr>
            <a:r>
              <a:rPr lang="ja-JP" altLang="en-US" sz="3200" dirty="0"/>
              <a:t>　　　　　　　　　リクルート予約サイト・</a:t>
            </a:r>
            <a:r>
              <a:rPr lang="en-US" altLang="ja-JP" sz="3200" dirty="0"/>
              <a:t>HP</a:t>
            </a:r>
            <a:r>
              <a:rPr lang="ja-JP" altLang="en-US" sz="3200" dirty="0"/>
              <a:t>　を発見</a:t>
            </a:r>
            <a:endParaRPr lang="en-US" altLang="ja-JP" sz="3200" dirty="0"/>
          </a:p>
          <a:p>
            <a:pPr marL="0" indent="0">
              <a:buNone/>
            </a:pPr>
            <a:r>
              <a:rPr kumimoji="1" lang="ja-JP" altLang="en-US" sz="3200" dirty="0"/>
              <a:t>　　　　　　　　　　　↓</a:t>
            </a:r>
            <a:endParaRPr kumimoji="1" lang="en-US" altLang="ja-JP" sz="3200" dirty="0"/>
          </a:p>
          <a:p>
            <a:pPr marL="0" indent="0">
              <a:buNone/>
            </a:pPr>
            <a:r>
              <a:rPr kumimoji="1" lang="ja-JP" altLang="en-US" sz="3200" dirty="0"/>
              <a:t>　　　　　　　　　　　ご予約　　</a:t>
            </a:r>
            <a:r>
              <a:rPr kumimoji="1" lang="ja-JP" altLang="en-US" sz="6000" dirty="0">
                <a:solidFill>
                  <a:srgbClr val="FF0000"/>
                </a:solidFill>
              </a:rPr>
              <a:t>導線と運用</a:t>
            </a:r>
            <a:endParaRPr kumimoji="1" lang="en-US" altLang="ja-JP" sz="6000" dirty="0">
              <a:solidFill>
                <a:srgbClr val="FF0000"/>
              </a:solidFill>
            </a:endParaRPr>
          </a:p>
          <a:p>
            <a:pPr marL="0" indent="0">
              <a:buNone/>
            </a:pPr>
            <a:r>
              <a:rPr lang="ja-JP" altLang="en-US" sz="2400" dirty="0"/>
              <a:t>　　　　　　　　　　　　</a:t>
            </a:r>
            <a:endParaRPr kumimoji="1" lang="ja-JP" altLang="en-US" sz="2400" dirty="0"/>
          </a:p>
        </p:txBody>
      </p:sp>
      <p:pic>
        <p:nvPicPr>
          <p:cNvPr id="5" name="図 4">
            <a:extLst>
              <a:ext uri="{FF2B5EF4-FFF2-40B4-BE49-F238E27FC236}">
                <a16:creationId xmlns:a16="http://schemas.microsoft.com/office/drawing/2014/main" id="{07AC186D-3A02-4122-8632-5CC56FEA050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04165" y="2832796"/>
            <a:ext cx="3839210" cy="2559473"/>
          </a:xfrm>
          <a:prstGeom prst="rect">
            <a:avLst/>
          </a:prstGeom>
        </p:spPr>
      </p:pic>
    </p:spTree>
    <p:extLst>
      <p:ext uri="{BB962C8B-B14F-4D97-AF65-F5344CB8AC3E}">
        <p14:creationId xmlns:p14="http://schemas.microsoft.com/office/powerpoint/2010/main" val="33119766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84A4B7-7946-43DB-BB42-D415F03B464D}"/>
              </a:ext>
            </a:extLst>
          </p:cNvPr>
          <p:cNvSpPr>
            <a:spLocks noGrp="1"/>
          </p:cNvSpPr>
          <p:nvPr>
            <p:ph type="title"/>
          </p:nvPr>
        </p:nvSpPr>
        <p:spPr/>
        <p:txBody>
          <a:bodyPr/>
          <a:lstStyle/>
          <a:p>
            <a:r>
              <a:rPr kumimoji="1" lang="ja-JP" altLang="en-US" dirty="0"/>
              <a:t>高いリピート率</a:t>
            </a:r>
          </a:p>
        </p:txBody>
      </p:sp>
      <p:sp>
        <p:nvSpPr>
          <p:cNvPr id="3" name="コンテンツ プレースホルダー 2">
            <a:extLst>
              <a:ext uri="{FF2B5EF4-FFF2-40B4-BE49-F238E27FC236}">
                <a16:creationId xmlns:a16="http://schemas.microsoft.com/office/drawing/2014/main" id="{63D0BB7D-776A-4AF3-A791-6ED1931039B6}"/>
              </a:ext>
            </a:extLst>
          </p:cNvPr>
          <p:cNvSpPr>
            <a:spLocks noGrp="1"/>
          </p:cNvSpPr>
          <p:nvPr>
            <p:ph idx="1"/>
          </p:nvPr>
        </p:nvSpPr>
        <p:spPr/>
        <p:txBody>
          <a:bodyPr/>
          <a:lstStyle/>
          <a:p>
            <a:pPr marL="0" indent="0">
              <a:buNone/>
            </a:pPr>
            <a:r>
              <a:rPr kumimoji="1" lang="ja-JP" altLang="en-US" dirty="0"/>
              <a:t>他にない圧倒的な技術力　カウンセリング力　仕組みつくり</a:t>
            </a:r>
            <a:endParaRPr kumimoji="1" lang="en-US" altLang="ja-JP" dirty="0"/>
          </a:p>
          <a:p>
            <a:pPr marL="0" indent="0">
              <a:buNone/>
            </a:pPr>
            <a:endParaRPr lang="en-US" altLang="ja-JP" dirty="0"/>
          </a:p>
          <a:p>
            <a:pPr marL="0" indent="0">
              <a:buNone/>
            </a:pPr>
            <a:endParaRPr kumimoji="1" lang="en-US" altLang="ja-JP" dirty="0"/>
          </a:p>
          <a:p>
            <a:pPr marL="0" indent="0">
              <a:buNone/>
            </a:pPr>
            <a:endParaRPr kumimoji="1" lang="ja-JP" altLang="en-US" dirty="0"/>
          </a:p>
        </p:txBody>
      </p:sp>
      <p:pic>
        <p:nvPicPr>
          <p:cNvPr id="5" name="図 4">
            <a:extLst>
              <a:ext uri="{FF2B5EF4-FFF2-40B4-BE49-F238E27FC236}">
                <a16:creationId xmlns:a16="http://schemas.microsoft.com/office/drawing/2014/main" id="{ABE045E4-ABB6-429D-B8C3-8102406952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951" y="3152776"/>
            <a:ext cx="3600450" cy="2400300"/>
          </a:xfrm>
          <a:prstGeom prst="rect">
            <a:avLst/>
          </a:prstGeom>
        </p:spPr>
      </p:pic>
      <p:pic>
        <p:nvPicPr>
          <p:cNvPr id="7" name="図 6">
            <a:extLst>
              <a:ext uri="{FF2B5EF4-FFF2-40B4-BE49-F238E27FC236}">
                <a16:creationId xmlns:a16="http://schemas.microsoft.com/office/drawing/2014/main" id="{FEBD0121-AD82-437D-9AC4-4B7FA53253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4641" y="3069169"/>
            <a:ext cx="3589234" cy="2400300"/>
          </a:xfrm>
          <a:prstGeom prst="rect">
            <a:avLst/>
          </a:prstGeom>
        </p:spPr>
      </p:pic>
      <p:pic>
        <p:nvPicPr>
          <p:cNvPr id="9" name="図 8">
            <a:extLst>
              <a:ext uri="{FF2B5EF4-FFF2-40B4-BE49-F238E27FC236}">
                <a16:creationId xmlns:a16="http://schemas.microsoft.com/office/drawing/2014/main" id="{7A3ACAAC-15C9-4D53-B90E-32FFBCB4B3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8650" y="3069169"/>
            <a:ext cx="3600450" cy="2403300"/>
          </a:xfrm>
          <a:prstGeom prst="rect">
            <a:avLst/>
          </a:prstGeom>
        </p:spPr>
      </p:pic>
    </p:spTree>
    <p:extLst>
      <p:ext uri="{BB962C8B-B14F-4D97-AF65-F5344CB8AC3E}">
        <p14:creationId xmlns:p14="http://schemas.microsoft.com/office/powerpoint/2010/main" val="17963064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6E7CBA-376F-4DD7-902B-75B52F25BA9D}"/>
              </a:ext>
            </a:extLst>
          </p:cNvPr>
          <p:cNvSpPr>
            <a:spLocks noGrp="1"/>
          </p:cNvSpPr>
          <p:nvPr>
            <p:ph type="title"/>
          </p:nvPr>
        </p:nvSpPr>
        <p:spPr/>
        <p:txBody>
          <a:bodyPr/>
          <a:lstStyle/>
          <a:p>
            <a:r>
              <a:rPr kumimoji="1" lang="ja-JP" altLang="en-US" dirty="0"/>
              <a:t>どんどん変化し進むサロン経営</a:t>
            </a:r>
          </a:p>
        </p:txBody>
      </p:sp>
      <p:sp>
        <p:nvSpPr>
          <p:cNvPr id="3" name="コンテンツ プレースホルダー 2">
            <a:extLst>
              <a:ext uri="{FF2B5EF4-FFF2-40B4-BE49-F238E27FC236}">
                <a16:creationId xmlns:a16="http://schemas.microsoft.com/office/drawing/2014/main" id="{82272AAF-4BE3-46D7-B885-24E6100C182E}"/>
              </a:ext>
            </a:extLst>
          </p:cNvPr>
          <p:cNvSpPr>
            <a:spLocks noGrp="1"/>
          </p:cNvSpPr>
          <p:nvPr>
            <p:ph idx="1"/>
          </p:nvPr>
        </p:nvSpPr>
        <p:spPr/>
        <p:txBody>
          <a:bodyPr/>
          <a:lstStyle/>
          <a:p>
            <a:pPr marL="0" indent="0">
              <a:buNone/>
            </a:pPr>
            <a:endParaRPr kumimoji="1" lang="en-US" altLang="ja-JP" dirty="0"/>
          </a:p>
          <a:p>
            <a:pPr marL="0" indent="0">
              <a:buNone/>
            </a:pPr>
            <a:r>
              <a:rPr kumimoji="1" lang="ja-JP" altLang="en-US" dirty="0"/>
              <a:t>ほとんどの女性経営者がついていけてない</a:t>
            </a:r>
            <a:endParaRPr kumimoji="1" lang="en-US" altLang="ja-JP" dirty="0"/>
          </a:p>
          <a:p>
            <a:pPr marL="0" indent="0">
              <a:buNone/>
            </a:pPr>
            <a:endParaRPr lang="en-US" altLang="ja-JP" dirty="0"/>
          </a:p>
          <a:p>
            <a:pPr marL="0" indent="0">
              <a:buNone/>
            </a:pPr>
            <a:endParaRPr kumimoji="1" lang="en-US" altLang="ja-JP" dirty="0"/>
          </a:p>
          <a:p>
            <a:pPr marL="0" indent="0">
              <a:buNone/>
            </a:pPr>
            <a:r>
              <a:rPr lang="ja-JP" altLang="en-US" dirty="0"/>
              <a:t>　　　　　</a:t>
            </a:r>
            <a:endParaRPr kumimoji="1" lang="ja-JP" altLang="en-US" dirty="0"/>
          </a:p>
        </p:txBody>
      </p:sp>
      <p:pic>
        <p:nvPicPr>
          <p:cNvPr id="5" name="図 4">
            <a:extLst>
              <a:ext uri="{FF2B5EF4-FFF2-40B4-BE49-F238E27FC236}">
                <a16:creationId xmlns:a16="http://schemas.microsoft.com/office/drawing/2014/main" id="{CFFE974A-CB29-4967-8261-0AA2583FD85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172075" y="4010025"/>
            <a:ext cx="4286250" cy="2847975"/>
          </a:xfrm>
          <a:prstGeom prst="rect">
            <a:avLst/>
          </a:prstGeom>
        </p:spPr>
      </p:pic>
      <p:sp>
        <p:nvSpPr>
          <p:cNvPr id="6" name="テキスト ボックス 5">
            <a:extLst>
              <a:ext uri="{FF2B5EF4-FFF2-40B4-BE49-F238E27FC236}">
                <a16:creationId xmlns:a16="http://schemas.microsoft.com/office/drawing/2014/main" id="{F01435B0-F57F-4860-A8AC-C95F6B9A8651}"/>
              </a:ext>
            </a:extLst>
          </p:cNvPr>
          <p:cNvSpPr txBox="1"/>
          <p:nvPr/>
        </p:nvSpPr>
        <p:spPr>
          <a:xfrm>
            <a:off x="5172075" y="6858000"/>
            <a:ext cx="4286250" cy="369332"/>
          </a:xfrm>
          <a:prstGeom prst="rect">
            <a:avLst/>
          </a:prstGeom>
          <a:noFill/>
        </p:spPr>
        <p:txBody>
          <a:bodyPr wrap="square" rtlCol="0">
            <a:spAutoFit/>
          </a:bodyPr>
          <a:lstStyle/>
          <a:p>
            <a:r>
              <a:rPr lang="ja-JP" altLang="en-US" sz="900">
                <a:hlinkClick r:id="rId3" tooltip="http://seochowoman.tistory.com/852"/>
              </a:rPr>
              <a:t>この写真</a:t>
            </a:r>
            <a:r>
              <a:rPr lang="ja-JP" altLang="en-US" sz="900"/>
              <a:t> の作成者 不明な作成者 は </a:t>
            </a:r>
            <a:r>
              <a:rPr lang="ja-JP" altLang="en-US" sz="900">
                <a:hlinkClick r:id="rId4" tooltip="https://creativecommons.org/licenses/by-nc-nd/3.0/"/>
              </a:rPr>
              <a:t>CC BY-NC-ND</a:t>
            </a:r>
            <a:r>
              <a:rPr lang="ja-JP" altLang="en-US" sz="900"/>
              <a:t> のライセンスを許諾されています</a:t>
            </a:r>
          </a:p>
        </p:txBody>
      </p:sp>
    </p:spTree>
    <p:extLst>
      <p:ext uri="{BB962C8B-B14F-4D97-AF65-F5344CB8AC3E}">
        <p14:creationId xmlns:p14="http://schemas.microsoft.com/office/powerpoint/2010/main" val="41253126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8EA9D4C-B4D9-18E7-0E5E-F38D6D3972DE}"/>
              </a:ext>
            </a:extLst>
          </p:cNvPr>
          <p:cNvSpPr>
            <a:spLocks noGrp="1"/>
          </p:cNvSpPr>
          <p:nvPr>
            <p:ph type="title"/>
          </p:nvPr>
        </p:nvSpPr>
        <p:spPr/>
        <p:txBody>
          <a:bodyPr/>
          <a:lstStyle/>
          <a:p>
            <a:endParaRPr kumimoji="1" lang="ja-JP" altLang="en-US" dirty="0"/>
          </a:p>
        </p:txBody>
      </p:sp>
      <p:sp>
        <p:nvSpPr>
          <p:cNvPr id="3" name="コンテンツ プレースホルダー 2">
            <a:extLst>
              <a:ext uri="{FF2B5EF4-FFF2-40B4-BE49-F238E27FC236}">
                <a16:creationId xmlns:a16="http://schemas.microsoft.com/office/drawing/2014/main" id="{66D825BC-4F32-9DE0-EEC9-2EBBCFEE45F4}"/>
              </a:ext>
            </a:extLst>
          </p:cNvPr>
          <p:cNvSpPr>
            <a:spLocks noGrp="1"/>
          </p:cNvSpPr>
          <p:nvPr>
            <p:ph idx="1"/>
          </p:nvPr>
        </p:nvSpPr>
        <p:spPr/>
        <p:txBody>
          <a:bodyPr/>
          <a:lstStyle/>
          <a:p>
            <a:endParaRPr kumimoji="1" lang="ja-JP" altLang="en-US" dirty="0"/>
          </a:p>
        </p:txBody>
      </p:sp>
    </p:spTree>
    <p:extLst>
      <p:ext uri="{BB962C8B-B14F-4D97-AF65-F5344CB8AC3E}">
        <p14:creationId xmlns:p14="http://schemas.microsoft.com/office/powerpoint/2010/main" val="380075833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5F5707-6AAC-4A60-860B-3E69DA1CD2F7}"/>
              </a:ext>
            </a:extLst>
          </p:cNvPr>
          <p:cNvSpPr>
            <a:spLocks noGrp="1"/>
          </p:cNvSpPr>
          <p:nvPr>
            <p:ph type="title"/>
          </p:nvPr>
        </p:nvSpPr>
        <p:spPr/>
        <p:txBody>
          <a:bodyPr/>
          <a:lstStyle/>
          <a:p>
            <a:r>
              <a:rPr kumimoji="1" lang="ja-JP" altLang="en-US" dirty="0"/>
              <a:t>　　　　　</a:t>
            </a:r>
            <a:r>
              <a:rPr kumimoji="1" lang="en-US" altLang="ja-JP" b="1" dirty="0"/>
              <a:t>SNS</a:t>
            </a:r>
            <a:r>
              <a:rPr kumimoji="1" lang="ja-JP" altLang="en-US" b="1" dirty="0"/>
              <a:t>の活用</a:t>
            </a:r>
            <a:endParaRPr kumimoji="1" lang="ja-JP" altLang="en-US" b="1" dirty="0">
              <a:solidFill>
                <a:srgbClr val="FF0000"/>
              </a:solidFill>
            </a:endParaRPr>
          </a:p>
        </p:txBody>
      </p:sp>
      <p:sp>
        <p:nvSpPr>
          <p:cNvPr id="3" name="コンテンツ プレースホルダー 2">
            <a:extLst>
              <a:ext uri="{FF2B5EF4-FFF2-40B4-BE49-F238E27FC236}">
                <a16:creationId xmlns:a16="http://schemas.microsoft.com/office/drawing/2014/main" id="{7B5F465C-4082-486B-B347-6025F7537943}"/>
              </a:ext>
            </a:extLst>
          </p:cNvPr>
          <p:cNvSpPr>
            <a:spLocks noGrp="1"/>
          </p:cNvSpPr>
          <p:nvPr>
            <p:ph idx="1"/>
          </p:nvPr>
        </p:nvSpPr>
        <p:spPr>
          <a:xfrm>
            <a:off x="838200" y="1333500"/>
            <a:ext cx="10515600" cy="5400675"/>
          </a:xfrm>
        </p:spPr>
        <p:txBody>
          <a:bodyPr>
            <a:normAutofit/>
          </a:bodyPr>
          <a:lstStyle/>
          <a:p>
            <a:pPr marL="0" indent="0">
              <a:buNone/>
            </a:pPr>
            <a:r>
              <a:rPr lang="ja-JP" altLang="en-US" dirty="0"/>
              <a:t>　　　　　</a:t>
            </a:r>
            <a:r>
              <a:rPr lang="ja-JP" altLang="en-US" sz="4000" dirty="0"/>
              <a:t>　　</a:t>
            </a:r>
            <a:r>
              <a:rPr lang="ja-JP" altLang="en-US" dirty="0"/>
              <a:t>　　　　　　</a:t>
            </a:r>
            <a:endParaRPr lang="en-US" altLang="ja-JP" dirty="0"/>
          </a:p>
          <a:p>
            <a:pPr marL="0" indent="0">
              <a:buNone/>
            </a:pPr>
            <a:endParaRPr lang="en-US" altLang="ja-JP" dirty="0"/>
          </a:p>
          <a:p>
            <a:pPr marL="0" indent="0">
              <a:buNone/>
            </a:pPr>
            <a:r>
              <a:rPr lang="ja-JP" altLang="en-US" dirty="0"/>
              <a:t>　</a:t>
            </a:r>
            <a:r>
              <a:rPr lang="ja-JP" altLang="en-US" sz="4000" dirty="0"/>
              <a:t>ブログ　　口コミ　　リンク　</a:t>
            </a:r>
            <a:r>
              <a:rPr lang="ja-JP" altLang="en-US" dirty="0"/>
              <a:t>　</a:t>
            </a:r>
            <a:endParaRPr lang="en-US" altLang="ja-JP" dirty="0"/>
          </a:p>
          <a:p>
            <a:pPr marL="0" indent="0">
              <a:buNone/>
            </a:pPr>
            <a:endParaRPr lang="en-US" altLang="ja-JP" dirty="0"/>
          </a:p>
          <a:p>
            <a:pPr marL="0" indent="0">
              <a:buNone/>
            </a:pPr>
            <a:r>
              <a:rPr lang="ja-JP" altLang="en-US" dirty="0"/>
              <a:t>　</a:t>
            </a:r>
            <a:r>
              <a:rPr lang="en-US" altLang="ja-JP" dirty="0"/>
              <a:t>SNS</a:t>
            </a:r>
            <a:r>
              <a:rPr lang="ja-JP" altLang="en-US" dirty="0"/>
              <a:t>から誘導　　</a:t>
            </a:r>
            <a:r>
              <a:rPr lang="en-US" altLang="ja-JP" dirty="0"/>
              <a:t>※</a:t>
            </a:r>
            <a:r>
              <a:rPr lang="ja-JP" altLang="en-US" dirty="0"/>
              <a:t>　個人　　　宣伝でない投稿から</a:t>
            </a:r>
            <a:endParaRPr lang="en-US" altLang="ja-JP" dirty="0"/>
          </a:p>
          <a:p>
            <a:pPr marL="0" indent="0">
              <a:buNone/>
            </a:pPr>
            <a:r>
              <a:rPr lang="ja-JP" altLang="en-US" dirty="0"/>
              <a:t>　　　　　　　　　廣瀬恵子アカウント　</a:t>
            </a:r>
            <a:r>
              <a:rPr lang="en-US" altLang="ja-JP" dirty="0"/>
              <a:t>1,520</a:t>
            </a:r>
            <a:r>
              <a:rPr lang="ja-JP" altLang="en-US" dirty="0"/>
              <a:t>万円の受注</a:t>
            </a:r>
            <a:endParaRPr lang="en-US" altLang="ja-JP" dirty="0"/>
          </a:p>
          <a:p>
            <a:pPr marL="0" indent="0">
              <a:buNone/>
            </a:pPr>
            <a:endParaRPr kumimoji="1" lang="en-US" altLang="ja-JP" dirty="0"/>
          </a:p>
          <a:p>
            <a:pPr marL="0" indent="0">
              <a:buNone/>
            </a:pPr>
            <a:r>
              <a:rPr lang="ja-JP" altLang="en-US" dirty="0"/>
              <a:t>　</a:t>
            </a:r>
            <a:endParaRPr lang="en-US" altLang="ja-JP" dirty="0"/>
          </a:p>
          <a:p>
            <a:pPr marL="0" indent="0">
              <a:buNone/>
            </a:pPr>
            <a:r>
              <a:rPr lang="ja-JP" altLang="en-US" dirty="0"/>
              <a:t>　自社</a:t>
            </a:r>
            <a:r>
              <a:rPr lang="en-US" altLang="ja-JP" dirty="0"/>
              <a:t>HP</a:t>
            </a:r>
            <a:r>
              <a:rPr lang="ja-JP" altLang="en-US" dirty="0"/>
              <a:t>との連携　つくりかた　　リンク</a:t>
            </a:r>
            <a:endParaRPr kumimoji="1" lang="en-US" altLang="ja-JP" dirty="0"/>
          </a:p>
        </p:txBody>
      </p:sp>
      <p:pic>
        <p:nvPicPr>
          <p:cNvPr id="5" name="図 4">
            <a:extLst>
              <a:ext uri="{FF2B5EF4-FFF2-40B4-BE49-F238E27FC236}">
                <a16:creationId xmlns:a16="http://schemas.microsoft.com/office/drawing/2014/main" id="{A75EE799-B57F-49E4-B535-2D7F2311CD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4060" y="556051"/>
            <a:ext cx="3049740" cy="2034749"/>
          </a:xfrm>
          <a:prstGeom prst="rect">
            <a:avLst/>
          </a:prstGeom>
        </p:spPr>
      </p:pic>
    </p:spTree>
    <p:extLst>
      <p:ext uri="{BB962C8B-B14F-4D97-AF65-F5344CB8AC3E}">
        <p14:creationId xmlns:p14="http://schemas.microsoft.com/office/powerpoint/2010/main" val="33085237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1BFAD5-4965-42DE-BE8C-4D07FC04D391}"/>
              </a:ext>
            </a:extLst>
          </p:cNvPr>
          <p:cNvSpPr>
            <a:spLocks noGrp="1"/>
          </p:cNvSpPr>
          <p:nvPr>
            <p:ph type="title"/>
          </p:nvPr>
        </p:nvSpPr>
        <p:spPr/>
        <p:txBody>
          <a:bodyPr/>
          <a:lstStyle/>
          <a:p>
            <a:r>
              <a:rPr kumimoji="1" lang="ja-JP" altLang="en-US" dirty="0"/>
              <a:t>但し　審査がございます</a:t>
            </a:r>
          </a:p>
        </p:txBody>
      </p:sp>
      <p:sp>
        <p:nvSpPr>
          <p:cNvPr id="3" name="コンテンツ プレースホルダー 2">
            <a:extLst>
              <a:ext uri="{FF2B5EF4-FFF2-40B4-BE49-F238E27FC236}">
                <a16:creationId xmlns:a16="http://schemas.microsoft.com/office/drawing/2014/main" id="{16F2C224-9EC5-4846-BF76-4316D7F564E7}"/>
              </a:ext>
            </a:extLst>
          </p:cNvPr>
          <p:cNvSpPr>
            <a:spLocks noGrp="1"/>
          </p:cNvSpPr>
          <p:nvPr>
            <p:ph idx="1"/>
          </p:nvPr>
        </p:nvSpPr>
        <p:spPr/>
        <p:txBody>
          <a:bodyPr>
            <a:normAutofit lnSpcReduction="10000"/>
          </a:bodyPr>
          <a:lstStyle/>
          <a:p>
            <a:pPr marL="0" indent="0">
              <a:buNone/>
            </a:pPr>
            <a:r>
              <a:rPr kumimoji="1" lang="ja-JP" altLang="en-US" dirty="0"/>
              <a:t>　加盟店加入には審査がございます</a:t>
            </a:r>
            <a:endParaRPr kumimoji="1" lang="en-US" altLang="ja-JP" dirty="0"/>
          </a:p>
          <a:p>
            <a:pPr marL="0" indent="0">
              <a:buNone/>
            </a:pPr>
            <a:endParaRPr lang="en-US" altLang="ja-JP" dirty="0"/>
          </a:p>
          <a:p>
            <a:pPr marL="0" indent="0">
              <a:buNone/>
            </a:pPr>
            <a:r>
              <a:rPr kumimoji="1" lang="ja-JP" altLang="en-US" dirty="0"/>
              <a:t>　廣瀬の志を理解し　他にはない本物の技術を習得し提供したい</a:t>
            </a:r>
            <a:endParaRPr kumimoji="1" lang="en-US" altLang="ja-JP" dirty="0"/>
          </a:p>
          <a:p>
            <a:pPr marL="0" indent="0">
              <a:buNone/>
            </a:pPr>
            <a:endParaRPr lang="en-US" altLang="ja-JP" dirty="0"/>
          </a:p>
          <a:p>
            <a:pPr marL="0" indent="0">
              <a:buNone/>
            </a:pPr>
            <a:r>
              <a:rPr kumimoji="1" lang="ja-JP" altLang="en-US" dirty="0"/>
              <a:t>　廣瀬と同じ悩みに苦しむひとりでも多くのかたに届けたい</a:t>
            </a:r>
            <a:endParaRPr kumimoji="1" lang="en-US" altLang="ja-JP" dirty="0"/>
          </a:p>
          <a:p>
            <a:pPr marL="0" indent="0">
              <a:buNone/>
            </a:pPr>
            <a:endParaRPr lang="en-US" altLang="ja-JP" dirty="0"/>
          </a:p>
          <a:p>
            <a:pPr marL="0" indent="0">
              <a:buNone/>
            </a:pPr>
            <a:r>
              <a:rPr kumimoji="1" lang="ja-JP" altLang="en-US" dirty="0"/>
              <a:t>　という思いと　加盟店として必ず成功して下さる方</a:t>
            </a:r>
          </a:p>
        </p:txBody>
      </p:sp>
    </p:spTree>
    <p:extLst>
      <p:ext uri="{BB962C8B-B14F-4D97-AF65-F5344CB8AC3E}">
        <p14:creationId xmlns:p14="http://schemas.microsoft.com/office/powerpoint/2010/main" val="36470090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0E03C82-3B6B-4438-8B9D-0F61F654FF64}"/>
              </a:ext>
            </a:extLst>
          </p:cNvPr>
          <p:cNvSpPr>
            <a:spLocks noGrp="1"/>
          </p:cNvSpPr>
          <p:nvPr>
            <p:ph type="title"/>
          </p:nvPr>
        </p:nvSpPr>
        <p:spPr>
          <a:xfrm>
            <a:off x="674298" y="500062"/>
            <a:ext cx="10515600" cy="1325563"/>
          </a:xfrm>
        </p:spPr>
        <p:txBody>
          <a:bodyPr/>
          <a:lstStyle/>
          <a:p>
            <a:r>
              <a:rPr kumimoji="1" lang="ja-JP" altLang="en-US" dirty="0">
                <a:solidFill>
                  <a:schemeClr val="accent1"/>
                </a:solidFill>
                <a:latin typeface="BIZ UDP明朝 Medium" panose="02020500000000000000" pitchFamily="18" charset="-128"/>
                <a:ea typeface="BIZ UDP明朝 Medium" panose="02020500000000000000" pitchFamily="18" charset="-128"/>
              </a:rPr>
              <a:t>広瀬式ヘッドヘブンマスター養成講座</a:t>
            </a:r>
          </a:p>
        </p:txBody>
      </p:sp>
      <p:sp>
        <p:nvSpPr>
          <p:cNvPr id="3" name="コンテンツ プレースホルダー 2">
            <a:extLst>
              <a:ext uri="{FF2B5EF4-FFF2-40B4-BE49-F238E27FC236}">
                <a16:creationId xmlns:a16="http://schemas.microsoft.com/office/drawing/2014/main" id="{AC643F09-E455-4CE7-9ED0-EB4086974A27}"/>
              </a:ext>
            </a:extLst>
          </p:cNvPr>
          <p:cNvSpPr>
            <a:spLocks noGrp="1"/>
          </p:cNvSpPr>
          <p:nvPr>
            <p:ph idx="1"/>
          </p:nvPr>
        </p:nvSpPr>
        <p:spPr>
          <a:xfrm>
            <a:off x="838200" y="1825625"/>
            <a:ext cx="10515600" cy="4805994"/>
          </a:xfrm>
        </p:spPr>
        <p:txBody>
          <a:bodyPr>
            <a:normAutofit/>
          </a:bodyPr>
          <a:lstStyle/>
          <a:p>
            <a:pPr marL="0" indent="0">
              <a:buNone/>
            </a:pPr>
            <a:r>
              <a:rPr lang="ja-JP" altLang="en-US" dirty="0"/>
              <a:t>　</a:t>
            </a:r>
            <a:r>
              <a:rPr lang="en-US" altLang="ja-JP" b="1" dirty="0">
                <a:solidFill>
                  <a:schemeClr val="accent1"/>
                </a:solidFill>
                <a:latin typeface="BIZ UDP明朝 Medium" panose="02020500000000000000" pitchFamily="18" charset="-128"/>
                <a:ea typeface="BIZ UDP明朝 Medium" panose="02020500000000000000" pitchFamily="18" charset="-128"/>
              </a:rPr>
              <a:t>STEP</a:t>
            </a:r>
            <a:r>
              <a:rPr lang="ja-JP" altLang="en-US" b="1" dirty="0">
                <a:solidFill>
                  <a:schemeClr val="accent1"/>
                </a:solidFill>
                <a:latin typeface="BIZ UDP明朝 Medium" panose="02020500000000000000" pitchFamily="18" charset="-128"/>
                <a:ea typeface="BIZ UDP明朝 Medium" panose="02020500000000000000" pitchFamily="18" charset="-128"/>
              </a:rPr>
              <a:t>１</a:t>
            </a:r>
            <a:r>
              <a:rPr lang="ja-JP" altLang="en-US" dirty="0">
                <a:latin typeface="BIZ UDP明朝 Medium" panose="02020500000000000000" pitchFamily="18" charset="-128"/>
                <a:ea typeface="BIZ UDP明朝 Medium" panose="02020500000000000000" pitchFamily="18" charset="-128"/>
              </a:rPr>
              <a:t>　</a:t>
            </a:r>
            <a:r>
              <a:rPr lang="ja-JP" altLang="en-US" b="1" dirty="0">
                <a:solidFill>
                  <a:srgbClr val="FF0000"/>
                </a:solidFill>
                <a:latin typeface="BIZ UDP明朝 Medium" panose="02020500000000000000" pitchFamily="18" charset="-128"/>
                <a:ea typeface="BIZ UDP明朝 Medium" panose="02020500000000000000" pitchFamily="18" charset="-128"/>
              </a:rPr>
              <a:t>オンライン学習　</a:t>
            </a:r>
            <a:endParaRPr lang="en-US" altLang="ja-JP" b="1" dirty="0">
              <a:solidFill>
                <a:srgbClr val="FF0000"/>
              </a:solidFill>
              <a:latin typeface="BIZ UDP明朝 Medium" panose="02020500000000000000" pitchFamily="18" charset="-128"/>
              <a:ea typeface="BIZ UDP明朝 Medium" panose="02020500000000000000" pitchFamily="18" charset="-128"/>
            </a:endParaRPr>
          </a:p>
          <a:p>
            <a:pPr marL="0" indent="0">
              <a:buNone/>
            </a:pPr>
            <a:r>
              <a:rPr lang="ja-JP" altLang="en-US" dirty="0">
                <a:latin typeface="BIZ UDP明朝 Medium" panose="02020500000000000000" pitchFamily="18" charset="-128"/>
                <a:ea typeface="BIZ UDP明朝 Medium" panose="02020500000000000000" pitchFamily="18" charset="-128"/>
              </a:rPr>
              <a:t>　　　　　テキストマニュアル動画　専任講師による指導</a:t>
            </a:r>
            <a:endParaRPr lang="en-US" altLang="ja-JP" dirty="0">
              <a:latin typeface="BIZ UDP明朝 Medium" panose="02020500000000000000" pitchFamily="18" charset="-128"/>
              <a:ea typeface="BIZ UDP明朝 Medium" panose="02020500000000000000" pitchFamily="18" charset="-128"/>
            </a:endParaRPr>
          </a:p>
          <a:p>
            <a:pPr marL="0" indent="0">
              <a:buNone/>
            </a:pPr>
            <a:endParaRPr kumimoji="1" lang="en-US" altLang="ja-JP" dirty="0">
              <a:latin typeface="BIZ UDP明朝 Medium" panose="02020500000000000000" pitchFamily="18" charset="-128"/>
              <a:ea typeface="BIZ UDP明朝 Medium" panose="02020500000000000000" pitchFamily="18" charset="-128"/>
            </a:endParaRPr>
          </a:p>
          <a:p>
            <a:pPr marL="0" indent="0">
              <a:buNone/>
            </a:pPr>
            <a:r>
              <a:rPr lang="ja-JP" altLang="en-US" dirty="0">
                <a:latin typeface="BIZ UDP明朝 Medium" panose="02020500000000000000" pitchFamily="18" charset="-128"/>
                <a:ea typeface="BIZ UDP明朝 Medium" panose="02020500000000000000" pitchFamily="18" charset="-128"/>
              </a:rPr>
              <a:t>　</a:t>
            </a:r>
            <a:r>
              <a:rPr lang="en-US" altLang="ja-JP" b="1" dirty="0">
                <a:solidFill>
                  <a:schemeClr val="accent1"/>
                </a:solidFill>
                <a:latin typeface="BIZ UDP明朝 Medium" panose="02020500000000000000" pitchFamily="18" charset="-128"/>
                <a:ea typeface="BIZ UDP明朝 Medium" panose="02020500000000000000" pitchFamily="18" charset="-128"/>
              </a:rPr>
              <a:t>STEP</a:t>
            </a:r>
            <a:r>
              <a:rPr lang="ja-JP" altLang="en-US" b="1" dirty="0">
                <a:solidFill>
                  <a:schemeClr val="accent1"/>
                </a:solidFill>
                <a:latin typeface="BIZ UDP明朝 Medium" panose="02020500000000000000" pitchFamily="18" charset="-128"/>
                <a:ea typeface="BIZ UDP明朝 Medium" panose="02020500000000000000" pitchFamily="18" charset="-128"/>
              </a:rPr>
              <a:t>２</a:t>
            </a:r>
            <a:r>
              <a:rPr lang="ja-JP" altLang="en-US" dirty="0">
                <a:latin typeface="BIZ UDP明朝 Medium" panose="02020500000000000000" pitchFamily="18" charset="-128"/>
                <a:ea typeface="BIZ UDP明朝 Medium" panose="02020500000000000000" pitchFamily="18" charset="-128"/>
              </a:rPr>
              <a:t>　対面技術講習</a:t>
            </a:r>
            <a:endParaRPr lang="en-US" altLang="ja-JP" dirty="0">
              <a:latin typeface="BIZ UDP明朝 Medium" panose="02020500000000000000" pitchFamily="18" charset="-128"/>
              <a:ea typeface="BIZ UDP明朝 Medium" panose="02020500000000000000" pitchFamily="18" charset="-128"/>
            </a:endParaRPr>
          </a:p>
          <a:p>
            <a:pPr marL="0" indent="0">
              <a:buNone/>
            </a:pPr>
            <a:r>
              <a:rPr lang="ja-JP" altLang="en-US" sz="3600" b="1" dirty="0">
                <a:solidFill>
                  <a:srgbClr val="FF0000"/>
                </a:solidFill>
                <a:latin typeface="BIZ UDP明朝 Medium" panose="02020500000000000000" pitchFamily="18" charset="-128"/>
                <a:ea typeface="BIZ UDP明朝 Medium" panose="02020500000000000000" pitchFamily="18" charset="-128"/>
              </a:rPr>
              <a:t>　マンツーマン　</a:t>
            </a:r>
            <a:r>
              <a:rPr lang="en-US" altLang="ja-JP" sz="3600" b="1" dirty="0">
                <a:solidFill>
                  <a:srgbClr val="FF0000"/>
                </a:solidFill>
                <a:latin typeface="BIZ UDP明朝 Medium" panose="02020500000000000000" pitchFamily="18" charset="-128"/>
                <a:ea typeface="BIZ UDP明朝 Medium" panose="02020500000000000000" pitchFamily="18" charset="-128"/>
              </a:rPr>
              <a:t>1day6</a:t>
            </a:r>
            <a:r>
              <a:rPr lang="ja-JP" altLang="en-US" sz="3600" b="1" dirty="0">
                <a:solidFill>
                  <a:srgbClr val="FF0000"/>
                </a:solidFill>
                <a:latin typeface="BIZ UDP明朝 Medium" panose="02020500000000000000" pitchFamily="18" charset="-128"/>
                <a:ea typeface="BIZ UDP明朝 Medium" panose="02020500000000000000" pitchFamily="18" charset="-128"/>
              </a:rPr>
              <a:t>時間　</a:t>
            </a:r>
            <a:r>
              <a:rPr kumimoji="1" lang="ja-JP" altLang="en-US" sz="2400" b="1" dirty="0">
                <a:solidFill>
                  <a:srgbClr val="FF0000"/>
                </a:solidFill>
                <a:latin typeface="BIZ UDP明朝 Medium" panose="02020500000000000000" pitchFamily="18" charset="-128"/>
                <a:ea typeface="BIZ UDP明朝 Medium" panose="02020500000000000000" pitchFamily="18" charset="-128"/>
              </a:rPr>
              <a:t>完全フォローアップシステム</a:t>
            </a:r>
            <a:endParaRPr kumimoji="1" lang="en-US" altLang="ja-JP" sz="2400" b="1" dirty="0">
              <a:solidFill>
                <a:srgbClr val="FF0000"/>
              </a:solidFill>
              <a:latin typeface="BIZ UDP明朝 Medium" panose="02020500000000000000" pitchFamily="18" charset="-128"/>
              <a:ea typeface="BIZ UDP明朝 Medium" panose="02020500000000000000" pitchFamily="18" charset="-128"/>
            </a:endParaRPr>
          </a:p>
          <a:p>
            <a:pPr marL="0" indent="0">
              <a:buNone/>
            </a:pPr>
            <a:r>
              <a:rPr lang="ja-JP" altLang="en-US" sz="3600" b="1" dirty="0">
                <a:solidFill>
                  <a:srgbClr val="FF0000"/>
                </a:solidFill>
                <a:latin typeface="BIZ UDP明朝 Medium" panose="02020500000000000000" pitchFamily="18" charset="-128"/>
                <a:ea typeface="BIZ UDP明朝 Medium" panose="02020500000000000000" pitchFamily="18" charset="-128"/>
              </a:rPr>
              <a:t>　</a:t>
            </a:r>
            <a:r>
              <a:rPr lang="en-US" altLang="ja-JP" b="1" dirty="0">
                <a:solidFill>
                  <a:schemeClr val="accent1"/>
                </a:solidFill>
                <a:latin typeface="BIZ UDP明朝 Medium" panose="02020500000000000000" pitchFamily="18" charset="-128"/>
                <a:ea typeface="BIZ UDP明朝 Medium" panose="02020500000000000000" pitchFamily="18" charset="-128"/>
              </a:rPr>
              <a:t>STEP</a:t>
            </a:r>
            <a:r>
              <a:rPr lang="ja-JP" altLang="en-US" b="1" dirty="0">
                <a:solidFill>
                  <a:schemeClr val="accent1"/>
                </a:solidFill>
                <a:latin typeface="BIZ UDP明朝 Medium" panose="02020500000000000000" pitchFamily="18" charset="-128"/>
                <a:ea typeface="BIZ UDP明朝 Medium" panose="02020500000000000000" pitchFamily="18" charset="-128"/>
              </a:rPr>
              <a:t>３</a:t>
            </a:r>
            <a:r>
              <a:rPr lang="ja-JP" altLang="en-US" dirty="0">
                <a:latin typeface="BIZ UDP明朝 Medium" panose="02020500000000000000" pitchFamily="18" charset="-128"/>
                <a:ea typeface="BIZ UDP明朝 Medium" panose="02020500000000000000" pitchFamily="18" charset="-128"/>
              </a:rPr>
              <a:t>　ケースステディ</a:t>
            </a:r>
            <a:r>
              <a:rPr lang="en-US" altLang="ja-JP" dirty="0">
                <a:latin typeface="BIZ UDP明朝 Medium" panose="02020500000000000000" pitchFamily="18" charset="-128"/>
                <a:ea typeface="BIZ UDP明朝 Medium" panose="02020500000000000000" pitchFamily="18" charset="-128"/>
              </a:rPr>
              <a:t>30</a:t>
            </a:r>
            <a:r>
              <a:rPr lang="ja-JP" altLang="en-US" dirty="0">
                <a:latin typeface="BIZ UDP明朝 Medium" panose="02020500000000000000" pitchFamily="18" charset="-128"/>
                <a:ea typeface="BIZ UDP明朝 Medium" panose="02020500000000000000" pitchFamily="18" charset="-128"/>
              </a:rPr>
              <a:t>症例</a:t>
            </a:r>
            <a:endParaRPr lang="en-US" altLang="ja-JP" dirty="0">
              <a:latin typeface="BIZ UDP明朝 Medium" panose="02020500000000000000" pitchFamily="18" charset="-128"/>
              <a:ea typeface="BIZ UDP明朝 Medium" panose="02020500000000000000" pitchFamily="18" charset="-128"/>
            </a:endParaRPr>
          </a:p>
          <a:p>
            <a:pPr marL="0" indent="0">
              <a:buNone/>
            </a:pPr>
            <a:endParaRPr lang="en-US" altLang="ja-JP" dirty="0">
              <a:latin typeface="BIZ UDP明朝 Medium" panose="02020500000000000000" pitchFamily="18" charset="-128"/>
              <a:ea typeface="BIZ UDP明朝 Medium" panose="02020500000000000000" pitchFamily="18" charset="-128"/>
            </a:endParaRPr>
          </a:p>
          <a:p>
            <a:pPr marL="0" indent="0">
              <a:buNone/>
            </a:pPr>
            <a:r>
              <a:rPr lang="ja-JP" altLang="en-US" dirty="0">
                <a:latin typeface="BIZ UDP明朝 Medium" panose="02020500000000000000" pitchFamily="18" charset="-128"/>
                <a:ea typeface="BIZ UDP明朝 Medium" panose="02020500000000000000" pitchFamily="18" charset="-128"/>
              </a:rPr>
              <a:t>　</a:t>
            </a:r>
            <a:r>
              <a:rPr lang="en-US" altLang="ja-JP" b="1" dirty="0">
                <a:solidFill>
                  <a:schemeClr val="accent1"/>
                </a:solidFill>
                <a:latin typeface="BIZ UDP明朝 Medium" panose="02020500000000000000" pitchFamily="18" charset="-128"/>
                <a:ea typeface="BIZ UDP明朝 Medium" panose="02020500000000000000" pitchFamily="18" charset="-128"/>
              </a:rPr>
              <a:t>STEP</a:t>
            </a:r>
            <a:r>
              <a:rPr lang="ja-JP" altLang="en-US" b="1" dirty="0">
                <a:solidFill>
                  <a:schemeClr val="accent1"/>
                </a:solidFill>
                <a:latin typeface="BIZ UDP明朝 Medium" panose="02020500000000000000" pitchFamily="18" charset="-128"/>
                <a:ea typeface="BIZ UDP明朝 Medium" panose="02020500000000000000" pitchFamily="18" charset="-128"/>
              </a:rPr>
              <a:t>４</a:t>
            </a:r>
            <a:r>
              <a:rPr lang="ja-JP" altLang="en-US" dirty="0">
                <a:latin typeface="BIZ UDP明朝 Medium" panose="02020500000000000000" pitchFamily="18" charset="-128"/>
                <a:ea typeface="BIZ UDP明朝 Medium" panose="02020500000000000000" pitchFamily="18" charset="-128"/>
              </a:rPr>
              <a:t>　　テスト　</a:t>
            </a:r>
            <a:r>
              <a:rPr lang="ja-JP" altLang="en-US" b="1" dirty="0">
                <a:solidFill>
                  <a:srgbClr val="FF0000"/>
                </a:solidFill>
                <a:latin typeface="BIZ UDP明朝 Medium" panose="02020500000000000000" pitchFamily="18" charset="-128"/>
                <a:ea typeface="BIZ UDP明朝 Medium" panose="02020500000000000000" pitchFamily="18" charset="-128"/>
              </a:rPr>
              <a:t>合格するまで</a:t>
            </a:r>
            <a:r>
              <a:rPr lang="ja-JP" altLang="en-US" dirty="0">
                <a:latin typeface="BIZ UDP明朝 Medium" panose="02020500000000000000" pitchFamily="18" charset="-128"/>
                <a:ea typeface="BIZ UDP明朝 Medium" panose="02020500000000000000" pitchFamily="18" charset="-128"/>
              </a:rPr>
              <a:t>再指導　修了証</a:t>
            </a:r>
            <a:endParaRPr lang="en-US" altLang="ja-JP" dirty="0">
              <a:latin typeface="BIZ UDP明朝 Medium" panose="02020500000000000000" pitchFamily="18" charset="-128"/>
              <a:ea typeface="BIZ UDP明朝 Medium" panose="02020500000000000000" pitchFamily="18" charset="-128"/>
            </a:endParaRPr>
          </a:p>
          <a:p>
            <a:pPr marL="0" indent="0">
              <a:buNone/>
            </a:pPr>
            <a:endParaRPr lang="en-US" altLang="ja-JP" dirty="0"/>
          </a:p>
          <a:p>
            <a:pPr marL="0" indent="0">
              <a:buNone/>
            </a:pPr>
            <a:endParaRPr kumimoji="1" lang="ja-JP" altLang="en-US" sz="2400" b="1" dirty="0">
              <a:solidFill>
                <a:srgbClr val="FF0000"/>
              </a:solidFill>
            </a:endParaRPr>
          </a:p>
        </p:txBody>
      </p:sp>
    </p:spTree>
    <p:extLst>
      <p:ext uri="{BB962C8B-B14F-4D97-AF65-F5344CB8AC3E}">
        <p14:creationId xmlns:p14="http://schemas.microsoft.com/office/powerpoint/2010/main" val="120305995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7BCFE9-8111-40E3-A83C-8C0299540F54}"/>
              </a:ext>
            </a:extLst>
          </p:cNvPr>
          <p:cNvSpPr>
            <a:spLocks noGrp="1"/>
          </p:cNvSpPr>
          <p:nvPr>
            <p:ph type="title"/>
          </p:nvPr>
        </p:nvSpPr>
        <p:spPr>
          <a:xfrm>
            <a:off x="838200" y="365126"/>
            <a:ext cx="10515600" cy="693208"/>
          </a:xfrm>
        </p:spPr>
        <p:txBody>
          <a:bodyPr>
            <a:normAutofit fontScale="90000"/>
          </a:bodyPr>
          <a:lstStyle/>
          <a:p>
            <a:endParaRPr kumimoji="1" lang="ja-JP" altLang="en-US" dirty="0"/>
          </a:p>
        </p:txBody>
      </p:sp>
      <p:sp>
        <p:nvSpPr>
          <p:cNvPr id="3" name="コンテンツ プレースホルダー 2">
            <a:extLst>
              <a:ext uri="{FF2B5EF4-FFF2-40B4-BE49-F238E27FC236}">
                <a16:creationId xmlns:a16="http://schemas.microsoft.com/office/drawing/2014/main" id="{6EED2BA5-AEF1-4203-949E-B743903C7906}"/>
              </a:ext>
            </a:extLst>
          </p:cNvPr>
          <p:cNvSpPr>
            <a:spLocks noGrp="1"/>
          </p:cNvSpPr>
          <p:nvPr>
            <p:ph idx="1"/>
          </p:nvPr>
        </p:nvSpPr>
        <p:spPr>
          <a:xfrm>
            <a:off x="838200" y="1168400"/>
            <a:ext cx="10515600" cy="5008563"/>
          </a:xfrm>
        </p:spPr>
        <p:txBody>
          <a:bodyPr>
            <a:normAutofit/>
          </a:bodyPr>
          <a:lstStyle/>
          <a:p>
            <a:endParaRPr kumimoji="1" lang="en-US" altLang="ja-JP" dirty="0"/>
          </a:p>
          <a:p>
            <a:pPr marL="0" indent="0">
              <a:buNone/>
            </a:pPr>
            <a:r>
              <a:rPr lang="ja-JP" altLang="en-US" dirty="0"/>
              <a:t>　</a:t>
            </a:r>
            <a:r>
              <a:rPr lang="ja-JP" altLang="en-US" dirty="0">
                <a:latin typeface="BIZ UDP明朝 Medium" panose="02020500000000000000" pitchFamily="18" charset="-128"/>
                <a:ea typeface="BIZ UDP明朝 Medium" panose="02020500000000000000" pitchFamily="18" charset="-128"/>
              </a:rPr>
              <a:t>　</a:t>
            </a:r>
            <a:r>
              <a:rPr lang="ja-JP" altLang="en-US" dirty="0">
                <a:solidFill>
                  <a:schemeClr val="accent1"/>
                </a:solidFill>
                <a:latin typeface="BIZ UDP明朝 Medium" panose="02020500000000000000" pitchFamily="18" charset="-128"/>
                <a:ea typeface="BIZ UDP明朝 Medium" panose="02020500000000000000" pitchFamily="18" charset="-128"/>
              </a:rPr>
              <a:t>広瀬式ヘッドヘブンマスター養成講座</a:t>
            </a:r>
            <a:endParaRPr lang="en-US" altLang="ja-JP" dirty="0">
              <a:solidFill>
                <a:schemeClr val="accent1"/>
              </a:solidFill>
              <a:latin typeface="BIZ UDP明朝 Medium" panose="02020500000000000000" pitchFamily="18" charset="-128"/>
              <a:ea typeface="BIZ UDP明朝 Medium" panose="02020500000000000000" pitchFamily="18" charset="-128"/>
            </a:endParaRPr>
          </a:p>
          <a:p>
            <a:pPr marL="0" indent="0">
              <a:buNone/>
            </a:pPr>
            <a:endParaRPr lang="en-US" altLang="ja-JP" dirty="0">
              <a:latin typeface="BIZ UDP明朝 Medium" panose="02020500000000000000" pitchFamily="18" charset="-128"/>
              <a:ea typeface="BIZ UDP明朝 Medium" panose="02020500000000000000" pitchFamily="18" charset="-128"/>
            </a:endParaRPr>
          </a:p>
          <a:p>
            <a:pPr marL="0" indent="0">
              <a:buNone/>
            </a:pPr>
            <a:r>
              <a:rPr lang="ja-JP" altLang="en-US" dirty="0">
                <a:latin typeface="BIZ UDP明朝 Medium" panose="02020500000000000000" pitchFamily="18" charset="-128"/>
                <a:ea typeface="BIZ UDP明朝 Medium" panose="02020500000000000000" pitchFamily="18" charset="-128"/>
              </a:rPr>
              <a:t>　　</a:t>
            </a:r>
            <a:r>
              <a:rPr lang="ja-JP" altLang="en-US" sz="4000" dirty="0">
                <a:latin typeface="BIZ UDP明朝 Medium" panose="02020500000000000000" pitchFamily="18" charset="-128"/>
                <a:ea typeface="BIZ UDP明朝 Medium" panose="02020500000000000000" pitchFamily="18" charset="-128"/>
              </a:rPr>
              <a:t>講座受講料　</a:t>
            </a:r>
            <a:r>
              <a:rPr lang="en-US" altLang="ja-JP" sz="4000" dirty="0">
                <a:latin typeface="BIZ UDP明朝 Medium" panose="02020500000000000000" pitchFamily="18" charset="-128"/>
                <a:ea typeface="BIZ UDP明朝 Medium" panose="02020500000000000000" pitchFamily="18" charset="-128"/>
              </a:rPr>
              <a:t>35</a:t>
            </a:r>
            <a:r>
              <a:rPr lang="ja-JP" altLang="en-US" sz="4000" dirty="0">
                <a:latin typeface="BIZ UDP明朝 Medium" panose="02020500000000000000" pitchFamily="18" charset="-128"/>
                <a:ea typeface="BIZ UDP明朝 Medium" panose="02020500000000000000" pitchFamily="18" charset="-128"/>
              </a:rPr>
              <a:t>万円　</a:t>
            </a:r>
            <a:r>
              <a:rPr lang="ja-JP" altLang="en-US" dirty="0">
                <a:latin typeface="BIZ UDP明朝 Medium" panose="02020500000000000000" pitchFamily="18" charset="-128"/>
                <a:ea typeface="BIZ UDP明朝 Medium" panose="02020500000000000000" pitchFamily="18" charset="-128"/>
              </a:rPr>
              <a:t>（税込み　</a:t>
            </a:r>
            <a:r>
              <a:rPr lang="en-US" altLang="ja-JP" dirty="0">
                <a:latin typeface="BIZ UDP明朝 Medium" panose="02020500000000000000" pitchFamily="18" charset="-128"/>
                <a:ea typeface="BIZ UDP明朝 Medium" panose="02020500000000000000" pitchFamily="18" charset="-128"/>
              </a:rPr>
              <a:t>38.5</a:t>
            </a:r>
            <a:r>
              <a:rPr lang="ja-JP" altLang="en-US" dirty="0">
                <a:latin typeface="BIZ UDP明朝 Medium" panose="02020500000000000000" pitchFamily="18" charset="-128"/>
                <a:ea typeface="BIZ UDP明朝 Medium" panose="02020500000000000000" pitchFamily="18" charset="-128"/>
              </a:rPr>
              <a:t>万円）</a:t>
            </a:r>
            <a:endParaRPr lang="en-US" altLang="ja-JP" dirty="0">
              <a:latin typeface="BIZ UDP明朝 Medium" panose="02020500000000000000" pitchFamily="18" charset="-128"/>
              <a:ea typeface="BIZ UDP明朝 Medium" panose="02020500000000000000" pitchFamily="18" charset="-128"/>
            </a:endParaRPr>
          </a:p>
          <a:p>
            <a:pPr marL="0" indent="0">
              <a:buNone/>
            </a:pPr>
            <a:endParaRPr lang="en-US" altLang="ja-JP" dirty="0">
              <a:latin typeface="BIZ UDP明朝 Medium" panose="02020500000000000000" pitchFamily="18" charset="-128"/>
              <a:ea typeface="BIZ UDP明朝 Medium" panose="02020500000000000000" pitchFamily="18" charset="-128"/>
            </a:endParaRPr>
          </a:p>
          <a:p>
            <a:pPr marL="0" indent="0">
              <a:buNone/>
            </a:pPr>
            <a:r>
              <a:rPr lang="ja-JP" altLang="en-US" dirty="0">
                <a:latin typeface="BIZ UDP明朝 Medium" panose="02020500000000000000" pitchFamily="18" charset="-128"/>
                <a:ea typeface="BIZ UDP明朝 Medium" panose="02020500000000000000" pitchFamily="18" charset="-128"/>
              </a:rPr>
              <a:t>　　　オンライン学習　会員サイト利用　テキスト　動画</a:t>
            </a:r>
            <a:endParaRPr lang="en-US" altLang="ja-JP" dirty="0">
              <a:latin typeface="BIZ UDP明朝 Medium" panose="02020500000000000000" pitchFamily="18" charset="-128"/>
              <a:ea typeface="BIZ UDP明朝 Medium" panose="02020500000000000000" pitchFamily="18" charset="-128"/>
            </a:endParaRPr>
          </a:p>
          <a:p>
            <a:pPr marL="0" indent="0">
              <a:buNone/>
            </a:pPr>
            <a:r>
              <a:rPr lang="ja-JP" altLang="en-US" dirty="0">
                <a:latin typeface="BIZ UDP明朝 Medium" panose="02020500000000000000" pitchFamily="18" charset="-128"/>
                <a:ea typeface="BIZ UDP明朝 Medium" panose="02020500000000000000" pitchFamily="18" charset="-128"/>
              </a:rPr>
              <a:t>　　　受講料　　修了証　　　　　全て込み　</a:t>
            </a:r>
            <a:endParaRPr lang="en-US" altLang="ja-JP" dirty="0">
              <a:latin typeface="BIZ UDP明朝 Medium" panose="02020500000000000000" pitchFamily="18" charset="-128"/>
              <a:ea typeface="BIZ UDP明朝 Medium" panose="02020500000000000000" pitchFamily="18" charset="-128"/>
            </a:endParaRPr>
          </a:p>
          <a:p>
            <a:pPr marL="0" indent="0">
              <a:buNone/>
            </a:pPr>
            <a:endParaRPr kumimoji="1" lang="en-US" altLang="ja-JP" dirty="0"/>
          </a:p>
          <a:p>
            <a:pPr marL="0" indent="0">
              <a:buNone/>
            </a:pPr>
            <a:endParaRPr kumimoji="1" lang="ja-JP" altLang="en-US" dirty="0"/>
          </a:p>
        </p:txBody>
      </p:sp>
    </p:spTree>
    <p:extLst>
      <p:ext uri="{BB962C8B-B14F-4D97-AF65-F5344CB8AC3E}">
        <p14:creationId xmlns:p14="http://schemas.microsoft.com/office/powerpoint/2010/main" val="31445752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0BD9577-D5B3-45E7-9988-642B1EC503BB}"/>
              </a:ext>
            </a:extLst>
          </p:cNvPr>
          <p:cNvSpPr>
            <a:spLocks noGrp="1"/>
          </p:cNvSpPr>
          <p:nvPr>
            <p:ph type="title"/>
          </p:nvPr>
        </p:nvSpPr>
        <p:spPr/>
        <p:txBody>
          <a:bodyPr/>
          <a:lstStyle/>
          <a:p>
            <a:r>
              <a:rPr kumimoji="1" lang="ja-JP" altLang="en-US" dirty="0">
                <a:solidFill>
                  <a:schemeClr val="accent1"/>
                </a:solidFill>
              </a:rPr>
              <a:t>広瀬式ヘッドヘブンマスター養成講座</a:t>
            </a:r>
          </a:p>
        </p:txBody>
      </p:sp>
      <p:sp>
        <p:nvSpPr>
          <p:cNvPr id="3" name="コンテンツ プレースホルダー 2">
            <a:extLst>
              <a:ext uri="{FF2B5EF4-FFF2-40B4-BE49-F238E27FC236}">
                <a16:creationId xmlns:a16="http://schemas.microsoft.com/office/drawing/2014/main" id="{214744E5-F820-4134-9A8C-9420023C396C}"/>
              </a:ext>
            </a:extLst>
          </p:cNvPr>
          <p:cNvSpPr>
            <a:spLocks noGrp="1"/>
          </p:cNvSpPr>
          <p:nvPr>
            <p:ph idx="1"/>
          </p:nvPr>
        </p:nvSpPr>
        <p:spPr>
          <a:xfrm>
            <a:off x="838200" y="1371600"/>
            <a:ext cx="10515600" cy="5316071"/>
          </a:xfrm>
        </p:spPr>
        <p:txBody>
          <a:bodyPr>
            <a:normAutofit fontScale="70000" lnSpcReduction="20000"/>
          </a:bodyPr>
          <a:lstStyle/>
          <a:p>
            <a:pPr marL="0" indent="0">
              <a:buNone/>
            </a:pPr>
            <a:r>
              <a:rPr kumimoji="1" lang="en-US" altLang="ja-JP" sz="1800" b="1" dirty="0">
                <a:solidFill>
                  <a:schemeClr val="accent1"/>
                </a:solidFill>
              </a:rPr>
              <a:t>STEP</a:t>
            </a:r>
            <a:r>
              <a:rPr kumimoji="1" lang="ja-JP" altLang="en-US" sz="1800" b="1" dirty="0">
                <a:solidFill>
                  <a:schemeClr val="accent1"/>
                </a:solidFill>
              </a:rPr>
              <a:t>１　オンライン学習　</a:t>
            </a:r>
            <a:endParaRPr kumimoji="1" lang="en-US" altLang="ja-JP" sz="1800" b="1" dirty="0">
              <a:solidFill>
                <a:schemeClr val="accent1"/>
              </a:solidFill>
            </a:endParaRPr>
          </a:p>
          <a:p>
            <a:pPr marL="0" indent="0">
              <a:buNone/>
            </a:pPr>
            <a:r>
              <a:rPr kumimoji="1" lang="ja-JP" altLang="en-US" sz="1800" dirty="0"/>
              <a:t>テキスト　マニュアル　会員サイト　専任講師のサポート　</a:t>
            </a:r>
            <a:r>
              <a:rPr kumimoji="1" lang="en-US" altLang="ja-JP" sz="1800" dirty="0"/>
              <a:t>ZOOM</a:t>
            </a:r>
            <a:r>
              <a:rPr kumimoji="1" lang="ja-JP" altLang="en-US" sz="1800" dirty="0"/>
              <a:t>指導（月一回）</a:t>
            </a:r>
            <a:endParaRPr lang="en-US" altLang="ja-JP" sz="1800" dirty="0"/>
          </a:p>
          <a:p>
            <a:pPr marL="0" indent="0">
              <a:buNone/>
            </a:pPr>
            <a:r>
              <a:rPr kumimoji="1" lang="en-US" altLang="ja-JP" sz="1800" b="1" dirty="0">
                <a:solidFill>
                  <a:schemeClr val="accent1"/>
                </a:solidFill>
              </a:rPr>
              <a:t>STEP2</a:t>
            </a:r>
            <a:r>
              <a:rPr kumimoji="1" lang="ja-JP" altLang="en-US" sz="1800" b="1" dirty="0">
                <a:solidFill>
                  <a:schemeClr val="accent1"/>
                </a:solidFill>
              </a:rPr>
              <a:t>　対面技術講習会　</a:t>
            </a:r>
            <a:endParaRPr kumimoji="1" lang="en-US" altLang="ja-JP" sz="1800" b="1" dirty="0">
              <a:solidFill>
                <a:schemeClr val="accent1"/>
              </a:solidFill>
            </a:endParaRPr>
          </a:p>
          <a:p>
            <a:pPr marL="0" indent="0">
              <a:buNone/>
            </a:pPr>
            <a:r>
              <a:rPr kumimoji="1" lang="ja-JP" altLang="en-US" sz="1800" dirty="0"/>
              <a:t>マンツーマン　１ｄ</a:t>
            </a:r>
            <a:r>
              <a:rPr kumimoji="1" lang="en-US" altLang="ja-JP" sz="1800" dirty="0"/>
              <a:t>ay</a:t>
            </a:r>
            <a:r>
              <a:rPr kumimoji="1" lang="ja-JP" altLang="en-US" sz="1800" dirty="0"/>
              <a:t>　６Ｈ　東京　大阪　福岡　愛媛　</a:t>
            </a:r>
            <a:endParaRPr lang="en-US" altLang="ja-JP" sz="1800" dirty="0"/>
          </a:p>
          <a:p>
            <a:pPr marL="0" indent="0">
              <a:buNone/>
            </a:pPr>
            <a:r>
              <a:rPr kumimoji="1" lang="en-US" altLang="ja-JP" sz="1800" b="1" dirty="0">
                <a:solidFill>
                  <a:schemeClr val="accent1"/>
                </a:solidFill>
              </a:rPr>
              <a:t>STEP3</a:t>
            </a:r>
            <a:r>
              <a:rPr kumimoji="1" lang="ja-JP" altLang="en-US" sz="1800" b="1" dirty="0">
                <a:solidFill>
                  <a:schemeClr val="accent1"/>
                </a:solidFill>
              </a:rPr>
              <a:t>　ケースステディ　</a:t>
            </a:r>
            <a:r>
              <a:rPr kumimoji="1" lang="en-US" altLang="ja-JP" sz="1800" b="1" dirty="0">
                <a:solidFill>
                  <a:schemeClr val="accent1"/>
                </a:solidFill>
              </a:rPr>
              <a:t>30</a:t>
            </a:r>
            <a:r>
              <a:rPr kumimoji="1" lang="ja-JP" altLang="en-US" sz="1800" b="1" dirty="0">
                <a:solidFill>
                  <a:schemeClr val="accent1"/>
                </a:solidFill>
              </a:rPr>
              <a:t>症例　</a:t>
            </a:r>
            <a:endParaRPr lang="en-US" altLang="ja-JP" sz="1800" b="1" dirty="0">
              <a:solidFill>
                <a:schemeClr val="accent1"/>
              </a:solidFill>
            </a:endParaRPr>
          </a:p>
          <a:p>
            <a:pPr marL="0" indent="0">
              <a:buNone/>
            </a:pPr>
            <a:r>
              <a:rPr lang="en-US" altLang="ja-JP" sz="1800" b="1" dirty="0">
                <a:solidFill>
                  <a:schemeClr val="accent1"/>
                </a:solidFill>
              </a:rPr>
              <a:t>STEP</a:t>
            </a:r>
            <a:r>
              <a:rPr lang="ja-JP" altLang="en-US" sz="1800" b="1" dirty="0">
                <a:solidFill>
                  <a:schemeClr val="accent1"/>
                </a:solidFill>
              </a:rPr>
              <a:t>４　テスト　修了証発行</a:t>
            </a:r>
            <a:endParaRPr lang="en-US" altLang="ja-JP" sz="1800" b="1" dirty="0">
              <a:solidFill>
                <a:schemeClr val="accent1"/>
              </a:solidFill>
            </a:endParaRPr>
          </a:p>
          <a:p>
            <a:pPr marL="0" indent="0">
              <a:buNone/>
            </a:pPr>
            <a:endParaRPr lang="en-US" altLang="ja-JP" sz="1800" b="1" dirty="0">
              <a:solidFill>
                <a:schemeClr val="accent1"/>
              </a:solidFill>
            </a:endParaRPr>
          </a:p>
          <a:p>
            <a:pPr marL="0" indent="0">
              <a:buNone/>
            </a:pPr>
            <a:r>
              <a:rPr lang="ja-JP" altLang="en-US" sz="3300" dirty="0">
                <a:latin typeface="BIZ UDP明朝 Medium" panose="02020500000000000000" pitchFamily="18" charset="-128"/>
                <a:ea typeface="BIZ UDP明朝 Medium" panose="02020500000000000000" pitchFamily="18" charset="-128"/>
              </a:rPr>
              <a:t>受講料　</a:t>
            </a:r>
            <a:r>
              <a:rPr lang="en-US" altLang="ja-JP" sz="3300" dirty="0">
                <a:latin typeface="BIZ UDP明朝 Medium" panose="02020500000000000000" pitchFamily="18" charset="-128"/>
                <a:ea typeface="BIZ UDP明朝 Medium" panose="02020500000000000000" pitchFamily="18" charset="-128"/>
              </a:rPr>
              <a:t>385,000</a:t>
            </a:r>
            <a:r>
              <a:rPr lang="ja-JP" altLang="en-US" sz="3300" dirty="0">
                <a:latin typeface="BIZ UDP明朝 Medium" panose="02020500000000000000" pitchFamily="18" charset="-128"/>
                <a:ea typeface="BIZ UDP明朝 Medium" panose="02020500000000000000" pitchFamily="18" charset="-128"/>
              </a:rPr>
              <a:t>円　　</a:t>
            </a:r>
            <a:endParaRPr lang="en-US" altLang="ja-JP" sz="3300" dirty="0">
              <a:latin typeface="BIZ UDP明朝 Medium" panose="02020500000000000000" pitchFamily="18" charset="-128"/>
              <a:ea typeface="BIZ UDP明朝 Medium" panose="02020500000000000000" pitchFamily="18" charset="-128"/>
            </a:endParaRPr>
          </a:p>
          <a:p>
            <a:pPr marL="0" indent="0">
              <a:buNone/>
            </a:pPr>
            <a:r>
              <a:rPr lang="ja-JP" altLang="en-US" sz="3300" dirty="0">
                <a:latin typeface="BIZ UDP明朝 Medium" panose="02020500000000000000" pitchFamily="18" charset="-128"/>
                <a:ea typeface="BIZ UDP明朝 Medium" panose="02020500000000000000" pitchFamily="18" charset="-128"/>
              </a:rPr>
              <a:t>年会費　</a:t>
            </a:r>
            <a:r>
              <a:rPr lang="en-US" altLang="ja-JP" sz="3300" dirty="0">
                <a:latin typeface="BIZ UDP明朝 Medium" panose="02020500000000000000" pitchFamily="18" charset="-128"/>
                <a:ea typeface="BIZ UDP明朝 Medium" panose="02020500000000000000" pitchFamily="18" charset="-128"/>
              </a:rPr>
              <a:t>33,000</a:t>
            </a:r>
            <a:r>
              <a:rPr lang="ja-JP" altLang="en-US" sz="3300" dirty="0">
                <a:latin typeface="BIZ UDP明朝 Medium" panose="02020500000000000000" pitchFamily="18" charset="-128"/>
                <a:ea typeface="BIZ UDP明朝 Medium" panose="02020500000000000000" pitchFamily="18" charset="-128"/>
              </a:rPr>
              <a:t>円　　</a:t>
            </a:r>
            <a:r>
              <a:rPr lang="ja-JP" altLang="en-US" sz="2400" dirty="0">
                <a:latin typeface="BIZ UDP明朝 Medium" panose="02020500000000000000" pitchFamily="18" charset="-128"/>
                <a:ea typeface="BIZ UDP明朝 Medium" panose="02020500000000000000" pitchFamily="18" charset="-128"/>
              </a:rPr>
              <a:t>会員サイトの利用　　　毎月の勉強会２回参加</a:t>
            </a:r>
            <a:endParaRPr lang="en-US" altLang="ja-JP" sz="2400" dirty="0">
              <a:latin typeface="BIZ UDP明朝 Medium" panose="02020500000000000000" pitchFamily="18" charset="-128"/>
              <a:ea typeface="BIZ UDP明朝 Medium" panose="02020500000000000000" pitchFamily="18" charset="-128"/>
            </a:endParaRPr>
          </a:p>
          <a:p>
            <a:pPr marL="0" indent="0">
              <a:buNone/>
            </a:pPr>
            <a:r>
              <a:rPr lang="ja-JP" altLang="en-US" sz="2400" dirty="0">
                <a:latin typeface="BIZ UDP明朝 Medium" panose="02020500000000000000" pitchFamily="18" charset="-128"/>
                <a:ea typeface="BIZ UDP明朝 Medium" panose="02020500000000000000" pitchFamily="18" charset="-128"/>
              </a:rPr>
              <a:t>　　　　　　　　　　　　　　　　　　　　入会初年度は必須　受講終了後の更新は任意　　　</a:t>
            </a:r>
            <a:endParaRPr lang="en-US" altLang="ja-JP" sz="2400" dirty="0">
              <a:latin typeface="BIZ UDP明朝 Medium" panose="02020500000000000000" pitchFamily="18" charset="-128"/>
              <a:ea typeface="BIZ UDP明朝 Medium" panose="02020500000000000000" pitchFamily="18" charset="-128"/>
            </a:endParaRPr>
          </a:p>
          <a:p>
            <a:pPr marL="0" indent="0">
              <a:buNone/>
            </a:pPr>
            <a:r>
              <a:rPr lang="en-US" altLang="ja-JP" sz="2400" dirty="0">
                <a:latin typeface="BIZ UDP明朝 Medium" panose="02020500000000000000" pitchFamily="18" charset="-128"/>
                <a:ea typeface="BIZ UDP明朝 Medium" panose="02020500000000000000" pitchFamily="18" charset="-128"/>
              </a:rPr>
              <a:t>※</a:t>
            </a:r>
            <a:r>
              <a:rPr lang="ja-JP" altLang="en-US" sz="2400" dirty="0">
                <a:latin typeface="BIZ UDP明朝 Medium" panose="02020500000000000000" pitchFamily="18" charset="-128"/>
                <a:ea typeface="BIZ UDP明朝 Medium" panose="02020500000000000000" pitchFamily="18" charset="-128"/>
              </a:rPr>
              <a:t>別途</a:t>
            </a:r>
            <a:endParaRPr lang="en-US" altLang="ja-JP" sz="2400" dirty="0">
              <a:latin typeface="BIZ UDP明朝 Medium" panose="02020500000000000000" pitchFamily="18" charset="-128"/>
              <a:ea typeface="BIZ UDP明朝 Medium" panose="02020500000000000000" pitchFamily="18" charset="-128"/>
            </a:endParaRPr>
          </a:p>
          <a:p>
            <a:pPr marL="0" indent="0">
              <a:buNone/>
            </a:pPr>
            <a:r>
              <a:rPr lang="ja-JP" altLang="en-US" sz="2400" dirty="0">
                <a:latin typeface="BIZ UDP明朝 Medium" panose="02020500000000000000" pitchFamily="18" charset="-128"/>
                <a:ea typeface="BIZ UDP明朝 Medium" panose="02020500000000000000" pitchFamily="18" charset="-128"/>
              </a:rPr>
              <a:t>広瀬式ヘッドヘブンマスターの資格　申請登録・ディプロマ発行費　</a:t>
            </a:r>
            <a:r>
              <a:rPr lang="en-US" altLang="ja-JP" sz="2400" dirty="0">
                <a:latin typeface="BIZ UDP明朝 Medium" panose="02020500000000000000" pitchFamily="18" charset="-128"/>
                <a:ea typeface="BIZ UDP明朝 Medium" panose="02020500000000000000" pitchFamily="18" charset="-128"/>
              </a:rPr>
              <a:t>11</a:t>
            </a:r>
            <a:r>
              <a:rPr lang="ja-JP" altLang="en-US" sz="2400" dirty="0">
                <a:latin typeface="BIZ UDP明朝 Medium" panose="02020500000000000000" pitchFamily="18" charset="-128"/>
                <a:ea typeface="BIZ UDP明朝 Medium" panose="02020500000000000000" pitchFamily="18" charset="-128"/>
              </a:rPr>
              <a:t>万円</a:t>
            </a:r>
            <a:endParaRPr lang="en-US" altLang="ja-JP" sz="2400" dirty="0">
              <a:latin typeface="BIZ UDP明朝 Medium" panose="02020500000000000000" pitchFamily="18" charset="-128"/>
              <a:ea typeface="BIZ UDP明朝 Medium" panose="02020500000000000000" pitchFamily="18" charset="-128"/>
            </a:endParaRPr>
          </a:p>
          <a:p>
            <a:pPr marL="0" indent="0">
              <a:buNone/>
            </a:pPr>
            <a:endParaRPr lang="en-US" altLang="ja-JP" sz="2400" dirty="0">
              <a:latin typeface="BIZ UDP明朝 Medium" panose="02020500000000000000" pitchFamily="18" charset="-128"/>
              <a:ea typeface="BIZ UDP明朝 Medium" panose="02020500000000000000" pitchFamily="18" charset="-128"/>
            </a:endParaRPr>
          </a:p>
          <a:p>
            <a:pPr marL="0" indent="0">
              <a:buNone/>
            </a:pPr>
            <a:r>
              <a:rPr lang="ja-JP" altLang="en-US" sz="2400" dirty="0">
                <a:latin typeface="BIZ UDP明朝 Medium" panose="02020500000000000000" pitchFamily="18" charset="-128"/>
                <a:ea typeface="BIZ UDP明朝 Medium" panose="02020500000000000000" pitchFamily="18" charset="-128"/>
              </a:rPr>
              <a:t>分割払いの場合　</a:t>
            </a:r>
            <a:r>
              <a:rPr lang="en-US" altLang="ja-JP" sz="2400" dirty="0">
                <a:latin typeface="BIZ UDP明朝 Medium" panose="02020500000000000000" pitchFamily="18" charset="-128"/>
                <a:ea typeface="BIZ UDP明朝 Medium" panose="02020500000000000000" pitchFamily="18" charset="-128"/>
              </a:rPr>
              <a:t>3</a:t>
            </a:r>
            <a:r>
              <a:rPr lang="ja-JP" altLang="en-US" sz="2400" dirty="0">
                <a:latin typeface="BIZ UDP明朝 Medium" panose="02020500000000000000" pitchFamily="18" charset="-128"/>
                <a:ea typeface="BIZ UDP明朝 Medium" panose="02020500000000000000" pitchFamily="18" charset="-128"/>
              </a:rPr>
              <a:t>回または６回　</a:t>
            </a:r>
            <a:r>
              <a:rPr lang="en-US" altLang="ja-JP" sz="2400" dirty="0">
                <a:latin typeface="BIZ UDP明朝 Medium" panose="02020500000000000000" pitchFamily="18" charset="-128"/>
                <a:ea typeface="BIZ UDP明朝 Medium" panose="02020500000000000000" pitchFamily="18" charset="-128"/>
              </a:rPr>
              <a:t>1/</a:t>
            </a:r>
            <a:r>
              <a:rPr lang="ja-JP" altLang="en-US" sz="2400" dirty="0">
                <a:latin typeface="BIZ UDP明朝 Medium" panose="02020500000000000000" pitchFamily="18" charset="-128"/>
                <a:ea typeface="BIZ UDP明朝 Medium" panose="02020500000000000000" pitchFamily="18" charset="-128"/>
              </a:rPr>
              <a:t>３支払いごとに</a:t>
            </a:r>
            <a:r>
              <a:rPr lang="en-US" altLang="ja-JP" sz="2400" dirty="0">
                <a:latin typeface="BIZ UDP明朝 Medium" panose="02020500000000000000" pitchFamily="18" charset="-128"/>
                <a:ea typeface="BIZ UDP明朝 Medium" panose="02020500000000000000" pitchFamily="18" charset="-128"/>
              </a:rPr>
              <a:t>step</a:t>
            </a:r>
            <a:r>
              <a:rPr lang="ja-JP" altLang="en-US" sz="2400" dirty="0">
                <a:latin typeface="BIZ UDP明朝 Medium" panose="02020500000000000000" pitchFamily="18" charset="-128"/>
                <a:ea typeface="BIZ UDP明朝 Medium" panose="02020500000000000000" pitchFamily="18" charset="-128"/>
              </a:rPr>
              <a:t>が進みます</a:t>
            </a:r>
            <a:endParaRPr lang="en-US" altLang="ja-JP" sz="2400" dirty="0">
              <a:latin typeface="BIZ UDP明朝 Medium" panose="02020500000000000000" pitchFamily="18" charset="-128"/>
              <a:ea typeface="BIZ UDP明朝 Medium" panose="02020500000000000000" pitchFamily="18" charset="-128"/>
            </a:endParaRPr>
          </a:p>
          <a:p>
            <a:pPr marL="0" indent="0">
              <a:buNone/>
            </a:pPr>
            <a:r>
              <a:rPr lang="ja-JP" altLang="en-US" sz="2400" dirty="0">
                <a:latin typeface="BIZ UDP明朝 Medium" panose="02020500000000000000" pitchFamily="18" charset="-128"/>
                <a:ea typeface="BIZ UDP明朝 Medium" panose="02020500000000000000" pitchFamily="18" charset="-128"/>
              </a:rPr>
              <a:t>　　　　　　　　　　　　クレジットカード決済　認定校への来店もしくはｐａｙｐａｙ、</a:t>
            </a:r>
            <a:r>
              <a:rPr lang="en-US" altLang="ja-JP" sz="2400" dirty="0" err="1">
                <a:latin typeface="BIZ UDP明朝 Medium" panose="02020500000000000000" pitchFamily="18" charset="-128"/>
                <a:ea typeface="BIZ UDP明朝 Medium" panose="02020500000000000000" pitchFamily="18" charset="-128"/>
              </a:rPr>
              <a:t>paypal</a:t>
            </a:r>
            <a:endParaRPr lang="en-US" altLang="ja-JP" sz="2400" dirty="0">
              <a:latin typeface="BIZ UDP明朝 Medium" panose="02020500000000000000" pitchFamily="18" charset="-128"/>
              <a:ea typeface="BIZ UDP明朝 Medium" panose="02020500000000000000" pitchFamily="18" charset="-128"/>
            </a:endParaRPr>
          </a:p>
          <a:p>
            <a:pPr marL="0" indent="0">
              <a:buNone/>
            </a:pPr>
            <a:r>
              <a:rPr lang="ja-JP" altLang="en-US" sz="2400" dirty="0">
                <a:latin typeface="BIZ UDP明朝 Medium" panose="02020500000000000000" pitchFamily="18" charset="-128"/>
                <a:ea typeface="BIZ UDP明朝 Medium" panose="02020500000000000000" pitchFamily="18" charset="-128"/>
              </a:rPr>
              <a:t>                        いずれも３％の手数料　</a:t>
            </a:r>
            <a:endParaRPr lang="en-US" altLang="ja-JP" sz="2400" dirty="0">
              <a:latin typeface="BIZ UDP明朝 Medium" panose="02020500000000000000" pitchFamily="18" charset="-128"/>
              <a:ea typeface="BIZ UDP明朝 Medium" panose="02020500000000000000" pitchFamily="18" charset="-128"/>
            </a:endParaRPr>
          </a:p>
          <a:p>
            <a:pPr marL="0" indent="0">
              <a:buNone/>
            </a:pPr>
            <a:endParaRPr lang="en-US" altLang="ja-JP" sz="1800" dirty="0">
              <a:solidFill>
                <a:schemeClr val="accent1"/>
              </a:solidFill>
              <a:latin typeface="BIZ UDP明朝 Medium" panose="02020500000000000000" pitchFamily="18" charset="-128"/>
              <a:ea typeface="BIZ UDP明朝 Medium" panose="02020500000000000000" pitchFamily="18" charset="-128"/>
            </a:endParaRPr>
          </a:p>
          <a:p>
            <a:pPr marL="0" indent="0">
              <a:buNone/>
            </a:pPr>
            <a:endParaRPr lang="en-US" altLang="ja-JP" sz="1800" dirty="0">
              <a:solidFill>
                <a:schemeClr val="accent1"/>
              </a:solidFill>
              <a:latin typeface="BIZ UDP明朝 Medium" panose="02020500000000000000" pitchFamily="18" charset="-128"/>
              <a:ea typeface="BIZ UDP明朝 Medium" panose="02020500000000000000" pitchFamily="18" charset="-128"/>
            </a:endParaRPr>
          </a:p>
          <a:p>
            <a:pPr marL="0" indent="0">
              <a:buNone/>
            </a:pPr>
            <a:endParaRPr lang="en-US" altLang="ja-JP" sz="1800" dirty="0">
              <a:solidFill>
                <a:schemeClr val="accent1"/>
              </a:solidFill>
              <a:latin typeface="BIZ UDP明朝 Medium" panose="02020500000000000000" pitchFamily="18" charset="-128"/>
              <a:ea typeface="BIZ UDP明朝 Medium" panose="02020500000000000000" pitchFamily="18" charset="-128"/>
            </a:endParaRPr>
          </a:p>
          <a:p>
            <a:pPr marL="0" indent="0">
              <a:buNone/>
            </a:pPr>
            <a:endParaRPr kumimoji="1" lang="ja-JP" altLang="en-US" sz="3200" b="1" dirty="0">
              <a:solidFill>
                <a:schemeClr val="accent1"/>
              </a:solidFill>
            </a:endParaRPr>
          </a:p>
        </p:txBody>
      </p:sp>
    </p:spTree>
    <p:extLst>
      <p:ext uri="{BB962C8B-B14F-4D97-AF65-F5344CB8AC3E}">
        <p14:creationId xmlns:p14="http://schemas.microsoft.com/office/powerpoint/2010/main" val="25016068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E2197E-F4C7-4EA5-AEAE-54D5BFBE70AA}"/>
              </a:ext>
            </a:extLst>
          </p:cNvPr>
          <p:cNvSpPr>
            <a:spLocks noGrp="1"/>
          </p:cNvSpPr>
          <p:nvPr>
            <p:ph type="title"/>
          </p:nvPr>
        </p:nvSpPr>
        <p:spPr/>
        <p:txBody>
          <a:bodyPr/>
          <a:lstStyle/>
          <a:p>
            <a:r>
              <a:rPr kumimoji="1" lang="ja-JP" altLang="en-US" dirty="0">
                <a:solidFill>
                  <a:srgbClr val="FF0000"/>
                </a:solidFill>
                <a:latin typeface="HG丸ｺﾞｼｯｸM-PRO" panose="020F0600000000000000" pitchFamily="50" charset="-128"/>
                <a:ea typeface="HG丸ｺﾞｼｯｸM-PRO" panose="020F0600000000000000" pitchFamily="50" charset="-128"/>
              </a:rPr>
              <a:t>本日お申込みの方　特典</a:t>
            </a:r>
          </a:p>
        </p:txBody>
      </p:sp>
      <p:sp>
        <p:nvSpPr>
          <p:cNvPr id="3" name="コンテンツ プレースホルダー 2">
            <a:extLst>
              <a:ext uri="{FF2B5EF4-FFF2-40B4-BE49-F238E27FC236}">
                <a16:creationId xmlns:a16="http://schemas.microsoft.com/office/drawing/2014/main" id="{ADF446CB-9842-46EE-AD82-E88F254A4558}"/>
              </a:ext>
            </a:extLst>
          </p:cNvPr>
          <p:cNvSpPr>
            <a:spLocks noGrp="1"/>
          </p:cNvSpPr>
          <p:nvPr>
            <p:ph idx="1"/>
          </p:nvPr>
        </p:nvSpPr>
        <p:spPr>
          <a:xfrm>
            <a:off x="838200" y="1503680"/>
            <a:ext cx="10515600" cy="5166061"/>
          </a:xfrm>
        </p:spPr>
        <p:txBody>
          <a:bodyPr>
            <a:normAutofit lnSpcReduction="10000"/>
          </a:bodyPr>
          <a:lstStyle/>
          <a:p>
            <a:pPr marL="0" indent="0">
              <a:buNone/>
            </a:pPr>
            <a:r>
              <a:rPr kumimoji="1" lang="ja-JP" altLang="en-US" dirty="0"/>
              <a:t>　　</a:t>
            </a:r>
            <a:endParaRPr kumimoji="1" lang="en-US" altLang="ja-JP" dirty="0"/>
          </a:p>
          <a:p>
            <a:pPr marL="0" indent="0">
              <a:buNone/>
            </a:pPr>
            <a:r>
              <a:rPr lang="ja-JP" altLang="en-US" dirty="0"/>
              <a:t>　　　</a:t>
            </a:r>
            <a:r>
              <a:rPr lang="ja-JP" altLang="en-US" dirty="0">
                <a:latin typeface="BIZ UDP明朝 Medium" panose="02020500000000000000" pitchFamily="18" charset="-128"/>
                <a:ea typeface="BIZ UDP明朝 Medium" panose="02020500000000000000" pitchFamily="18" charset="-128"/>
              </a:rPr>
              <a:t>セルフヘッドマッサージ講師資格講座　</a:t>
            </a:r>
            <a:r>
              <a:rPr lang="en-US" altLang="ja-JP" dirty="0">
                <a:latin typeface="BIZ UDP明朝 Medium" panose="02020500000000000000" pitchFamily="18" charset="-128"/>
                <a:ea typeface="BIZ UDP明朝 Medium" panose="02020500000000000000" pitchFamily="18" charset="-128"/>
              </a:rPr>
              <a:t>11</a:t>
            </a:r>
            <a:r>
              <a:rPr lang="ja-JP" altLang="en-US" dirty="0">
                <a:latin typeface="BIZ UDP明朝 Medium" panose="02020500000000000000" pitchFamily="18" charset="-128"/>
                <a:ea typeface="BIZ UDP明朝 Medium" panose="02020500000000000000" pitchFamily="18" charset="-128"/>
              </a:rPr>
              <a:t>万円</a:t>
            </a:r>
            <a:endParaRPr lang="en-US" altLang="ja-JP" dirty="0">
              <a:latin typeface="BIZ UDP明朝 Medium" panose="02020500000000000000" pitchFamily="18" charset="-128"/>
              <a:ea typeface="BIZ UDP明朝 Medium" panose="02020500000000000000" pitchFamily="18" charset="-128"/>
            </a:endParaRPr>
          </a:p>
          <a:p>
            <a:pPr marL="0" indent="0">
              <a:buNone/>
            </a:pPr>
            <a:endParaRPr lang="en-US" altLang="ja-JP" dirty="0">
              <a:latin typeface="BIZ UDP明朝 Medium" panose="02020500000000000000" pitchFamily="18" charset="-128"/>
              <a:ea typeface="BIZ UDP明朝 Medium" panose="02020500000000000000" pitchFamily="18" charset="-128"/>
            </a:endParaRPr>
          </a:p>
          <a:p>
            <a:pPr marL="0" indent="0">
              <a:buNone/>
            </a:pPr>
            <a:endParaRPr lang="en-US" altLang="ja-JP" dirty="0">
              <a:latin typeface="BIZ UDP明朝 Medium" panose="02020500000000000000" pitchFamily="18" charset="-128"/>
              <a:ea typeface="BIZ UDP明朝 Medium" panose="02020500000000000000" pitchFamily="18" charset="-128"/>
            </a:endParaRPr>
          </a:p>
          <a:p>
            <a:pPr marL="0" indent="0">
              <a:buNone/>
            </a:pPr>
            <a:r>
              <a:rPr lang="ja-JP" altLang="en-US" dirty="0">
                <a:latin typeface="BIZ UDP明朝 Medium" panose="02020500000000000000" pitchFamily="18" charset="-128"/>
                <a:ea typeface="BIZ UDP明朝 Medium" panose="02020500000000000000" pitchFamily="18" charset="-128"/>
              </a:rPr>
              <a:t>　　　広瀬恵子個別コンサルティング</a:t>
            </a:r>
            <a:r>
              <a:rPr lang="en-US" altLang="ja-JP" dirty="0">
                <a:latin typeface="BIZ UDP明朝 Medium" panose="02020500000000000000" pitchFamily="18" charset="-128"/>
                <a:ea typeface="BIZ UDP明朝 Medium" panose="02020500000000000000" pitchFamily="18" charset="-128"/>
              </a:rPr>
              <a:t>40</a:t>
            </a:r>
            <a:r>
              <a:rPr lang="ja-JP" altLang="en-US" dirty="0">
                <a:latin typeface="BIZ UDP明朝 Medium" panose="02020500000000000000" pitchFamily="18" charset="-128"/>
                <a:ea typeface="BIZ UDP明朝 Medium" panose="02020500000000000000" pitchFamily="18" charset="-128"/>
              </a:rPr>
              <a:t>分</a:t>
            </a:r>
            <a:r>
              <a:rPr lang="en-US" altLang="ja-JP" dirty="0">
                <a:latin typeface="BIZ UDP明朝 Medium" panose="02020500000000000000" pitchFamily="18" charset="-128"/>
                <a:ea typeface="BIZ UDP明朝 Medium" panose="02020500000000000000" pitchFamily="18" charset="-128"/>
              </a:rPr>
              <a:t>1</a:t>
            </a:r>
            <a:r>
              <a:rPr lang="ja-JP" altLang="en-US" dirty="0">
                <a:latin typeface="BIZ UDP明朝 Medium" panose="02020500000000000000" pitchFamily="18" charset="-128"/>
                <a:ea typeface="BIZ UDP明朝 Medium" panose="02020500000000000000" pitchFamily="18" charset="-128"/>
              </a:rPr>
              <a:t>回　　　</a:t>
            </a:r>
            <a:r>
              <a:rPr lang="en-US" altLang="ja-JP" dirty="0">
                <a:latin typeface="BIZ UDP明朝 Medium" panose="02020500000000000000" pitchFamily="18" charset="-128"/>
                <a:ea typeface="BIZ UDP明朝 Medium" panose="02020500000000000000" pitchFamily="18" charset="-128"/>
              </a:rPr>
              <a:t>1</a:t>
            </a:r>
            <a:r>
              <a:rPr lang="ja-JP" altLang="en-US" dirty="0">
                <a:latin typeface="BIZ UDP明朝 Medium" panose="02020500000000000000" pitchFamily="18" charset="-128"/>
                <a:ea typeface="BIZ UDP明朝 Medium" panose="02020500000000000000" pitchFamily="18" charset="-128"/>
              </a:rPr>
              <a:t>万円</a:t>
            </a:r>
            <a:endParaRPr lang="en-US" altLang="ja-JP" dirty="0">
              <a:latin typeface="BIZ UDP明朝 Medium" panose="02020500000000000000" pitchFamily="18" charset="-128"/>
              <a:ea typeface="BIZ UDP明朝 Medium" panose="02020500000000000000" pitchFamily="18" charset="-128"/>
            </a:endParaRPr>
          </a:p>
          <a:p>
            <a:pPr marL="0" indent="0">
              <a:buNone/>
            </a:pPr>
            <a:endParaRPr lang="en-US" altLang="ja-JP" dirty="0">
              <a:latin typeface="BIZ UDP明朝 Medium" panose="02020500000000000000" pitchFamily="18" charset="-128"/>
              <a:ea typeface="BIZ UDP明朝 Medium" panose="02020500000000000000" pitchFamily="18" charset="-128"/>
            </a:endParaRPr>
          </a:p>
          <a:p>
            <a:pPr marL="0" indent="0">
              <a:buNone/>
            </a:pPr>
            <a:endParaRPr lang="en-US" altLang="ja-JP" dirty="0"/>
          </a:p>
          <a:p>
            <a:pPr marL="0" indent="0">
              <a:buNone/>
            </a:pPr>
            <a:endParaRPr lang="en-US" altLang="ja-JP" dirty="0"/>
          </a:p>
          <a:p>
            <a:pPr marL="0" indent="0">
              <a:buNone/>
            </a:pPr>
            <a:r>
              <a:rPr lang="ja-JP" altLang="en-US" sz="3500" b="1" dirty="0">
                <a:solidFill>
                  <a:srgbClr val="FF0000"/>
                </a:solidFill>
                <a:latin typeface="HG丸ｺﾞｼｯｸM-PRO" panose="020F0600000000000000" pitchFamily="50" charset="-128"/>
                <a:ea typeface="HG丸ｺﾞｼｯｸM-PRO" panose="020F0600000000000000" pitchFamily="50" charset="-128"/>
              </a:rPr>
              <a:t>総額</a:t>
            </a:r>
            <a:r>
              <a:rPr lang="ja-JP" altLang="en-US" sz="4300" b="1" dirty="0">
                <a:solidFill>
                  <a:srgbClr val="FF0000"/>
                </a:solidFill>
                <a:latin typeface="HG丸ｺﾞｼｯｸM-PRO" panose="020F0600000000000000" pitchFamily="50" charset="-128"/>
                <a:ea typeface="HG丸ｺﾞｼｯｸM-PRO" panose="020F0600000000000000" pitchFamily="50" charset="-128"/>
              </a:rPr>
              <a:t>１２万円➔　無料プレゼント！！！</a:t>
            </a:r>
            <a:endParaRPr lang="en-US" altLang="ja-JP" sz="4300" b="1" dirty="0">
              <a:solidFill>
                <a:srgbClr val="FF0000"/>
              </a:solidFill>
              <a:latin typeface="HG丸ｺﾞｼｯｸM-PRO" panose="020F0600000000000000" pitchFamily="50" charset="-128"/>
              <a:ea typeface="HG丸ｺﾞｼｯｸM-PRO" panose="020F0600000000000000" pitchFamily="50" charset="-128"/>
            </a:endParaRPr>
          </a:p>
          <a:p>
            <a:pPr marL="0" indent="0">
              <a:buNone/>
            </a:pPr>
            <a:r>
              <a:rPr lang="ja-JP" altLang="en-US" dirty="0"/>
              <a:t>　</a:t>
            </a:r>
            <a:endParaRPr lang="en-US" altLang="ja-JP" dirty="0"/>
          </a:p>
        </p:txBody>
      </p:sp>
    </p:spTree>
    <p:extLst>
      <p:ext uri="{BB962C8B-B14F-4D97-AF65-F5344CB8AC3E}">
        <p14:creationId xmlns:p14="http://schemas.microsoft.com/office/powerpoint/2010/main" val="2853909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8CBAD14F-B61A-9EC6-FE10-24DA7126B1F0}"/>
              </a:ext>
            </a:extLst>
          </p:cNvPr>
          <p:cNvSpPr>
            <a:spLocks noGrp="1"/>
          </p:cNvSpPr>
          <p:nvPr>
            <p:ph type="title"/>
          </p:nvPr>
        </p:nvSpPr>
        <p:spPr/>
        <p:txBody>
          <a:bodyPr/>
          <a:lstStyle/>
          <a:p>
            <a:r>
              <a:rPr lang="ja-JP" altLang="en-US" dirty="0">
                <a:latin typeface="+mn-ea"/>
                <a:ea typeface="+mn-ea"/>
              </a:rPr>
              <a:t>お客様の悩みに応えたから</a:t>
            </a:r>
          </a:p>
        </p:txBody>
      </p:sp>
      <p:sp>
        <p:nvSpPr>
          <p:cNvPr id="5" name="コンテンツ プレースホルダー 4">
            <a:extLst>
              <a:ext uri="{FF2B5EF4-FFF2-40B4-BE49-F238E27FC236}">
                <a16:creationId xmlns:a16="http://schemas.microsoft.com/office/drawing/2014/main" id="{3C5EFA5D-05FD-D937-2997-07BC9F14C430}"/>
              </a:ext>
            </a:extLst>
          </p:cNvPr>
          <p:cNvSpPr>
            <a:spLocks noGrp="1"/>
          </p:cNvSpPr>
          <p:nvPr>
            <p:ph idx="1"/>
          </p:nvPr>
        </p:nvSpPr>
        <p:spPr>
          <a:xfrm>
            <a:off x="838200" y="2715353"/>
            <a:ext cx="10515600" cy="3461610"/>
          </a:xfrm>
        </p:spPr>
        <p:txBody>
          <a:bodyPr/>
          <a:lstStyle/>
          <a:p>
            <a:pPr marL="0" indent="0">
              <a:buNone/>
            </a:pPr>
            <a:endParaRPr lang="en-US" altLang="ja-JP" sz="4400" dirty="0">
              <a:latin typeface="BIZ UD明朝 Medium" panose="02020500000000000000" pitchFamily="17" charset="-128"/>
              <a:ea typeface="BIZ UD明朝 Medium" panose="02020500000000000000" pitchFamily="17" charset="-128"/>
            </a:endParaRPr>
          </a:p>
          <a:p>
            <a:pPr marL="0" indent="0">
              <a:buNone/>
            </a:pPr>
            <a:endParaRPr lang="en-US" altLang="ja-JP" sz="4400" dirty="0">
              <a:latin typeface="BIZ UD明朝 Medium" panose="02020500000000000000" pitchFamily="17" charset="-128"/>
              <a:ea typeface="BIZ UD明朝 Medium" panose="02020500000000000000" pitchFamily="17" charset="-128"/>
            </a:endParaRPr>
          </a:p>
          <a:p>
            <a:pPr marL="0" indent="0">
              <a:buNone/>
            </a:pPr>
            <a:endParaRPr lang="en-US" altLang="ja-JP" sz="4400" dirty="0">
              <a:latin typeface="BIZ UD明朝 Medium" panose="02020500000000000000" pitchFamily="17" charset="-128"/>
              <a:ea typeface="BIZ UD明朝 Medium" panose="02020500000000000000" pitchFamily="17" charset="-128"/>
            </a:endParaRPr>
          </a:p>
          <a:p>
            <a:pPr marL="0" indent="0">
              <a:buNone/>
            </a:pPr>
            <a:endParaRPr lang="ja-JP" altLang="en-US" sz="4400" dirty="0">
              <a:latin typeface="BIZ UD明朝 Medium" panose="02020500000000000000" pitchFamily="17" charset="-128"/>
              <a:ea typeface="BIZ UD明朝 Medium" panose="02020500000000000000" pitchFamily="17" charset="-128"/>
            </a:endParaRPr>
          </a:p>
        </p:txBody>
      </p:sp>
      <p:pic>
        <p:nvPicPr>
          <p:cNvPr id="9" name="図 8">
            <a:extLst>
              <a:ext uri="{FF2B5EF4-FFF2-40B4-BE49-F238E27FC236}">
                <a16:creationId xmlns:a16="http://schemas.microsoft.com/office/drawing/2014/main" id="{16D7C96B-6DB5-52F1-F3EF-8A684F650F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3970" y="2715353"/>
            <a:ext cx="4726003" cy="3160515"/>
          </a:xfrm>
          <a:prstGeom prst="rect">
            <a:avLst/>
          </a:prstGeom>
        </p:spPr>
      </p:pic>
    </p:spTree>
    <p:extLst>
      <p:ext uri="{BB962C8B-B14F-4D97-AF65-F5344CB8AC3E}">
        <p14:creationId xmlns:p14="http://schemas.microsoft.com/office/powerpoint/2010/main" val="105379409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CACC85-B88D-459F-830C-3762276F5886}"/>
              </a:ext>
            </a:extLst>
          </p:cNvPr>
          <p:cNvSpPr>
            <a:spLocks noGrp="1"/>
          </p:cNvSpPr>
          <p:nvPr>
            <p:ph type="title"/>
          </p:nvPr>
        </p:nvSpPr>
        <p:spPr/>
        <p:txBody>
          <a:bodyPr>
            <a:normAutofit fontScale="90000"/>
          </a:bodyPr>
          <a:lstStyle/>
          <a:p>
            <a:r>
              <a:rPr kumimoji="1" lang="ja-JP" altLang="en-US" dirty="0"/>
              <a:t>完全オンライン完結</a:t>
            </a:r>
            <a:br>
              <a:rPr kumimoji="1" lang="en-US" altLang="ja-JP" dirty="0"/>
            </a:br>
            <a:r>
              <a:rPr kumimoji="1" lang="ja-JP" altLang="en-US" dirty="0"/>
              <a:t>　　ヘッドスパニスト養成講座</a:t>
            </a:r>
          </a:p>
        </p:txBody>
      </p:sp>
      <p:sp>
        <p:nvSpPr>
          <p:cNvPr id="3" name="コンテンツ プレースホルダー 2">
            <a:extLst>
              <a:ext uri="{FF2B5EF4-FFF2-40B4-BE49-F238E27FC236}">
                <a16:creationId xmlns:a16="http://schemas.microsoft.com/office/drawing/2014/main" id="{B8405BC0-3EFD-4243-9583-E5C776D00AB0}"/>
              </a:ext>
            </a:extLst>
          </p:cNvPr>
          <p:cNvSpPr>
            <a:spLocks noGrp="1"/>
          </p:cNvSpPr>
          <p:nvPr>
            <p:ph idx="1"/>
          </p:nvPr>
        </p:nvSpPr>
        <p:spPr/>
        <p:txBody>
          <a:bodyPr>
            <a:normAutofit fontScale="25000" lnSpcReduction="20000"/>
          </a:bodyPr>
          <a:lstStyle/>
          <a:p>
            <a:pPr marL="0" indent="0">
              <a:buNone/>
            </a:pPr>
            <a:endParaRPr kumimoji="1" lang="en-US" altLang="ja-JP" dirty="0"/>
          </a:p>
          <a:p>
            <a:pPr marL="0" indent="0">
              <a:buNone/>
            </a:pPr>
            <a:r>
              <a:rPr lang="ja-JP" altLang="en-US" dirty="0"/>
              <a:t>　</a:t>
            </a:r>
            <a:r>
              <a:rPr lang="ja-JP" altLang="en-US" sz="9600" dirty="0"/>
              <a:t>　</a:t>
            </a:r>
            <a:r>
              <a:rPr lang="ja-JP" altLang="en-US" sz="9600" dirty="0">
                <a:latin typeface="BIZ UDP明朝 Medium" panose="02020500000000000000" pitchFamily="18" charset="-128"/>
                <a:ea typeface="BIZ UDP明朝 Medium" panose="02020500000000000000" pitchFamily="18" charset="-128"/>
              </a:rPr>
              <a:t>受講料　</a:t>
            </a:r>
            <a:r>
              <a:rPr lang="en-US" altLang="ja-JP" sz="9600" dirty="0">
                <a:latin typeface="BIZ UDP明朝 Medium" panose="02020500000000000000" pitchFamily="18" charset="-128"/>
                <a:ea typeface="BIZ UDP明朝 Medium" panose="02020500000000000000" pitchFamily="18" charset="-128"/>
              </a:rPr>
              <a:t>97,900</a:t>
            </a:r>
            <a:r>
              <a:rPr lang="ja-JP" altLang="en-US" sz="9600" dirty="0">
                <a:latin typeface="BIZ UDP明朝 Medium" panose="02020500000000000000" pitchFamily="18" charset="-128"/>
                <a:ea typeface="BIZ UDP明朝 Medium" panose="02020500000000000000" pitchFamily="18" charset="-128"/>
              </a:rPr>
              <a:t>円　　　　</a:t>
            </a:r>
            <a:endParaRPr lang="en-US" altLang="ja-JP" sz="9600" dirty="0">
              <a:latin typeface="BIZ UDP明朝 Medium" panose="02020500000000000000" pitchFamily="18" charset="-128"/>
              <a:ea typeface="BIZ UDP明朝 Medium" panose="02020500000000000000" pitchFamily="18" charset="-128"/>
            </a:endParaRPr>
          </a:p>
          <a:p>
            <a:pPr marL="0" indent="0">
              <a:buNone/>
            </a:pPr>
            <a:r>
              <a:rPr lang="ja-JP" altLang="en-US" sz="9600" dirty="0">
                <a:latin typeface="BIZ UDP明朝 Medium" panose="02020500000000000000" pitchFamily="18" charset="-128"/>
                <a:ea typeface="BIZ UDP明朝 Medium" panose="02020500000000000000" pitchFamily="18" charset="-128"/>
              </a:rPr>
              <a:t>　</a:t>
            </a:r>
            <a:endParaRPr lang="en-US" altLang="ja-JP" sz="9600" dirty="0">
              <a:latin typeface="BIZ UDP明朝 Medium" panose="02020500000000000000" pitchFamily="18" charset="-128"/>
              <a:ea typeface="BIZ UDP明朝 Medium" panose="02020500000000000000" pitchFamily="18" charset="-128"/>
            </a:endParaRPr>
          </a:p>
          <a:p>
            <a:pPr marL="0" indent="0">
              <a:buNone/>
            </a:pPr>
            <a:endParaRPr lang="en-US" altLang="ja-JP" sz="9600" dirty="0">
              <a:latin typeface="BIZ UDP明朝 Medium" panose="02020500000000000000" pitchFamily="18" charset="-128"/>
              <a:ea typeface="BIZ UDP明朝 Medium" panose="02020500000000000000" pitchFamily="18" charset="-128"/>
            </a:endParaRPr>
          </a:p>
          <a:p>
            <a:pPr marL="0" indent="0">
              <a:buNone/>
            </a:pPr>
            <a:r>
              <a:rPr lang="ja-JP" altLang="en-US" sz="9600" dirty="0">
                <a:latin typeface="BIZ UDP明朝 Medium" panose="02020500000000000000" pitchFamily="18" charset="-128"/>
                <a:ea typeface="BIZ UDP明朝 Medium" panose="02020500000000000000" pitchFamily="18" charset="-128"/>
              </a:rPr>
              <a:t>　　受講時間　オンライン４</a:t>
            </a:r>
            <a:r>
              <a:rPr lang="en-US" altLang="ja-JP" sz="9600" dirty="0">
                <a:latin typeface="BIZ UDP明朝 Medium" panose="02020500000000000000" pitchFamily="18" charset="-128"/>
                <a:ea typeface="BIZ UDP明朝 Medium" panose="02020500000000000000" pitchFamily="18" charset="-128"/>
              </a:rPr>
              <a:t>H</a:t>
            </a:r>
            <a:r>
              <a:rPr lang="ja-JP" altLang="en-US" sz="9600" dirty="0">
                <a:latin typeface="BIZ UDP明朝 Medium" panose="02020500000000000000" pitchFamily="18" charset="-128"/>
                <a:ea typeface="BIZ UDP明朝 Medium" panose="02020500000000000000" pitchFamily="18" charset="-128"/>
              </a:rPr>
              <a:t>　　　テキスト　マニュアル送付</a:t>
            </a:r>
            <a:endParaRPr lang="en-US" altLang="ja-JP" sz="9600" dirty="0">
              <a:latin typeface="BIZ UDP明朝 Medium" panose="02020500000000000000" pitchFamily="18" charset="-128"/>
              <a:ea typeface="BIZ UDP明朝 Medium" panose="02020500000000000000" pitchFamily="18" charset="-128"/>
            </a:endParaRPr>
          </a:p>
          <a:p>
            <a:pPr marL="0" indent="0">
              <a:buNone/>
            </a:pPr>
            <a:endParaRPr lang="en-US" altLang="ja-JP" sz="9600" dirty="0">
              <a:latin typeface="BIZ UDP明朝 Medium" panose="02020500000000000000" pitchFamily="18" charset="-128"/>
              <a:ea typeface="BIZ UDP明朝 Medium" panose="02020500000000000000" pitchFamily="18" charset="-128"/>
            </a:endParaRPr>
          </a:p>
          <a:p>
            <a:pPr marL="0" indent="0">
              <a:buNone/>
            </a:pPr>
            <a:r>
              <a:rPr lang="ja-JP" altLang="en-US" sz="9600" dirty="0">
                <a:latin typeface="BIZ UDP明朝 Medium" panose="02020500000000000000" pitchFamily="18" charset="-128"/>
                <a:ea typeface="BIZ UDP明朝 Medium" panose="02020500000000000000" pitchFamily="18" charset="-128"/>
              </a:rPr>
              <a:t>　　　　</a:t>
            </a:r>
            <a:r>
              <a:rPr lang="en-US" altLang="ja-JP" sz="9600" dirty="0">
                <a:latin typeface="BIZ UDP明朝 Medium" panose="02020500000000000000" pitchFamily="18" charset="-128"/>
                <a:ea typeface="BIZ UDP明朝 Medium" panose="02020500000000000000" pitchFamily="18" charset="-128"/>
              </a:rPr>
              <a:t>※</a:t>
            </a:r>
            <a:r>
              <a:rPr lang="ja-JP" altLang="en-US" sz="9600" dirty="0">
                <a:latin typeface="BIZ UDP明朝 Medium" panose="02020500000000000000" pitchFamily="18" charset="-128"/>
                <a:ea typeface="BIZ UDP明朝 Medium" panose="02020500000000000000" pitchFamily="18" charset="-128"/>
              </a:rPr>
              <a:t>希望者は年会費３．３万円にて月</a:t>
            </a:r>
            <a:r>
              <a:rPr lang="en-US" altLang="ja-JP" sz="9600" dirty="0">
                <a:latin typeface="BIZ UDP明朝 Medium" panose="02020500000000000000" pitchFamily="18" charset="-128"/>
                <a:ea typeface="BIZ UDP明朝 Medium" panose="02020500000000000000" pitchFamily="18" charset="-128"/>
              </a:rPr>
              <a:t>2</a:t>
            </a:r>
            <a:r>
              <a:rPr lang="ja-JP" altLang="en-US" sz="9600" dirty="0">
                <a:latin typeface="BIZ UDP明朝 Medium" panose="02020500000000000000" pitchFamily="18" charset="-128"/>
                <a:ea typeface="BIZ UDP明朝 Medium" panose="02020500000000000000" pitchFamily="18" charset="-128"/>
              </a:rPr>
              <a:t>回の勉強会</a:t>
            </a:r>
            <a:endParaRPr lang="en-US" altLang="ja-JP" sz="9600" dirty="0">
              <a:latin typeface="BIZ UDP明朝 Medium" panose="02020500000000000000" pitchFamily="18" charset="-128"/>
              <a:ea typeface="BIZ UDP明朝 Medium" panose="02020500000000000000" pitchFamily="18" charset="-128"/>
            </a:endParaRPr>
          </a:p>
          <a:p>
            <a:pPr marL="0" indent="0">
              <a:buNone/>
            </a:pPr>
            <a:r>
              <a:rPr lang="ja-JP" altLang="en-US" sz="9600" dirty="0">
                <a:latin typeface="BIZ UDP明朝 Medium" panose="02020500000000000000" pitchFamily="18" charset="-128"/>
                <a:ea typeface="BIZ UDP明朝 Medium" panose="02020500000000000000" pitchFamily="18" charset="-128"/>
              </a:rPr>
              <a:t>　　　</a:t>
            </a:r>
            <a:endParaRPr lang="en-US" altLang="ja-JP" sz="9600" dirty="0">
              <a:latin typeface="BIZ UDP明朝 Medium" panose="02020500000000000000" pitchFamily="18" charset="-128"/>
              <a:ea typeface="BIZ UDP明朝 Medium" panose="02020500000000000000" pitchFamily="18" charset="-128"/>
            </a:endParaRPr>
          </a:p>
          <a:p>
            <a:pPr marL="0" indent="0">
              <a:buNone/>
            </a:pPr>
            <a:endParaRPr lang="en-US" altLang="ja-JP" sz="9600" dirty="0">
              <a:latin typeface="BIZ UDP明朝 Medium" panose="02020500000000000000" pitchFamily="18" charset="-128"/>
              <a:ea typeface="BIZ UDP明朝 Medium" panose="02020500000000000000" pitchFamily="18" charset="-128"/>
            </a:endParaRPr>
          </a:p>
          <a:p>
            <a:pPr marL="0" indent="0">
              <a:buNone/>
            </a:pPr>
            <a:r>
              <a:rPr lang="ja-JP" altLang="en-US" sz="9600" dirty="0">
                <a:latin typeface="BIZ UDP明朝 Medium" panose="02020500000000000000" pitchFamily="18" charset="-128"/>
                <a:ea typeface="BIZ UDP明朝 Medium" panose="02020500000000000000" pitchFamily="18" charset="-128"/>
              </a:rPr>
              <a:t>　　　（通常価格　</a:t>
            </a:r>
            <a:r>
              <a:rPr lang="en-US" altLang="ja-JP" sz="9600" dirty="0">
                <a:latin typeface="BIZ UDP明朝 Medium" panose="02020500000000000000" pitchFamily="18" charset="-128"/>
                <a:ea typeface="BIZ UDP明朝 Medium" panose="02020500000000000000" pitchFamily="18" charset="-128"/>
              </a:rPr>
              <a:t>1</a:t>
            </a:r>
            <a:r>
              <a:rPr lang="ja-JP" altLang="en-US" sz="9600" dirty="0">
                <a:latin typeface="BIZ UDP明朝 Medium" panose="02020500000000000000" pitchFamily="18" charset="-128"/>
                <a:ea typeface="BIZ UDP明朝 Medium" panose="02020500000000000000" pitchFamily="18" charset="-128"/>
              </a:rPr>
              <a:t>回</a:t>
            </a:r>
            <a:r>
              <a:rPr lang="en-US" altLang="ja-JP" sz="9600" dirty="0">
                <a:latin typeface="BIZ UDP明朝 Medium" panose="02020500000000000000" pitchFamily="18" charset="-128"/>
                <a:ea typeface="BIZ UDP明朝 Medium" panose="02020500000000000000" pitchFamily="18" charset="-128"/>
              </a:rPr>
              <a:t>5500</a:t>
            </a:r>
            <a:r>
              <a:rPr lang="ja-JP" altLang="en-US" sz="9600" dirty="0">
                <a:latin typeface="BIZ UDP明朝 Medium" panose="02020500000000000000" pitchFamily="18" charset="-128"/>
                <a:ea typeface="BIZ UDP明朝 Medium" panose="02020500000000000000" pitchFamily="18" charset="-128"/>
              </a:rPr>
              <a:t>円、年間</a:t>
            </a:r>
            <a:r>
              <a:rPr lang="en-US" altLang="ja-JP" sz="9600" dirty="0">
                <a:latin typeface="BIZ UDP明朝 Medium" panose="02020500000000000000" pitchFamily="18" charset="-128"/>
                <a:ea typeface="BIZ UDP明朝 Medium" panose="02020500000000000000" pitchFamily="18" charset="-128"/>
              </a:rPr>
              <a:t>13.2</a:t>
            </a:r>
            <a:r>
              <a:rPr lang="ja-JP" altLang="en-US" sz="9600" dirty="0">
                <a:latin typeface="BIZ UDP明朝 Medium" panose="02020500000000000000" pitchFamily="18" charset="-128"/>
                <a:ea typeface="BIZ UDP明朝 Medium" panose="02020500000000000000" pitchFamily="18" charset="-128"/>
              </a:rPr>
              <a:t>万円が無料に）</a:t>
            </a:r>
            <a:endParaRPr lang="en-US" altLang="ja-JP" sz="9600" dirty="0">
              <a:latin typeface="BIZ UDP明朝 Medium" panose="02020500000000000000" pitchFamily="18" charset="-128"/>
              <a:ea typeface="BIZ UDP明朝 Medium" panose="02020500000000000000" pitchFamily="18" charset="-128"/>
            </a:endParaRPr>
          </a:p>
          <a:p>
            <a:pPr marL="0" indent="0">
              <a:buNone/>
            </a:pPr>
            <a:endParaRPr lang="en-US" altLang="ja-JP" sz="9600" dirty="0">
              <a:latin typeface="BIZ UDP明朝 Medium" panose="02020500000000000000" pitchFamily="18" charset="-128"/>
              <a:ea typeface="BIZ UDP明朝 Medium" panose="02020500000000000000" pitchFamily="18" charset="-128"/>
            </a:endParaRPr>
          </a:p>
          <a:p>
            <a:pPr marL="0" indent="0">
              <a:buNone/>
            </a:pPr>
            <a:r>
              <a:rPr lang="ja-JP" altLang="en-US" sz="3100" dirty="0">
                <a:latin typeface="BIZ UDP明朝 Medium" panose="02020500000000000000" pitchFamily="18" charset="-128"/>
                <a:ea typeface="BIZ UDP明朝 Medium" panose="02020500000000000000" pitchFamily="18" charset="-128"/>
              </a:rPr>
              <a:t>　　　</a:t>
            </a:r>
            <a:endParaRPr lang="en-US" altLang="ja-JP" sz="3100" dirty="0">
              <a:latin typeface="BIZ UDP明朝 Medium" panose="02020500000000000000" pitchFamily="18" charset="-128"/>
              <a:ea typeface="BIZ UDP明朝 Medium" panose="02020500000000000000" pitchFamily="18" charset="-128"/>
            </a:endParaRPr>
          </a:p>
          <a:p>
            <a:pPr marL="0" indent="0">
              <a:buNone/>
            </a:pPr>
            <a:r>
              <a:rPr lang="ja-JP" altLang="en-US" sz="3100" dirty="0">
                <a:latin typeface="BIZ UDP明朝 Medium" panose="02020500000000000000" pitchFamily="18" charset="-128"/>
                <a:ea typeface="BIZ UDP明朝 Medium" panose="02020500000000000000" pitchFamily="18" charset="-128"/>
              </a:rPr>
              <a:t>　　　　　　　　</a:t>
            </a:r>
            <a:endParaRPr lang="en-US" altLang="ja-JP" sz="3100" dirty="0">
              <a:latin typeface="BIZ UDP明朝 Medium" panose="02020500000000000000" pitchFamily="18" charset="-128"/>
              <a:ea typeface="BIZ UDP明朝 Medium" panose="02020500000000000000" pitchFamily="18" charset="-128"/>
            </a:endParaRPr>
          </a:p>
          <a:p>
            <a:pPr marL="0" indent="0">
              <a:buNone/>
            </a:pPr>
            <a:endParaRPr kumimoji="1" lang="en-US" altLang="ja-JP" dirty="0">
              <a:latin typeface="BIZ UDP明朝 Medium" panose="02020500000000000000" pitchFamily="18" charset="-128"/>
              <a:ea typeface="BIZ UDP明朝 Medium" panose="02020500000000000000" pitchFamily="18" charset="-128"/>
            </a:endParaRPr>
          </a:p>
          <a:p>
            <a:pPr marL="0" indent="0">
              <a:buNone/>
            </a:pPr>
            <a:r>
              <a:rPr lang="ja-JP" altLang="en-US" dirty="0">
                <a:latin typeface="BIZ UDP明朝 Medium" panose="02020500000000000000" pitchFamily="18" charset="-128"/>
                <a:ea typeface="BIZ UDP明朝 Medium" panose="02020500000000000000" pitchFamily="18" charset="-128"/>
              </a:rPr>
              <a:t>　　　　</a:t>
            </a:r>
            <a:endParaRPr kumimoji="1" lang="ja-JP" altLang="en-US" dirty="0">
              <a:latin typeface="BIZ UDP明朝 Medium" panose="02020500000000000000" pitchFamily="18" charset="-128"/>
              <a:ea typeface="BIZ UDP明朝 Medium" panose="02020500000000000000" pitchFamily="18" charset="-128"/>
            </a:endParaRPr>
          </a:p>
        </p:txBody>
      </p:sp>
    </p:spTree>
    <p:extLst>
      <p:ext uri="{BB962C8B-B14F-4D97-AF65-F5344CB8AC3E}">
        <p14:creationId xmlns:p14="http://schemas.microsoft.com/office/powerpoint/2010/main" val="208744777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0B5D85A-C530-48C6-9467-C3B8D7A9E8BC}"/>
              </a:ext>
            </a:extLst>
          </p:cNvPr>
          <p:cNvSpPr>
            <a:spLocks noGrp="1"/>
          </p:cNvSpPr>
          <p:nvPr>
            <p:ph type="title"/>
          </p:nvPr>
        </p:nvSpPr>
        <p:spPr>
          <a:xfrm>
            <a:off x="838200" y="80645"/>
            <a:ext cx="10515600" cy="1325563"/>
          </a:xfrm>
        </p:spPr>
        <p:txBody>
          <a:bodyPr/>
          <a:lstStyle/>
          <a:p>
            <a:r>
              <a:rPr kumimoji="1" lang="ja-JP" altLang="en-US" dirty="0">
                <a:solidFill>
                  <a:srgbClr val="FF0000"/>
                </a:solidFill>
                <a:latin typeface="HG丸ｺﾞｼｯｸM-PRO" panose="020F0600000000000000" pitchFamily="50" charset="-128"/>
                <a:ea typeface="HG丸ｺﾞｼｯｸM-PRO" panose="020F0600000000000000" pitchFamily="50" charset="-128"/>
              </a:rPr>
              <a:t>本日お申込みの方　特典</a:t>
            </a:r>
          </a:p>
        </p:txBody>
      </p:sp>
      <p:sp>
        <p:nvSpPr>
          <p:cNvPr id="3" name="コンテンツ プレースホルダー 2">
            <a:extLst>
              <a:ext uri="{FF2B5EF4-FFF2-40B4-BE49-F238E27FC236}">
                <a16:creationId xmlns:a16="http://schemas.microsoft.com/office/drawing/2014/main" id="{775E03A2-9E9D-4479-BDBC-6E8748E0858F}"/>
              </a:ext>
            </a:extLst>
          </p:cNvPr>
          <p:cNvSpPr>
            <a:spLocks noGrp="1"/>
          </p:cNvSpPr>
          <p:nvPr>
            <p:ph idx="1"/>
          </p:nvPr>
        </p:nvSpPr>
        <p:spPr>
          <a:xfrm>
            <a:off x="838200" y="1513840"/>
            <a:ext cx="10515600" cy="4663123"/>
          </a:xfrm>
        </p:spPr>
        <p:txBody>
          <a:bodyPr>
            <a:normAutofit fontScale="70000" lnSpcReduction="20000"/>
          </a:bodyPr>
          <a:lstStyle/>
          <a:p>
            <a:pPr marL="0" indent="0">
              <a:buNone/>
            </a:pPr>
            <a:r>
              <a:rPr kumimoji="1" lang="ja-JP" altLang="en-US" dirty="0"/>
              <a:t>　</a:t>
            </a:r>
            <a:r>
              <a:rPr kumimoji="1" lang="ja-JP" altLang="en-US" sz="3200" dirty="0">
                <a:latin typeface="HG丸ｺﾞｼｯｸM-PRO" panose="020F0600000000000000" pitchFamily="50" charset="-128"/>
                <a:ea typeface="HG丸ｺﾞｼｯｸM-PRO" panose="020F0600000000000000" pitchFamily="50" charset="-128"/>
              </a:rPr>
              <a:t>セルフヘッドマッサージ講師資格講座　　</a:t>
            </a:r>
            <a:r>
              <a:rPr kumimoji="1" lang="en-US" altLang="ja-JP" sz="3200" dirty="0">
                <a:latin typeface="HG丸ｺﾞｼｯｸM-PRO" panose="020F0600000000000000" pitchFamily="50" charset="-128"/>
                <a:ea typeface="HG丸ｺﾞｼｯｸM-PRO" panose="020F0600000000000000" pitchFamily="50" charset="-128"/>
              </a:rPr>
              <a:t>11</a:t>
            </a:r>
            <a:r>
              <a:rPr kumimoji="1" lang="ja-JP" altLang="en-US" sz="3200" dirty="0">
                <a:latin typeface="HG丸ｺﾞｼｯｸM-PRO" panose="020F0600000000000000" pitchFamily="50" charset="-128"/>
                <a:ea typeface="HG丸ｺﾞｼｯｸM-PRO" panose="020F0600000000000000" pitchFamily="50" charset="-128"/>
              </a:rPr>
              <a:t>万円</a:t>
            </a:r>
            <a:endParaRPr kumimoji="1" lang="en-US" altLang="ja-JP" sz="3200" dirty="0">
              <a:latin typeface="HG丸ｺﾞｼｯｸM-PRO" panose="020F0600000000000000" pitchFamily="50" charset="-128"/>
              <a:ea typeface="HG丸ｺﾞｼｯｸM-PRO" panose="020F0600000000000000" pitchFamily="50" charset="-128"/>
            </a:endParaRPr>
          </a:p>
          <a:p>
            <a:pPr marL="0" indent="0">
              <a:buNone/>
            </a:pPr>
            <a:endParaRPr lang="en-US" altLang="ja-JP" sz="3200" dirty="0">
              <a:latin typeface="HG丸ｺﾞｼｯｸM-PRO" panose="020F0600000000000000" pitchFamily="50" charset="-128"/>
              <a:ea typeface="HG丸ｺﾞｼｯｸM-PRO" panose="020F0600000000000000" pitchFamily="50" charset="-128"/>
            </a:endParaRPr>
          </a:p>
          <a:p>
            <a:pPr marL="0" indent="0">
              <a:buNone/>
            </a:pPr>
            <a:r>
              <a:rPr kumimoji="1" lang="ja-JP" altLang="en-US" sz="3200" dirty="0">
                <a:latin typeface="HG丸ｺﾞｼｯｸM-PRO" panose="020F0600000000000000" pitchFamily="50" charset="-128"/>
                <a:ea typeface="HG丸ｺﾞｼｯｸM-PRO" panose="020F0600000000000000" pitchFamily="50" charset="-128"/>
              </a:rPr>
              <a:t>　広瀬恵子個別コンサルティング</a:t>
            </a:r>
            <a:r>
              <a:rPr kumimoji="1" lang="en-US" altLang="ja-JP" sz="3200" dirty="0">
                <a:latin typeface="HG丸ｺﾞｼｯｸM-PRO" panose="020F0600000000000000" pitchFamily="50" charset="-128"/>
                <a:ea typeface="HG丸ｺﾞｼｯｸM-PRO" panose="020F0600000000000000" pitchFamily="50" charset="-128"/>
              </a:rPr>
              <a:t>1</a:t>
            </a:r>
            <a:r>
              <a:rPr kumimoji="1" lang="ja-JP" altLang="en-US" sz="3200" dirty="0">
                <a:latin typeface="HG丸ｺﾞｼｯｸM-PRO" panose="020F0600000000000000" pitchFamily="50" charset="-128"/>
                <a:ea typeface="HG丸ｺﾞｼｯｸM-PRO" panose="020F0600000000000000" pitchFamily="50" charset="-128"/>
              </a:rPr>
              <a:t>回</a:t>
            </a:r>
            <a:r>
              <a:rPr kumimoji="1" lang="en-US" altLang="ja-JP" sz="3200" dirty="0">
                <a:latin typeface="HG丸ｺﾞｼｯｸM-PRO" panose="020F0600000000000000" pitchFamily="50" charset="-128"/>
                <a:ea typeface="HG丸ｺﾞｼｯｸM-PRO" panose="020F0600000000000000" pitchFamily="50" charset="-128"/>
              </a:rPr>
              <a:t>40</a:t>
            </a:r>
            <a:r>
              <a:rPr kumimoji="1" lang="ja-JP" altLang="en-US" sz="3200" dirty="0">
                <a:latin typeface="HG丸ｺﾞｼｯｸM-PRO" panose="020F0600000000000000" pitchFamily="50" charset="-128"/>
                <a:ea typeface="HG丸ｺﾞｼｯｸM-PRO" panose="020F0600000000000000" pitchFamily="50" charset="-128"/>
              </a:rPr>
              <a:t>分　　</a:t>
            </a:r>
            <a:r>
              <a:rPr kumimoji="1" lang="en-US" altLang="ja-JP" sz="3200" dirty="0">
                <a:latin typeface="HG丸ｺﾞｼｯｸM-PRO" panose="020F0600000000000000" pitchFamily="50" charset="-128"/>
                <a:ea typeface="HG丸ｺﾞｼｯｸM-PRO" panose="020F0600000000000000" pitchFamily="50" charset="-128"/>
              </a:rPr>
              <a:t>1</a:t>
            </a:r>
            <a:r>
              <a:rPr kumimoji="1" lang="ja-JP" altLang="en-US" sz="3200" dirty="0">
                <a:latin typeface="HG丸ｺﾞｼｯｸM-PRO" panose="020F0600000000000000" pitchFamily="50" charset="-128"/>
                <a:ea typeface="HG丸ｺﾞｼｯｸM-PRO" panose="020F0600000000000000" pitchFamily="50" charset="-128"/>
              </a:rPr>
              <a:t>万円</a:t>
            </a:r>
            <a:endParaRPr kumimoji="1" lang="en-US" altLang="ja-JP" sz="3200" dirty="0">
              <a:latin typeface="HG丸ｺﾞｼｯｸM-PRO" panose="020F0600000000000000" pitchFamily="50" charset="-128"/>
              <a:ea typeface="HG丸ｺﾞｼｯｸM-PRO" panose="020F0600000000000000" pitchFamily="50" charset="-128"/>
            </a:endParaRPr>
          </a:p>
          <a:p>
            <a:pPr marL="0" indent="0">
              <a:buNone/>
            </a:pPr>
            <a:endParaRPr lang="en-US" altLang="ja-JP" sz="3200" dirty="0">
              <a:latin typeface="HG丸ｺﾞｼｯｸM-PRO" panose="020F0600000000000000" pitchFamily="50" charset="-128"/>
              <a:ea typeface="HG丸ｺﾞｼｯｸM-PRO" panose="020F0600000000000000" pitchFamily="50" charset="-128"/>
            </a:endParaRPr>
          </a:p>
          <a:p>
            <a:pPr marL="0" indent="0">
              <a:buNone/>
            </a:pPr>
            <a:r>
              <a:rPr lang="ja-JP" altLang="en-US" sz="3200" dirty="0">
                <a:latin typeface="HG丸ｺﾞｼｯｸM-PRO" panose="020F0600000000000000" pitchFamily="50" charset="-128"/>
                <a:ea typeface="HG丸ｺﾞｼｯｸM-PRO" panose="020F0600000000000000" pitchFamily="50" charset="-128"/>
              </a:rPr>
              <a:t>　　　　　　　総額　</a:t>
            </a:r>
            <a:r>
              <a:rPr lang="en-US" altLang="ja-JP" sz="3200" dirty="0">
                <a:latin typeface="HG丸ｺﾞｼｯｸM-PRO" panose="020F0600000000000000" pitchFamily="50" charset="-128"/>
                <a:ea typeface="HG丸ｺﾞｼｯｸM-PRO" panose="020F0600000000000000" pitchFamily="50" charset="-128"/>
              </a:rPr>
              <a:t>12</a:t>
            </a:r>
            <a:r>
              <a:rPr lang="ja-JP" altLang="en-US" sz="3200" dirty="0">
                <a:latin typeface="HG丸ｺﾞｼｯｸM-PRO" panose="020F0600000000000000" pitchFamily="50" charset="-128"/>
                <a:ea typeface="HG丸ｺﾞｼｯｸM-PRO" panose="020F0600000000000000" pitchFamily="50" charset="-128"/>
              </a:rPr>
              <a:t>万円　➡　無料</a:t>
            </a:r>
            <a:endParaRPr lang="en-US" altLang="ja-JP" sz="3200" dirty="0">
              <a:latin typeface="HG丸ｺﾞｼｯｸM-PRO" panose="020F0600000000000000" pitchFamily="50" charset="-128"/>
              <a:ea typeface="HG丸ｺﾞｼｯｸM-PRO" panose="020F0600000000000000" pitchFamily="50" charset="-128"/>
            </a:endParaRPr>
          </a:p>
          <a:p>
            <a:pPr marL="0" indent="0">
              <a:buNone/>
            </a:pPr>
            <a:endParaRPr kumimoji="1" lang="en-US" altLang="ja-JP" sz="3200" dirty="0">
              <a:latin typeface="HG丸ｺﾞｼｯｸM-PRO" panose="020F0600000000000000" pitchFamily="50" charset="-128"/>
              <a:ea typeface="HG丸ｺﾞｼｯｸM-PRO" panose="020F0600000000000000" pitchFamily="50" charset="-128"/>
            </a:endParaRPr>
          </a:p>
          <a:p>
            <a:pPr marL="0" indent="0">
              <a:buNone/>
            </a:pPr>
            <a:r>
              <a:rPr lang="ja-JP" altLang="en-US" sz="3200" dirty="0">
                <a:latin typeface="HG丸ｺﾞｼｯｸM-PRO" panose="020F0600000000000000" pitchFamily="50" charset="-128"/>
                <a:ea typeface="HG丸ｺﾞｼｯｸM-PRO" panose="020F0600000000000000" pitchFamily="50" charset="-128"/>
              </a:rPr>
              <a:t>　　　　</a:t>
            </a:r>
            <a:r>
              <a:rPr lang="en-US" altLang="ja-JP" sz="3200" dirty="0">
                <a:solidFill>
                  <a:srgbClr val="FF0000"/>
                </a:solidFill>
                <a:latin typeface="HG丸ｺﾞｼｯｸM-PRO" panose="020F0600000000000000" pitchFamily="50" charset="-128"/>
                <a:ea typeface="HG丸ｺﾞｼｯｸM-PRO" panose="020F0600000000000000" pitchFamily="50" charset="-128"/>
              </a:rPr>
              <a:t>97,900</a:t>
            </a:r>
            <a:r>
              <a:rPr lang="ja-JP" altLang="en-US" sz="3200" dirty="0">
                <a:solidFill>
                  <a:srgbClr val="FF0000"/>
                </a:solidFill>
                <a:latin typeface="HG丸ｺﾞｼｯｸM-PRO" panose="020F0600000000000000" pitchFamily="50" charset="-128"/>
                <a:ea typeface="HG丸ｺﾞｼｯｸM-PRO" panose="020F0600000000000000" pitchFamily="50" charset="-128"/>
              </a:rPr>
              <a:t>円の受講で</a:t>
            </a:r>
            <a:r>
              <a:rPr lang="en-US" altLang="ja-JP" sz="3200" dirty="0">
                <a:solidFill>
                  <a:srgbClr val="FF0000"/>
                </a:solidFill>
                <a:latin typeface="HG丸ｺﾞｼｯｸM-PRO" panose="020F0600000000000000" pitchFamily="50" charset="-128"/>
                <a:ea typeface="HG丸ｺﾞｼｯｸM-PRO" panose="020F0600000000000000" pitchFamily="50" charset="-128"/>
              </a:rPr>
              <a:t>12</a:t>
            </a:r>
            <a:r>
              <a:rPr lang="ja-JP" altLang="en-US" sz="3200" dirty="0">
                <a:solidFill>
                  <a:srgbClr val="FF0000"/>
                </a:solidFill>
                <a:latin typeface="HG丸ｺﾞｼｯｸM-PRO" panose="020F0600000000000000" pitchFamily="50" charset="-128"/>
                <a:ea typeface="HG丸ｺﾞｼｯｸM-PRO" panose="020F0600000000000000" pitchFamily="50" charset="-128"/>
              </a:rPr>
              <a:t>万円分が無料</a:t>
            </a:r>
            <a:endParaRPr lang="en-US" altLang="ja-JP" sz="3200" dirty="0">
              <a:solidFill>
                <a:srgbClr val="FF0000"/>
              </a:solidFill>
              <a:latin typeface="HG丸ｺﾞｼｯｸM-PRO" panose="020F0600000000000000" pitchFamily="50" charset="-128"/>
              <a:ea typeface="HG丸ｺﾞｼｯｸM-PRO" panose="020F0600000000000000" pitchFamily="50" charset="-128"/>
            </a:endParaRPr>
          </a:p>
          <a:p>
            <a:pPr marL="0" indent="0">
              <a:buNone/>
            </a:pPr>
            <a:r>
              <a:rPr lang="ja-JP" altLang="en-US" sz="3200" dirty="0">
                <a:solidFill>
                  <a:srgbClr val="FF0000"/>
                </a:solidFill>
                <a:latin typeface="HG丸ｺﾞｼｯｸM-PRO" panose="020F0600000000000000" pitchFamily="50" charset="-128"/>
                <a:ea typeface="HG丸ｺﾞｼｯｸM-PRO" panose="020F0600000000000000" pitchFamily="50" charset="-128"/>
              </a:rPr>
              <a:t>　　　　</a:t>
            </a:r>
            <a:r>
              <a:rPr lang="ja-JP" altLang="en-US" sz="4000" dirty="0">
                <a:solidFill>
                  <a:srgbClr val="FF0000"/>
                </a:solidFill>
                <a:latin typeface="HG丸ｺﾞｼｯｸM-PRO" panose="020F0600000000000000" pitchFamily="50" charset="-128"/>
                <a:ea typeface="HG丸ｺﾞｼｯｸM-PRO" panose="020F0600000000000000" pitchFamily="50" charset="-128"/>
              </a:rPr>
              <a:t>　</a:t>
            </a:r>
            <a:endParaRPr lang="en-US" altLang="ja-JP" sz="4000" dirty="0">
              <a:solidFill>
                <a:srgbClr val="FF0000"/>
              </a:solidFill>
              <a:latin typeface="HG丸ｺﾞｼｯｸM-PRO" panose="020F0600000000000000" pitchFamily="50" charset="-128"/>
              <a:ea typeface="HG丸ｺﾞｼｯｸM-PRO" panose="020F0600000000000000" pitchFamily="50" charset="-128"/>
            </a:endParaRPr>
          </a:p>
          <a:p>
            <a:pPr marL="0" indent="0">
              <a:buNone/>
            </a:pPr>
            <a:r>
              <a:rPr lang="ja-JP" altLang="en-US" sz="4000" dirty="0">
                <a:solidFill>
                  <a:srgbClr val="FF0000"/>
                </a:solidFill>
                <a:latin typeface="HG丸ｺﾞｼｯｸM-PRO" panose="020F0600000000000000" pitchFamily="50" charset="-128"/>
                <a:ea typeface="HG丸ｺﾞｼｯｸM-PRO" panose="020F0600000000000000" pitchFamily="50" charset="-128"/>
              </a:rPr>
              <a:t>　　　　実質</a:t>
            </a:r>
            <a:r>
              <a:rPr lang="en-US" altLang="ja-JP" sz="4000" dirty="0">
                <a:solidFill>
                  <a:srgbClr val="FF0000"/>
                </a:solidFill>
                <a:latin typeface="HG丸ｺﾞｼｯｸM-PRO" panose="020F0600000000000000" pitchFamily="50" charset="-128"/>
                <a:ea typeface="HG丸ｺﾞｼｯｸM-PRO" panose="020F0600000000000000" pitchFamily="50" charset="-128"/>
              </a:rPr>
              <a:t>0</a:t>
            </a:r>
            <a:r>
              <a:rPr lang="ja-JP" altLang="en-US" sz="4000" dirty="0">
                <a:solidFill>
                  <a:srgbClr val="FF0000"/>
                </a:solidFill>
                <a:latin typeface="HG丸ｺﾞｼｯｸM-PRO" panose="020F0600000000000000" pitchFamily="50" charset="-128"/>
                <a:ea typeface="HG丸ｺﾞｼｯｸM-PRO" panose="020F0600000000000000" pitchFamily="50" charset="-128"/>
              </a:rPr>
              <a:t>円受講は本日限り</a:t>
            </a:r>
            <a:endParaRPr lang="en-US" altLang="ja-JP" sz="4000" dirty="0">
              <a:solidFill>
                <a:srgbClr val="FF0000"/>
              </a:solidFill>
              <a:latin typeface="HG丸ｺﾞｼｯｸM-PRO" panose="020F0600000000000000" pitchFamily="50" charset="-128"/>
              <a:ea typeface="HG丸ｺﾞｼｯｸM-PRO" panose="020F0600000000000000" pitchFamily="50" charset="-128"/>
            </a:endParaRPr>
          </a:p>
          <a:p>
            <a:pPr marL="0" indent="0">
              <a:buNone/>
            </a:pPr>
            <a:r>
              <a:rPr kumimoji="1" lang="ja-JP" altLang="en-US" sz="3200" dirty="0">
                <a:solidFill>
                  <a:srgbClr val="FF0000"/>
                </a:solidFill>
                <a:latin typeface="HG丸ｺﾞｼｯｸM-PRO" panose="020F0600000000000000" pitchFamily="50" charset="-128"/>
                <a:ea typeface="HG丸ｺﾞｼｯｸM-PRO" panose="020F0600000000000000" pitchFamily="50" charset="-128"/>
              </a:rPr>
              <a:t>　　　　　　　　　　　　　　　　　　</a:t>
            </a:r>
            <a:endParaRPr kumimoji="1" lang="en-US" altLang="ja-JP" sz="3200" dirty="0">
              <a:solidFill>
                <a:srgbClr val="FF000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649958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DB71E3B-8C31-3D20-0A11-46CB759B7B2B}"/>
              </a:ext>
            </a:extLst>
          </p:cNvPr>
          <p:cNvSpPr>
            <a:spLocks noGrp="1"/>
          </p:cNvSpPr>
          <p:nvPr>
            <p:ph type="title"/>
          </p:nvPr>
        </p:nvSpPr>
        <p:spPr>
          <a:xfrm>
            <a:off x="1295402" y="211756"/>
            <a:ext cx="9601196" cy="2074243"/>
          </a:xfrm>
        </p:spPr>
        <p:txBody>
          <a:bodyPr/>
          <a:lstStyle/>
          <a:p>
            <a:r>
              <a:rPr kumimoji="1" lang="ja-JP" altLang="en-US" dirty="0">
                <a:latin typeface="BIZ UD明朝 Medium" panose="02020500000000000000" pitchFamily="17" charset="-128"/>
                <a:ea typeface="BIZ UD明朝 Medium" panose="02020500000000000000" pitchFamily="17" charset="-128"/>
              </a:rPr>
              <a:t>現代人の悩みとは</a:t>
            </a:r>
          </a:p>
        </p:txBody>
      </p:sp>
      <p:sp>
        <p:nvSpPr>
          <p:cNvPr id="3" name="コンテンツ プレースホルダー 2">
            <a:extLst>
              <a:ext uri="{FF2B5EF4-FFF2-40B4-BE49-F238E27FC236}">
                <a16:creationId xmlns:a16="http://schemas.microsoft.com/office/drawing/2014/main" id="{9D9BE1AD-1058-8728-F043-F299E014297B}"/>
              </a:ext>
            </a:extLst>
          </p:cNvPr>
          <p:cNvSpPr>
            <a:spLocks noGrp="1"/>
          </p:cNvSpPr>
          <p:nvPr>
            <p:ph idx="1"/>
          </p:nvPr>
        </p:nvSpPr>
        <p:spPr/>
        <p:txBody>
          <a:bodyPr/>
          <a:lstStyle/>
          <a:p>
            <a:pPr marL="0" indent="0">
              <a:buNone/>
            </a:pPr>
            <a:endParaRPr kumimoji="1" lang="en-US" altLang="ja-JP" dirty="0"/>
          </a:p>
          <a:p>
            <a:pPr marL="0" indent="0">
              <a:buNone/>
            </a:pPr>
            <a:endParaRPr lang="en-US" altLang="ja-JP" dirty="0"/>
          </a:p>
          <a:p>
            <a:pPr marL="0" indent="0">
              <a:buNone/>
            </a:pPr>
            <a:r>
              <a:rPr kumimoji="1" lang="ja-JP" altLang="en-US" dirty="0"/>
              <a:t>　　　　　</a:t>
            </a:r>
          </a:p>
        </p:txBody>
      </p:sp>
      <p:pic>
        <p:nvPicPr>
          <p:cNvPr id="5" name="図 4">
            <a:extLst>
              <a:ext uri="{FF2B5EF4-FFF2-40B4-BE49-F238E27FC236}">
                <a16:creationId xmlns:a16="http://schemas.microsoft.com/office/drawing/2014/main" id="{C1FA0949-EC85-C353-1C2C-17B97FF4256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025448" y="1825625"/>
            <a:ext cx="6141104" cy="4106863"/>
          </a:xfrm>
          <a:prstGeom prst="rect">
            <a:avLst/>
          </a:prstGeom>
        </p:spPr>
      </p:pic>
    </p:spTree>
    <p:extLst>
      <p:ext uri="{BB962C8B-B14F-4D97-AF65-F5344CB8AC3E}">
        <p14:creationId xmlns:p14="http://schemas.microsoft.com/office/powerpoint/2010/main" val="74974167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オーガニック">
  <a:themeElements>
    <a:clrScheme name="オーガニック">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オーガニック">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オーガニック">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6968</TotalTime>
  <Words>2617</Words>
  <Application>Microsoft Office PowerPoint</Application>
  <PresentationFormat>ワイド画面</PresentationFormat>
  <Paragraphs>513</Paragraphs>
  <Slides>81</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81</vt:i4>
      </vt:variant>
    </vt:vector>
  </HeadingPairs>
  <TitlesOfParts>
    <vt:vector size="90" baseType="lpstr">
      <vt:lpstr>BIZ UDP明朝 Medium</vt:lpstr>
      <vt:lpstr>BIZ UD明朝 Medium</vt:lpstr>
      <vt:lpstr>HGPｺﾞｼｯｸM</vt:lpstr>
      <vt:lpstr>HGP明朝B</vt:lpstr>
      <vt:lpstr>HG丸ｺﾞｼｯｸM-PRO</vt:lpstr>
      <vt:lpstr>ＭＳ Ｐ明朝</vt:lpstr>
      <vt:lpstr>Arial</vt:lpstr>
      <vt:lpstr>Garamond</vt:lpstr>
      <vt:lpstr>オーガニック</vt:lpstr>
      <vt:lpstr>広瀬式ヘッドマッサージ考案者　 ドライヘッドスパ専門店 　　HeadHeavenヘッドヘブン経営者　広瀬恵子   </vt:lpstr>
      <vt:lpstr>ドライヘッドマッサージ専門サロン 　　HeadHeavenヘッドヘブン</vt:lpstr>
      <vt:lpstr>ドライヘッドマッサージ 専門サロン HeadHeavenヘッドヘブン 松山本店</vt:lpstr>
      <vt:lpstr>ビンボーシングルマザーから 全国加盟店40店舗のビジネスオーナーに</vt:lpstr>
      <vt:lpstr>２年間で全国に加盟店４０店舗</vt:lpstr>
      <vt:lpstr>麻布十番会員制サロン　HeadHeavenGrand</vt:lpstr>
      <vt:lpstr>　　　　　　</vt:lpstr>
      <vt:lpstr>お客様の悩みに応えたから</vt:lpstr>
      <vt:lpstr>現代人の悩みとは</vt:lpstr>
      <vt:lpstr>検索キーワード</vt:lpstr>
      <vt:lpstr>エステ　マッサージ　リラクゼーション の3部門20代　30代　40代において</vt:lpstr>
      <vt:lpstr>　　ドライヘッドスパ　とは</vt:lpstr>
      <vt:lpstr>現代人は忙しい　</vt:lpstr>
      <vt:lpstr>　　　気軽に受けられる</vt:lpstr>
      <vt:lpstr>新しい顧客層　　幅広い顧客層</vt:lpstr>
      <vt:lpstr>　　進むデジタル化　オンライン化</vt:lpstr>
      <vt:lpstr>現代人の疲れは頭　肩から上に集中</vt:lpstr>
      <vt:lpstr>頭痛　眼精疲労　肩首のコリ　不眠 とれない疲れ　全て　脳疲労　です</vt:lpstr>
      <vt:lpstr>　他にはない圧倒的な高い技術　 　　広瀬式ヘッドマッサージとは</vt:lpstr>
      <vt:lpstr>私自身の辛い悩みから</vt:lpstr>
      <vt:lpstr>PowerPoint プレゼンテーション</vt:lpstr>
      <vt:lpstr>０から考案開発</vt:lpstr>
      <vt:lpstr>進み続けるオンライン化デジタル社会</vt:lpstr>
      <vt:lpstr>休むことのできない　脳</vt:lpstr>
      <vt:lpstr>頭蓋骨の呼吸</vt:lpstr>
      <vt:lpstr>頭蓋骨が緩むことが出来ない現代人</vt:lpstr>
      <vt:lpstr>広瀬式ヘッドマッサージは</vt:lpstr>
      <vt:lpstr>爆睡　超絶コースありません。</vt:lpstr>
      <vt:lpstr>　　毎日の睡眠の質が変わる</vt:lpstr>
      <vt:lpstr>広瀬式ヘッドマッサージは</vt:lpstr>
      <vt:lpstr>広瀬式導入は全国に 40店舗以上！！受講生は100名以上</vt:lpstr>
      <vt:lpstr>PowerPoint プレゼンテーション</vt:lpstr>
      <vt:lpstr>広瀬式の思い</vt:lpstr>
      <vt:lpstr>広瀬式の思い</vt:lpstr>
      <vt:lpstr>あなたも 【広瀬式ヘッドマスター】になりませんか</vt:lpstr>
      <vt:lpstr>　公務員を退職して念願の自宅サロン</vt:lpstr>
      <vt:lpstr>主婦やOLからサロンオーナーに</vt:lpstr>
      <vt:lpstr>ドライヘッドスパ専門店にして 　新規顧客数10倍以上に！</vt:lpstr>
      <vt:lpstr>　　インストラクターとして活躍</vt:lpstr>
      <vt:lpstr>ドライヘッドスパを学び習得する 　　　　　　様々なコース</vt:lpstr>
      <vt:lpstr>　　①セルフヘッドマッサージ講座</vt:lpstr>
      <vt:lpstr>②　セルフヘッドマッサージ講師講座</vt:lpstr>
      <vt:lpstr>　　　③　　完全オンライン完結 　　　ドライヘッドスパニスト養成講座</vt:lpstr>
      <vt:lpstr>➃　　完全オンライン完結 ドライヘッドスパニストインストラクター講座</vt:lpstr>
      <vt:lpstr>⑤　脳疲労・睡眠アドバイザー養成講座</vt:lpstr>
      <vt:lpstr>　広瀬式ヘッドヘブンマスター養成講座 Ⅰ初級ベーシック　　　 　Ⅱ上級マスター 　Ⅲプロフェッショナルコース</vt:lpstr>
      <vt:lpstr>PowerPoint プレゼンテーション</vt:lpstr>
      <vt:lpstr>　広瀬式ヘッドヘブンマスター養成講座 　　Ⅰ　初級　ベーシックコース</vt:lpstr>
      <vt:lpstr>広瀬式ヘッドヘブンマスター養成講座 Ⅱ　上級　マスターコース</vt:lpstr>
      <vt:lpstr>広瀬式ヘッドヘブンマスター養成講座 Ⅲ　　プロフェッショナルコース</vt:lpstr>
      <vt:lpstr>加盟店コース</vt:lpstr>
      <vt:lpstr>素人の自己開業　</vt:lpstr>
      <vt:lpstr>プロフェッショナルーコース</vt:lpstr>
      <vt:lpstr> 　　　　　　　　　　 セミナー参加　本日お申込みの方限定！！  　　夢を本気で叶える方だけに</vt:lpstr>
      <vt:lpstr>　　Ⅰ　Ⅱ　マスター　一括コース 　　　 ８１４,000円　➡　69．３万円(登録料別途） 　　　　　　　　　　　　</vt:lpstr>
      <vt:lpstr>　　　　　　                分割払い   (分割手数料３％) </vt:lpstr>
      <vt:lpstr>プロフェッショナル一括コース 1,309,000円　➡120万円</vt:lpstr>
      <vt:lpstr>分割払い可</vt:lpstr>
      <vt:lpstr>PowerPoint プレゼンテーション</vt:lpstr>
      <vt:lpstr>PowerPoint プレゼンテーション</vt:lpstr>
      <vt:lpstr>広瀬式加盟店はサロンメリット 　　　　　　　　の強いプログラム</vt:lpstr>
      <vt:lpstr>　　高い技術　だけじゃない</vt:lpstr>
      <vt:lpstr>　</vt:lpstr>
      <vt:lpstr>　　　１２０万円（税込み132万円）</vt:lpstr>
      <vt:lpstr>導入のステップ　導入後平均約3ヵ月で開始 </vt:lpstr>
      <vt:lpstr>　　本日申し込みの方限定　特典プレゼント</vt:lpstr>
      <vt:lpstr>PowerPoint プレゼンテーション</vt:lpstr>
      <vt:lpstr>PowerPoint プレゼンテーション</vt:lpstr>
      <vt:lpstr>　　他店がやっていて 　HeadHeaven　が絶対やらないこと</vt:lpstr>
      <vt:lpstr>　広告費0円で集客できるのは？</vt:lpstr>
      <vt:lpstr>高いリピート率</vt:lpstr>
      <vt:lpstr>どんどん変化し進むサロン経営</vt:lpstr>
      <vt:lpstr>PowerPoint プレゼンテーション</vt:lpstr>
      <vt:lpstr>　　　　　SNSの活用</vt:lpstr>
      <vt:lpstr>但し　審査がございます</vt:lpstr>
      <vt:lpstr>広瀬式ヘッドヘブンマスター養成講座</vt:lpstr>
      <vt:lpstr>PowerPoint プレゼンテーション</vt:lpstr>
      <vt:lpstr>広瀬式ヘッドヘブンマスター養成講座</vt:lpstr>
      <vt:lpstr>本日お申込みの方　特典</vt:lpstr>
      <vt:lpstr>完全オンライン完結 　　ヘッドスパニスト養成講座</vt:lpstr>
      <vt:lpstr>本日お申込みの方　特典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ドライヘッドマッサージ 専門サロン HeadHeavenヘッドヘブン 松山本店</dc:title>
  <dc:creator>廣瀬 恵子</dc:creator>
  <cp:lastModifiedBy>廣瀬 恵子</cp:lastModifiedBy>
  <cp:revision>85</cp:revision>
  <dcterms:created xsi:type="dcterms:W3CDTF">2021-01-18T23:46:36Z</dcterms:created>
  <dcterms:modified xsi:type="dcterms:W3CDTF">2023-03-07T10:55:41Z</dcterms:modified>
</cp:coreProperties>
</file>