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3" r:id="rId1"/>
  </p:sldMasterIdLst>
  <p:notesMasterIdLst>
    <p:notesMasterId r:id="rId3"/>
  </p:notesMasterIdLst>
  <p:sldIdLst>
    <p:sldId id="260" r:id="rId2"/>
  </p:sldIdLst>
  <p:sldSz cx="7775575" cy="10907713"/>
  <p:notesSz cx="6735763" cy="9866313"/>
  <p:defaultTextStyle>
    <a:defPPr>
      <a:defRPr lang="ja-JP"/>
    </a:defPPr>
    <a:lvl1pPr marL="0" algn="l" defTabSz="1019007" rtl="0" eaLnBrk="1" latinLnBrk="0" hangingPunct="1">
      <a:defRPr kumimoji="1" sz="2006" kern="1200">
        <a:solidFill>
          <a:schemeClr val="tx1"/>
        </a:solidFill>
        <a:latin typeface="+mn-lt"/>
        <a:ea typeface="+mn-ea"/>
        <a:cs typeface="+mn-cs"/>
      </a:defRPr>
    </a:lvl1pPr>
    <a:lvl2pPr marL="509504" algn="l" defTabSz="1019007" rtl="0" eaLnBrk="1" latinLnBrk="0" hangingPunct="1">
      <a:defRPr kumimoji="1" sz="2006" kern="1200">
        <a:solidFill>
          <a:schemeClr val="tx1"/>
        </a:solidFill>
        <a:latin typeface="+mn-lt"/>
        <a:ea typeface="+mn-ea"/>
        <a:cs typeface="+mn-cs"/>
      </a:defRPr>
    </a:lvl2pPr>
    <a:lvl3pPr marL="1019007" algn="l" defTabSz="1019007" rtl="0" eaLnBrk="1" latinLnBrk="0" hangingPunct="1">
      <a:defRPr kumimoji="1" sz="2006" kern="1200">
        <a:solidFill>
          <a:schemeClr val="tx1"/>
        </a:solidFill>
        <a:latin typeface="+mn-lt"/>
        <a:ea typeface="+mn-ea"/>
        <a:cs typeface="+mn-cs"/>
      </a:defRPr>
    </a:lvl3pPr>
    <a:lvl4pPr marL="1528511" algn="l" defTabSz="1019007" rtl="0" eaLnBrk="1" latinLnBrk="0" hangingPunct="1">
      <a:defRPr kumimoji="1" sz="2006" kern="1200">
        <a:solidFill>
          <a:schemeClr val="tx1"/>
        </a:solidFill>
        <a:latin typeface="+mn-lt"/>
        <a:ea typeface="+mn-ea"/>
        <a:cs typeface="+mn-cs"/>
      </a:defRPr>
    </a:lvl4pPr>
    <a:lvl5pPr marL="2038015" algn="l" defTabSz="1019007" rtl="0" eaLnBrk="1" latinLnBrk="0" hangingPunct="1">
      <a:defRPr kumimoji="1" sz="2006" kern="1200">
        <a:solidFill>
          <a:schemeClr val="tx1"/>
        </a:solidFill>
        <a:latin typeface="+mn-lt"/>
        <a:ea typeface="+mn-ea"/>
        <a:cs typeface="+mn-cs"/>
      </a:defRPr>
    </a:lvl5pPr>
    <a:lvl6pPr marL="2547518" algn="l" defTabSz="1019007" rtl="0" eaLnBrk="1" latinLnBrk="0" hangingPunct="1">
      <a:defRPr kumimoji="1" sz="2006" kern="1200">
        <a:solidFill>
          <a:schemeClr val="tx1"/>
        </a:solidFill>
        <a:latin typeface="+mn-lt"/>
        <a:ea typeface="+mn-ea"/>
        <a:cs typeface="+mn-cs"/>
      </a:defRPr>
    </a:lvl6pPr>
    <a:lvl7pPr marL="3057022" algn="l" defTabSz="1019007" rtl="0" eaLnBrk="1" latinLnBrk="0" hangingPunct="1">
      <a:defRPr kumimoji="1" sz="2006" kern="1200">
        <a:solidFill>
          <a:schemeClr val="tx1"/>
        </a:solidFill>
        <a:latin typeface="+mn-lt"/>
        <a:ea typeface="+mn-ea"/>
        <a:cs typeface="+mn-cs"/>
      </a:defRPr>
    </a:lvl7pPr>
    <a:lvl8pPr marL="3566526" algn="l" defTabSz="1019007" rtl="0" eaLnBrk="1" latinLnBrk="0" hangingPunct="1">
      <a:defRPr kumimoji="1" sz="2006" kern="1200">
        <a:solidFill>
          <a:schemeClr val="tx1"/>
        </a:solidFill>
        <a:latin typeface="+mn-lt"/>
        <a:ea typeface="+mn-ea"/>
        <a:cs typeface="+mn-cs"/>
      </a:defRPr>
    </a:lvl8pPr>
    <a:lvl9pPr marL="4076029" algn="l" defTabSz="1019007" rtl="0" eaLnBrk="1" latinLnBrk="0" hangingPunct="1">
      <a:defRPr kumimoji="1"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5">
          <p15:clr>
            <a:srgbClr val="A4A3A4"/>
          </p15:clr>
        </p15:guide>
        <p15:guide id="2" pos="244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FAF3AC"/>
    <a:srgbClr val="F6E967"/>
    <a:srgbClr val="EDFFB9"/>
    <a:srgbClr val="FF99CC"/>
    <a:srgbClr val="FFCCCC"/>
    <a:srgbClr val="BAC8F7"/>
    <a:srgbClr val="DEEBF7"/>
    <a:srgbClr val="F4A3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autoAdjust="0"/>
  </p:normalViewPr>
  <p:slideViewPr>
    <p:cSldViewPr snapToGrid="0">
      <p:cViewPr>
        <p:scale>
          <a:sx n="100" d="100"/>
          <a:sy n="100" d="100"/>
        </p:scale>
        <p:origin x="684" y="-1092"/>
      </p:cViewPr>
      <p:guideLst>
        <p:guide orient="horz" pos="3435"/>
        <p:guide pos="2449"/>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356" cy="493947"/>
          </a:xfrm>
          <a:prstGeom prst="rect">
            <a:avLst/>
          </a:prstGeom>
        </p:spPr>
        <p:txBody>
          <a:bodyPr vert="horz" lIns="90791" tIns="45395" rIns="90791" bIns="4539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834" y="0"/>
            <a:ext cx="2919356" cy="493947"/>
          </a:xfrm>
          <a:prstGeom prst="rect">
            <a:avLst/>
          </a:prstGeom>
        </p:spPr>
        <p:txBody>
          <a:bodyPr vert="horz" lIns="90791" tIns="45395" rIns="90791" bIns="45395" rtlCol="0"/>
          <a:lstStyle>
            <a:lvl1pPr algn="r">
              <a:defRPr sz="1200"/>
            </a:lvl1pPr>
          </a:lstStyle>
          <a:p>
            <a:fld id="{41243AE1-3921-4785-AB83-FE79EB13DA84}" type="datetimeFigureOut">
              <a:rPr kumimoji="1" lang="ja-JP" altLang="en-US" smtClean="0"/>
              <a:t>2021/9/17</a:t>
            </a:fld>
            <a:endParaRPr kumimoji="1" lang="ja-JP" altLang="en-US"/>
          </a:p>
        </p:txBody>
      </p:sp>
      <p:sp>
        <p:nvSpPr>
          <p:cNvPr id="4" name="スライド イメージ プレースホルダー 3"/>
          <p:cNvSpPr>
            <a:spLocks noGrp="1" noRot="1" noChangeAspect="1"/>
          </p:cNvSpPr>
          <p:nvPr>
            <p:ph type="sldImg" idx="2"/>
          </p:nvPr>
        </p:nvSpPr>
        <p:spPr>
          <a:xfrm>
            <a:off x="2181225" y="1233488"/>
            <a:ext cx="2373313" cy="3330575"/>
          </a:xfrm>
          <a:prstGeom prst="rect">
            <a:avLst/>
          </a:prstGeom>
          <a:noFill/>
          <a:ln w="12700">
            <a:solidFill>
              <a:prstClr val="black"/>
            </a:solidFill>
          </a:ln>
        </p:spPr>
        <p:txBody>
          <a:bodyPr vert="horz" lIns="90791" tIns="45395" rIns="90791" bIns="45395" rtlCol="0" anchor="ctr"/>
          <a:lstStyle/>
          <a:p>
            <a:endParaRPr lang="ja-JP" altLang="en-US"/>
          </a:p>
        </p:txBody>
      </p:sp>
      <p:sp>
        <p:nvSpPr>
          <p:cNvPr id="5" name="ノート プレースホルダー 4"/>
          <p:cNvSpPr>
            <a:spLocks noGrp="1"/>
          </p:cNvSpPr>
          <p:nvPr>
            <p:ph type="body" sz="quarter" idx="3"/>
          </p:nvPr>
        </p:nvSpPr>
        <p:spPr>
          <a:xfrm>
            <a:off x="673577" y="4748519"/>
            <a:ext cx="5388610" cy="3885295"/>
          </a:xfrm>
          <a:prstGeom prst="rect">
            <a:avLst/>
          </a:prstGeom>
        </p:spPr>
        <p:txBody>
          <a:bodyPr vert="horz" lIns="90791" tIns="45395" rIns="90791" bIns="4539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2367"/>
            <a:ext cx="2919356" cy="493946"/>
          </a:xfrm>
          <a:prstGeom prst="rect">
            <a:avLst/>
          </a:prstGeom>
        </p:spPr>
        <p:txBody>
          <a:bodyPr vert="horz" lIns="90791" tIns="45395" rIns="90791" bIns="4539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834" y="9372367"/>
            <a:ext cx="2919356" cy="493946"/>
          </a:xfrm>
          <a:prstGeom prst="rect">
            <a:avLst/>
          </a:prstGeom>
        </p:spPr>
        <p:txBody>
          <a:bodyPr vert="horz" lIns="90791" tIns="45395" rIns="90791" bIns="45395" rtlCol="0" anchor="b"/>
          <a:lstStyle>
            <a:lvl1pPr algn="r">
              <a:defRPr sz="1200"/>
            </a:lvl1pPr>
          </a:lstStyle>
          <a:p>
            <a:fld id="{D5217D08-46D1-4B05-ADB7-53F361B246A0}" type="slidenum">
              <a:rPr kumimoji="1" lang="ja-JP" altLang="en-US" smtClean="0"/>
              <a:t>‹#›</a:t>
            </a:fld>
            <a:endParaRPr kumimoji="1" lang="ja-JP" altLang="en-US"/>
          </a:p>
        </p:txBody>
      </p:sp>
    </p:spTree>
    <p:extLst>
      <p:ext uri="{BB962C8B-B14F-4D97-AF65-F5344CB8AC3E}">
        <p14:creationId xmlns:p14="http://schemas.microsoft.com/office/powerpoint/2010/main" val="359870971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5217D08-46D1-4B05-ADB7-53F361B246A0}" type="slidenum">
              <a:rPr kumimoji="1" lang="ja-JP" altLang="en-US" smtClean="0"/>
              <a:t>1</a:t>
            </a:fld>
            <a:endParaRPr kumimoji="1" lang="ja-JP" altLang="en-US"/>
          </a:p>
        </p:txBody>
      </p:sp>
    </p:spTree>
    <p:extLst>
      <p:ext uri="{BB962C8B-B14F-4D97-AF65-F5344CB8AC3E}">
        <p14:creationId xmlns:p14="http://schemas.microsoft.com/office/powerpoint/2010/main" val="56273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83168" y="1785129"/>
            <a:ext cx="6609239" cy="3797500"/>
          </a:xfrm>
          <a:prstGeom prst="rect">
            <a:avLst/>
          </a:prstGeom>
        </p:spPr>
        <p:txBody>
          <a:bodyPr anchor="b"/>
          <a:lstStyle>
            <a:lvl1pPr algn="ctr">
              <a:defRPr sz="9543"/>
            </a:lvl1pPr>
          </a:lstStyle>
          <a:p>
            <a:r>
              <a:rPr lang="ja-JP" altLang="en-US"/>
              <a:t>マスター タイトルの書式設定</a:t>
            </a:r>
            <a:endParaRPr lang="en-US" dirty="0"/>
          </a:p>
        </p:txBody>
      </p:sp>
      <p:sp>
        <p:nvSpPr>
          <p:cNvPr id="3" name="Subtitle 2"/>
          <p:cNvSpPr>
            <a:spLocks noGrp="1"/>
          </p:cNvSpPr>
          <p:nvPr>
            <p:ph type="subTitle" idx="1"/>
          </p:nvPr>
        </p:nvSpPr>
        <p:spPr>
          <a:xfrm>
            <a:off x="971947" y="5729075"/>
            <a:ext cx="5831681" cy="2633505"/>
          </a:xfrm>
          <a:prstGeom prst="rect">
            <a:avLst/>
          </a:prstGeom>
        </p:spPr>
        <p:txBody>
          <a:bodyPr/>
          <a:lstStyle>
            <a:lvl1pPr marL="0" indent="0" algn="ctr">
              <a:buNone/>
              <a:defRPr sz="3817"/>
            </a:lvl1pPr>
            <a:lvl2pPr marL="727174" indent="0" algn="ctr">
              <a:buNone/>
              <a:defRPr sz="3182"/>
            </a:lvl2pPr>
            <a:lvl3pPr marL="1454349" indent="0" algn="ctr">
              <a:buNone/>
              <a:defRPr sz="2863"/>
            </a:lvl3pPr>
            <a:lvl4pPr marL="2181522" indent="0" algn="ctr">
              <a:buNone/>
              <a:defRPr sz="2545"/>
            </a:lvl4pPr>
            <a:lvl5pPr marL="2908696" indent="0" algn="ctr">
              <a:buNone/>
              <a:defRPr sz="2545"/>
            </a:lvl5pPr>
            <a:lvl6pPr marL="3635871" indent="0" algn="ctr">
              <a:buNone/>
              <a:defRPr sz="2545"/>
            </a:lvl6pPr>
            <a:lvl7pPr marL="4363045" indent="0" algn="ctr">
              <a:buNone/>
              <a:defRPr sz="2545"/>
            </a:lvl7pPr>
            <a:lvl8pPr marL="5090220" indent="0" algn="ctr">
              <a:buNone/>
              <a:defRPr sz="2545"/>
            </a:lvl8pPr>
            <a:lvl9pPr marL="5817393" indent="0" algn="ctr">
              <a:buNone/>
              <a:defRPr sz="2545"/>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5" name="Footer Placeholder 4"/>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6" name="Slide Number Placeholder 5"/>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345001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534571" y="580737"/>
            <a:ext cx="6706433" cy="2108320"/>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571" y="2903674"/>
            <a:ext cx="6706433" cy="6920844"/>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5" name="Footer Placeholder 4"/>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6" name="Slide Number Placeholder 5"/>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24722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4396" y="580736"/>
            <a:ext cx="1676609" cy="9243782"/>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571" y="580736"/>
            <a:ext cx="4932630" cy="924378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5" name="Footer Placeholder 4"/>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6" name="Slide Number Placeholder 5"/>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59630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5339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571" y="580737"/>
            <a:ext cx="6706433" cy="210832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534571" y="2903674"/>
            <a:ext cx="6706433"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5" name="Footer Placeholder 4"/>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6" name="Slide Number Placeholder 5"/>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517727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30522" y="2719357"/>
            <a:ext cx="6706433" cy="4537305"/>
          </a:xfrm>
          <a:prstGeom prst="rect">
            <a:avLst/>
          </a:prstGeom>
        </p:spPr>
        <p:txBody>
          <a:bodyPr anchor="b"/>
          <a:lstStyle>
            <a:lvl1pPr>
              <a:defRPr sz="9543"/>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30522" y="7299586"/>
            <a:ext cx="6706433" cy="2386061"/>
          </a:xfrm>
          <a:prstGeom prst="rect">
            <a:avLst/>
          </a:prstGeom>
        </p:spPr>
        <p:txBody>
          <a:bodyPr/>
          <a:lstStyle>
            <a:lvl1pPr marL="0" indent="0">
              <a:buNone/>
              <a:defRPr sz="3817">
                <a:solidFill>
                  <a:schemeClr val="tx1"/>
                </a:solidFill>
              </a:defRPr>
            </a:lvl1pPr>
            <a:lvl2pPr marL="727174" indent="0">
              <a:buNone/>
              <a:defRPr sz="3182">
                <a:solidFill>
                  <a:schemeClr val="tx1">
                    <a:tint val="75000"/>
                  </a:schemeClr>
                </a:solidFill>
              </a:defRPr>
            </a:lvl2pPr>
            <a:lvl3pPr marL="1454349" indent="0">
              <a:buNone/>
              <a:defRPr sz="2863">
                <a:solidFill>
                  <a:schemeClr val="tx1">
                    <a:tint val="75000"/>
                  </a:schemeClr>
                </a:solidFill>
              </a:defRPr>
            </a:lvl3pPr>
            <a:lvl4pPr marL="2181522" indent="0">
              <a:buNone/>
              <a:defRPr sz="2545">
                <a:solidFill>
                  <a:schemeClr val="tx1">
                    <a:tint val="75000"/>
                  </a:schemeClr>
                </a:solidFill>
              </a:defRPr>
            </a:lvl4pPr>
            <a:lvl5pPr marL="2908696" indent="0">
              <a:buNone/>
              <a:defRPr sz="2545">
                <a:solidFill>
                  <a:schemeClr val="tx1">
                    <a:tint val="75000"/>
                  </a:schemeClr>
                </a:solidFill>
              </a:defRPr>
            </a:lvl5pPr>
            <a:lvl6pPr marL="3635871" indent="0">
              <a:buNone/>
              <a:defRPr sz="2545">
                <a:solidFill>
                  <a:schemeClr val="tx1">
                    <a:tint val="75000"/>
                  </a:schemeClr>
                </a:solidFill>
              </a:defRPr>
            </a:lvl6pPr>
            <a:lvl7pPr marL="4363045" indent="0">
              <a:buNone/>
              <a:defRPr sz="2545">
                <a:solidFill>
                  <a:schemeClr val="tx1">
                    <a:tint val="75000"/>
                  </a:schemeClr>
                </a:solidFill>
              </a:defRPr>
            </a:lvl7pPr>
            <a:lvl8pPr marL="5090220" indent="0">
              <a:buNone/>
              <a:defRPr sz="2545">
                <a:solidFill>
                  <a:schemeClr val="tx1">
                    <a:tint val="75000"/>
                  </a:schemeClr>
                </a:solidFill>
              </a:defRPr>
            </a:lvl8pPr>
            <a:lvl9pPr marL="5817393" indent="0">
              <a:buNone/>
              <a:defRPr sz="2545">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5" name="Footer Placeholder 4"/>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6" name="Slide Number Placeholder 5"/>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237654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571" y="580737"/>
            <a:ext cx="6706433" cy="210832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34571" y="2903674"/>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936385" y="2903674"/>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6" name="Footer Placeholder 5"/>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7" name="Slide Number Placeholder 6"/>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01434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35584" y="580737"/>
            <a:ext cx="6706433" cy="2108320"/>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35585" y="2673906"/>
            <a:ext cx="3289432" cy="1310439"/>
          </a:xfrm>
          <a:prstGeom prst="rect">
            <a:avLst/>
          </a:prstGeom>
        </p:spPr>
        <p:txBody>
          <a:bodyPr anchor="b"/>
          <a:lstStyle>
            <a:lvl1pPr marL="0" indent="0">
              <a:buNone/>
              <a:defRPr sz="3817" b="1"/>
            </a:lvl1pPr>
            <a:lvl2pPr marL="727174" indent="0">
              <a:buNone/>
              <a:defRPr sz="3182" b="1"/>
            </a:lvl2pPr>
            <a:lvl3pPr marL="1454349" indent="0">
              <a:buNone/>
              <a:defRPr sz="2863" b="1"/>
            </a:lvl3pPr>
            <a:lvl4pPr marL="2181522" indent="0">
              <a:buNone/>
              <a:defRPr sz="2545" b="1"/>
            </a:lvl4pPr>
            <a:lvl5pPr marL="2908696" indent="0">
              <a:buNone/>
              <a:defRPr sz="2545" b="1"/>
            </a:lvl5pPr>
            <a:lvl6pPr marL="3635871" indent="0">
              <a:buNone/>
              <a:defRPr sz="2545" b="1"/>
            </a:lvl6pPr>
            <a:lvl7pPr marL="4363045" indent="0">
              <a:buNone/>
              <a:defRPr sz="2545" b="1"/>
            </a:lvl7pPr>
            <a:lvl8pPr marL="5090220" indent="0">
              <a:buNone/>
              <a:defRPr sz="2545" b="1"/>
            </a:lvl8pPr>
            <a:lvl9pPr marL="5817393" indent="0">
              <a:buNone/>
              <a:defRPr sz="2545" b="1"/>
            </a:lvl9pPr>
          </a:lstStyle>
          <a:p>
            <a:pPr lvl="0"/>
            <a:r>
              <a:rPr lang="ja-JP" altLang="en-US"/>
              <a:t>マスター テキストの書式設定</a:t>
            </a:r>
          </a:p>
        </p:txBody>
      </p:sp>
      <p:sp>
        <p:nvSpPr>
          <p:cNvPr id="4" name="Content Placeholder 3"/>
          <p:cNvSpPr>
            <a:spLocks noGrp="1"/>
          </p:cNvSpPr>
          <p:nvPr>
            <p:ph sz="half" idx="2"/>
          </p:nvPr>
        </p:nvSpPr>
        <p:spPr>
          <a:xfrm>
            <a:off x="535585" y="3984346"/>
            <a:ext cx="3289432" cy="5860371"/>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936386" y="2673906"/>
            <a:ext cx="3305632" cy="1310439"/>
          </a:xfrm>
          <a:prstGeom prst="rect">
            <a:avLst/>
          </a:prstGeom>
        </p:spPr>
        <p:txBody>
          <a:bodyPr anchor="b"/>
          <a:lstStyle>
            <a:lvl1pPr marL="0" indent="0">
              <a:buNone/>
              <a:defRPr sz="3817" b="1"/>
            </a:lvl1pPr>
            <a:lvl2pPr marL="727174" indent="0">
              <a:buNone/>
              <a:defRPr sz="3182" b="1"/>
            </a:lvl2pPr>
            <a:lvl3pPr marL="1454349" indent="0">
              <a:buNone/>
              <a:defRPr sz="2863" b="1"/>
            </a:lvl3pPr>
            <a:lvl4pPr marL="2181522" indent="0">
              <a:buNone/>
              <a:defRPr sz="2545" b="1"/>
            </a:lvl4pPr>
            <a:lvl5pPr marL="2908696" indent="0">
              <a:buNone/>
              <a:defRPr sz="2545" b="1"/>
            </a:lvl5pPr>
            <a:lvl6pPr marL="3635871" indent="0">
              <a:buNone/>
              <a:defRPr sz="2545" b="1"/>
            </a:lvl6pPr>
            <a:lvl7pPr marL="4363045" indent="0">
              <a:buNone/>
              <a:defRPr sz="2545" b="1"/>
            </a:lvl7pPr>
            <a:lvl8pPr marL="5090220" indent="0">
              <a:buNone/>
              <a:defRPr sz="2545" b="1"/>
            </a:lvl8pPr>
            <a:lvl9pPr marL="5817393" indent="0">
              <a:buNone/>
              <a:defRPr sz="2545" b="1"/>
            </a:lvl9pPr>
          </a:lstStyle>
          <a:p>
            <a:pPr lvl="0"/>
            <a:r>
              <a:rPr lang="ja-JP" altLang="en-US"/>
              <a:t>マスター テキストの書式設定</a:t>
            </a:r>
          </a:p>
        </p:txBody>
      </p:sp>
      <p:sp>
        <p:nvSpPr>
          <p:cNvPr id="6" name="Content Placeholder 5"/>
          <p:cNvSpPr>
            <a:spLocks noGrp="1"/>
          </p:cNvSpPr>
          <p:nvPr>
            <p:ph sz="quarter" idx="4"/>
          </p:nvPr>
        </p:nvSpPr>
        <p:spPr>
          <a:xfrm>
            <a:off x="3936386" y="3984346"/>
            <a:ext cx="3305632" cy="5860371"/>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8" name="Footer Placeholder 7"/>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9" name="Slide Number Placeholder 8"/>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756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534571" y="580737"/>
            <a:ext cx="6706433" cy="2108320"/>
          </a:xfrm>
          <a:prstGeom prst="rect">
            <a:avLst/>
          </a:prstGeo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4" name="Footer Placeholder 3"/>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5" name="Slide Number Placeholder 4"/>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48155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3" name="Footer Placeholder 2"/>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4" name="Slide Number Placeholder 3"/>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95667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2"/>
            <a:ext cx="2507825" cy="2545133"/>
          </a:xfrm>
          <a:prstGeom prst="rect">
            <a:avLst/>
          </a:prstGeom>
        </p:spPr>
        <p:txBody>
          <a:bodyPr anchor="b"/>
          <a:lstStyle>
            <a:lvl1pPr>
              <a:defRPr sz="5089"/>
            </a:lvl1pPr>
          </a:lstStyle>
          <a:p>
            <a:r>
              <a:rPr lang="ja-JP" altLang="en-US"/>
              <a:t>マスター タイトルの書式設定</a:t>
            </a:r>
            <a:endParaRPr lang="en-US" dirty="0"/>
          </a:p>
        </p:txBody>
      </p:sp>
      <p:sp>
        <p:nvSpPr>
          <p:cNvPr id="3" name="Content Placeholder 2"/>
          <p:cNvSpPr>
            <a:spLocks noGrp="1"/>
          </p:cNvSpPr>
          <p:nvPr>
            <p:ph idx="1"/>
          </p:nvPr>
        </p:nvSpPr>
        <p:spPr>
          <a:xfrm>
            <a:off x="3305632" y="1570510"/>
            <a:ext cx="3936385" cy="7751546"/>
          </a:xfrm>
          <a:prstGeom prst="rect">
            <a:avLst/>
          </a:prstGeom>
        </p:spPr>
        <p:txBody>
          <a:bodyPr/>
          <a:lstStyle>
            <a:lvl1pPr>
              <a:defRPr sz="5089"/>
            </a:lvl1pPr>
            <a:lvl2pPr>
              <a:defRPr sz="4454"/>
            </a:lvl2pPr>
            <a:lvl3pPr>
              <a:defRPr sz="3817"/>
            </a:lvl3pPr>
            <a:lvl4pPr>
              <a:defRPr sz="3182"/>
            </a:lvl4pPr>
            <a:lvl5pPr>
              <a:defRPr sz="3182"/>
            </a:lvl5pPr>
            <a:lvl6pPr>
              <a:defRPr sz="3182"/>
            </a:lvl6pPr>
            <a:lvl7pPr>
              <a:defRPr sz="3182"/>
            </a:lvl7pPr>
            <a:lvl8pPr>
              <a:defRPr sz="3182"/>
            </a:lvl8pPr>
            <a:lvl9pPr>
              <a:defRPr sz="3182"/>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2545"/>
            </a:lvl1pPr>
            <a:lvl2pPr marL="727174" indent="0">
              <a:buNone/>
              <a:defRPr sz="2226"/>
            </a:lvl2pPr>
            <a:lvl3pPr marL="1454349" indent="0">
              <a:buNone/>
              <a:defRPr sz="1909"/>
            </a:lvl3pPr>
            <a:lvl4pPr marL="2181522" indent="0">
              <a:buNone/>
              <a:defRPr sz="1591"/>
            </a:lvl4pPr>
            <a:lvl5pPr marL="2908696" indent="0">
              <a:buNone/>
              <a:defRPr sz="1591"/>
            </a:lvl5pPr>
            <a:lvl6pPr marL="3635871" indent="0">
              <a:buNone/>
              <a:defRPr sz="1591"/>
            </a:lvl6pPr>
            <a:lvl7pPr marL="4363045" indent="0">
              <a:buNone/>
              <a:defRPr sz="1591"/>
            </a:lvl7pPr>
            <a:lvl8pPr marL="5090220" indent="0">
              <a:buNone/>
              <a:defRPr sz="1591"/>
            </a:lvl8pPr>
            <a:lvl9pPr marL="5817393" indent="0">
              <a:buNone/>
              <a:defRPr sz="1591"/>
            </a:lvl9pPr>
          </a:lstStyle>
          <a:p>
            <a:pPr lvl="0"/>
            <a:r>
              <a:rPr lang="ja-JP" altLang="en-US"/>
              <a:t>マスター テキストの書式設定</a:t>
            </a:r>
          </a:p>
        </p:txBody>
      </p:sp>
      <p:sp>
        <p:nvSpPr>
          <p:cNvPr id="5" name="Date Placeholder 4"/>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6" name="Footer Placeholder 5"/>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7" name="Slide Number Placeholder 6"/>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79392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2"/>
            <a:ext cx="2507825" cy="2545133"/>
          </a:xfrm>
          <a:prstGeom prst="rect">
            <a:avLst/>
          </a:prstGeom>
        </p:spPr>
        <p:txBody>
          <a:bodyPr anchor="b"/>
          <a:lstStyle>
            <a:lvl1pPr>
              <a:defRPr sz="508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305632" y="1570510"/>
            <a:ext cx="3936385" cy="7751546"/>
          </a:xfrm>
          <a:prstGeom prst="rect">
            <a:avLst/>
          </a:prstGeom>
        </p:spPr>
        <p:txBody>
          <a:bodyPr anchor="t"/>
          <a:lstStyle>
            <a:lvl1pPr marL="0" indent="0">
              <a:buNone/>
              <a:defRPr sz="5089"/>
            </a:lvl1pPr>
            <a:lvl2pPr marL="727174" indent="0">
              <a:buNone/>
              <a:defRPr sz="4454"/>
            </a:lvl2pPr>
            <a:lvl3pPr marL="1454349" indent="0">
              <a:buNone/>
              <a:defRPr sz="3817"/>
            </a:lvl3pPr>
            <a:lvl4pPr marL="2181522" indent="0">
              <a:buNone/>
              <a:defRPr sz="3182"/>
            </a:lvl4pPr>
            <a:lvl5pPr marL="2908696" indent="0">
              <a:buNone/>
              <a:defRPr sz="3182"/>
            </a:lvl5pPr>
            <a:lvl6pPr marL="3635871" indent="0">
              <a:buNone/>
              <a:defRPr sz="3182"/>
            </a:lvl6pPr>
            <a:lvl7pPr marL="4363045" indent="0">
              <a:buNone/>
              <a:defRPr sz="3182"/>
            </a:lvl7pPr>
            <a:lvl8pPr marL="5090220" indent="0">
              <a:buNone/>
              <a:defRPr sz="3182"/>
            </a:lvl8pPr>
            <a:lvl9pPr marL="5817393" indent="0">
              <a:buNone/>
              <a:defRPr sz="3182"/>
            </a:lvl9pPr>
          </a:lstStyle>
          <a:p>
            <a:r>
              <a:rPr lang="ja-JP" altLang="en-US"/>
              <a:t>図を追加</a:t>
            </a:r>
            <a:endParaRPr lang="en-US"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2545"/>
            </a:lvl1pPr>
            <a:lvl2pPr marL="727174" indent="0">
              <a:buNone/>
              <a:defRPr sz="2226"/>
            </a:lvl2pPr>
            <a:lvl3pPr marL="1454349" indent="0">
              <a:buNone/>
              <a:defRPr sz="1909"/>
            </a:lvl3pPr>
            <a:lvl4pPr marL="2181522" indent="0">
              <a:buNone/>
              <a:defRPr sz="1591"/>
            </a:lvl4pPr>
            <a:lvl5pPr marL="2908696" indent="0">
              <a:buNone/>
              <a:defRPr sz="1591"/>
            </a:lvl5pPr>
            <a:lvl6pPr marL="3635871" indent="0">
              <a:buNone/>
              <a:defRPr sz="1591"/>
            </a:lvl6pPr>
            <a:lvl7pPr marL="4363045" indent="0">
              <a:buNone/>
              <a:defRPr sz="1591"/>
            </a:lvl7pPr>
            <a:lvl8pPr marL="5090220" indent="0">
              <a:buNone/>
              <a:defRPr sz="1591"/>
            </a:lvl8pPr>
            <a:lvl9pPr marL="5817393" indent="0">
              <a:buNone/>
              <a:defRPr sz="1591"/>
            </a:lvl9pPr>
          </a:lstStyle>
          <a:p>
            <a:pPr lvl="0"/>
            <a:r>
              <a:rPr lang="ja-JP" altLang="en-US"/>
              <a:t>マスター テキストの書式設定</a:t>
            </a:r>
          </a:p>
        </p:txBody>
      </p:sp>
      <p:sp>
        <p:nvSpPr>
          <p:cNvPr id="5" name="Date Placeholder 4"/>
          <p:cNvSpPr>
            <a:spLocks noGrp="1"/>
          </p:cNvSpPr>
          <p:nvPr>
            <p:ph type="dt" sz="half" idx="10"/>
          </p:nvPr>
        </p:nvSpPr>
        <p:spPr>
          <a:xfrm>
            <a:off x="534571" y="10109837"/>
            <a:ext cx="1749504" cy="580734"/>
          </a:xfrm>
          <a:prstGeom prst="rect">
            <a:avLst/>
          </a:prstGeom>
        </p:spPr>
        <p:txBody>
          <a:bodyPr/>
          <a:lstStyle/>
          <a:p>
            <a:fld id="{C764DE79-268F-4C1A-8933-263129D2AF90}" type="datetimeFigureOut">
              <a:rPr lang="en-US" smtClean="0"/>
              <a:pPr/>
              <a:t>9/17/2021</a:t>
            </a:fld>
            <a:endParaRPr lang="en-US" dirty="0"/>
          </a:p>
        </p:txBody>
      </p:sp>
      <p:sp>
        <p:nvSpPr>
          <p:cNvPr id="6" name="Footer Placeholder 5"/>
          <p:cNvSpPr>
            <a:spLocks noGrp="1"/>
          </p:cNvSpPr>
          <p:nvPr>
            <p:ph type="ftr" sz="quarter" idx="11"/>
          </p:nvPr>
        </p:nvSpPr>
        <p:spPr>
          <a:xfrm>
            <a:off x="2575660" y="10109837"/>
            <a:ext cx="2624256" cy="580734"/>
          </a:xfrm>
          <a:prstGeom prst="rect">
            <a:avLst/>
          </a:prstGeom>
        </p:spPr>
        <p:txBody>
          <a:bodyPr/>
          <a:lstStyle/>
          <a:p>
            <a:endParaRPr lang="en-US" dirty="0"/>
          </a:p>
        </p:txBody>
      </p:sp>
      <p:sp>
        <p:nvSpPr>
          <p:cNvPr id="7" name="Slide Number Placeholder 6"/>
          <p:cNvSpPr>
            <a:spLocks noGrp="1"/>
          </p:cNvSpPr>
          <p:nvPr>
            <p:ph type="sldNum" sz="quarter" idx="12"/>
          </p:nvPr>
        </p:nvSpPr>
        <p:spPr>
          <a:xfrm>
            <a:off x="5491501" y="10109837"/>
            <a:ext cx="1749504" cy="580734"/>
          </a:xfrm>
          <a:prstGeom prst="rect">
            <a:avLst/>
          </a:prstGeo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8077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754248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l" defTabSz="1454349" rtl="0" eaLnBrk="1" latinLnBrk="0" hangingPunct="1">
        <a:lnSpc>
          <a:spcPct val="90000"/>
        </a:lnSpc>
        <a:spcBef>
          <a:spcPct val="0"/>
        </a:spcBef>
        <a:buNone/>
        <a:defRPr kumimoji="1" sz="6999" kern="1200">
          <a:solidFill>
            <a:schemeClr val="tx1"/>
          </a:solidFill>
          <a:latin typeface="+mj-lt"/>
          <a:ea typeface="+mj-ea"/>
          <a:cs typeface="+mj-cs"/>
        </a:defRPr>
      </a:lvl1pPr>
    </p:titleStyle>
    <p:bodyStyle>
      <a:lvl1pPr marL="363588" indent="-363588" algn="l" defTabSz="1454349" rtl="0" eaLnBrk="1" latinLnBrk="0" hangingPunct="1">
        <a:lnSpc>
          <a:spcPct val="90000"/>
        </a:lnSpc>
        <a:spcBef>
          <a:spcPts val="1591"/>
        </a:spcBef>
        <a:buFont typeface="Arial" panose="020B0604020202020204" pitchFamily="34" charset="0"/>
        <a:buChar char="•"/>
        <a:defRPr kumimoji="1" sz="4454" kern="1200">
          <a:solidFill>
            <a:schemeClr val="tx1"/>
          </a:solidFill>
          <a:latin typeface="+mn-lt"/>
          <a:ea typeface="+mn-ea"/>
          <a:cs typeface="+mn-cs"/>
        </a:defRPr>
      </a:lvl1pPr>
      <a:lvl2pPr marL="1090761" indent="-363588" algn="l" defTabSz="1454349" rtl="0" eaLnBrk="1" latinLnBrk="0" hangingPunct="1">
        <a:lnSpc>
          <a:spcPct val="90000"/>
        </a:lnSpc>
        <a:spcBef>
          <a:spcPts val="795"/>
        </a:spcBef>
        <a:buFont typeface="Arial" panose="020B0604020202020204" pitchFamily="34" charset="0"/>
        <a:buChar char="•"/>
        <a:defRPr kumimoji="1" sz="3817" kern="1200">
          <a:solidFill>
            <a:schemeClr val="tx1"/>
          </a:solidFill>
          <a:latin typeface="+mn-lt"/>
          <a:ea typeface="+mn-ea"/>
          <a:cs typeface="+mn-cs"/>
        </a:defRPr>
      </a:lvl2pPr>
      <a:lvl3pPr marL="1817935" indent="-363588" algn="l" defTabSz="1454349" rtl="0" eaLnBrk="1" latinLnBrk="0" hangingPunct="1">
        <a:lnSpc>
          <a:spcPct val="90000"/>
        </a:lnSpc>
        <a:spcBef>
          <a:spcPts val="795"/>
        </a:spcBef>
        <a:buFont typeface="Arial" panose="020B0604020202020204" pitchFamily="34" charset="0"/>
        <a:buChar char="•"/>
        <a:defRPr kumimoji="1" sz="3182" kern="1200">
          <a:solidFill>
            <a:schemeClr val="tx1"/>
          </a:solidFill>
          <a:latin typeface="+mn-lt"/>
          <a:ea typeface="+mn-ea"/>
          <a:cs typeface="+mn-cs"/>
        </a:defRPr>
      </a:lvl3pPr>
      <a:lvl4pPr marL="2545110" indent="-363588" algn="l" defTabSz="1454349" rtl="0" eaLnBrk="1" latinLnBrk="0" hangingPunct="1">
        <a:lnSpc>
          <a:spcPct val="90000"/>
        </a:lnSpc>
        <a:spcBef>
          <a:spcPts val="795"/>
        </a:spcBef>
        <a:buFont typeface="Arial" panose="020B0604020202020204" pitchFamily="34" charset="0"/>
        <a:buChar char="•"/>
        <a:defRPr kumimoji="1" sz="2863" kern="1200">
          <a:solidFill>
            <a:schemeClr val="tx1"/>
          </a:solidFill>
          <a:latin typeface="+mn-lt"/>
          <a:ea typeface="+mn-ea"/>
          <a:cs typeface="+mn-cs"/>
        </a:defRPr>
      </a:lvl4pPr>
      <a:lvl5pPr marL="3272284" indent="-363588" algn="l" defTabSz="1454349" rtl="0" eaLnBrk="1" latinLnBrk="0" hangingPunct="1">
        <a:lnSpc>
          <a:spcPct val="90000"/>
        </a:lnSpc>
        <a:spcBef>
          <a:spcPts val="795"/>
        </a:spcBef>
        <a:buFont typeface="Arial" panose="020B0604020202020204" pitchFamily="34" charset="0"/>
        <a:buChar char="•"/>
        <a:defRPr kumimoji="1" sz="2863" kern="1200">
          <a:solidFill>
            <a:schemeClr val="tx1"/>
          </a:solidFill>
          <a:latin typeface="+mn-lt"/>
          <a:ea typeface="+mn-ea"/>
          <a:cs typeface="+mn-cs"/>
        </a:defRPr>
      </a:lvl5pPr>
      <a:lvl6pPr marL="3999457" indent="-363588" algn="l" defTabSz="1454349" rtl="0" eaLnBrk="1" latinLnBrk="0" hangingPunct="1">
        <a:lnSpc>
          <a:spcPct val="90000"/>
        </a:lnSpc>
        <a:spcBef>
          <a:spcPts val="795"/>
        </a:spcBef>
        <a:buFont typeface="Arial" panose="020B0604020202020204" pitchFamily="34" charset="0"/>
        <a:buChar char="•"/>
        <a:defRPr kumimoji="1" sz="2863" kern="1200">
          <a:solidFill>
            <a:schemeClr val="tx1"/>
          </a:solidFill>
          <a:latin typeface="+mn-lt"/>
          <a:ea typeface="+mn-ea"/>
          <a:cs typeface="+mn-cs"/>
        </a:defRPr>
      </a:lvl6pPr>
      <a:lvl7pPr marL="4726632" indent="-363588" algn="l" defTabSz="1454349" rtl="0" eaLnBrk="1" latinLnBrk="0" hangingPunct="1">
        <a:lnSpc>
          <a:spcPct val="90000"/>
        </a:lnSpc>
        <a:spcBef>
          <a:spcPts val="795"/>
        </a:spcBef>
        <a:buFont typeface="Arial" panose="020B0604020202020204" pitchFamily="34" charset="0"/>
        <a:buChar char="•"/>
        <a:defRPr kumimoji="1" sz="2863" kern="1200">
          <a:solidFill>
            <a:schemeClr val="tx1"/>
          </a:solidFill>
          <a:latin typeface="+mn-lt"/>
          <a:ea typeface="+mn-ea"/>
          <a:cs typeface="+mn-cs"/>
        </a:defRPr>
      </a:lvl7pPr>
      <a:lvl8pPr marL="5453806" indent="-363588" algn="l" defTabSz="1454349" rtl="0" eaLnBrk="1" latinLnBrk="0" hangingPunct="1">
        <a:lnSpc>
          <a:spcPct val="90000"/>
        </a:lnSpc>
        <a:spcBef>
          <a:spcPts val="795"/>
        </a:spcBef>
        <a:buFont typeface="Arial" panose="020B0604020202020204" pitchFamily="34" charset="0"/>
        <a:buChar char="•"/>
        <a:defRPr kumimoji="1" sz="2863" kern="1200">
          <a:solidFill>
            <a:schemeClr val="tx1"/>
          </a:solidFill>
          <a:latin typeface="+mn-lt"/>
          <a:ea typeface="+mn-ea"/>
          <a:cs typeface="+mn-cs"/>
        </a:defRPr>
      </a:lvl8pPr>
      <a:lvl9pPr marL="6180981" indent="-363588" algn="l" defTabSz="1454349" rtl="0" eaLnBrk="1" latinLnBrk="0" hangingPunct="1">
        <a:lnSpc>
          <a:spcPct val="90000"/>
        </a:lnSpc>
        <a:spcBef>
          <a:spcPts val="795"/>
        </a:spcBef>
        <a:buFont typeface="Arial" panose="020B0604020202020204" pitchFamily="34" charset="0"/>
        <a:buChar char="•"/>
        <a:defRPr kumimoji="1" sz="2863" kern="1200">
          <a:solidFill>
            <a:schemeClr val="tx1"/>
          </a:solidFill>
          <a:latin typeface="+mn-lt"/>
          <a:ea typeface="+mn-ea"/>
          <a:cs typeface="+mn-cs"/>
        </a:defRPr>
      </a:lvl9pPr>
    </p:bodyStyle>
    <p:otherStyle>
      <a:defPPr>
        <a:defRPr lang="en-US"/>
      </a:defPPr>
      <a:lvl1pPr marL="0" algn="l" defTabSz="1454349" rtl="0" eaLnBrk="1" latinLnBrk="0" hangingPunct="1">
        <a:defRPr kumimoji="1" sz="2863" kern="1200">
          <a:solidFill>
            <a:schemeClr val="tx1"/>
          </a:solidFill>
          <a:latin typeface="+mn-lt"/>
          <a:ea typeface="+mn-ea"/>
          <a:cs typeface="+mn-cs"/>
        </a:defRPr>
      </a:lvl1pPr>
      <a:lvl2pPr marL="727174" algn="l" defTabSz="1454349" rtl="0" eaLnBrk="1" latinLnBrk="0" hangingPunct="1">
        <a:defRPr kumimoji="1" sz="2863" kern="1200">
          <a:solidFill>
            <a:schemeClr val="tx1"/>
          </a:solidFill>
          <a:latin typeface="+mn-lt"/>
          <a:ea typeface="+mn-ea"/>
          <a:cs typeface="+mn-cs"/>
        </a:defRPr>
      </a:lvl2pPr>
      <a:lvl3pPr marL="1454349" algn="l" defTabSz="1454349" rtl="0" eaLnBrk="1" latinLnBrk="0" hangingPunct="1">
        <a:defRPr kumimoji="1" sz="2863" kern="1200">
          <a:solidFill>
            <a:schemeClr val="tx1"/>
          </a:solidFill>
          <a:latin typeface="+mn-lt"/>
          <a:ea typeface="+mn-ea"/>
          <a:cs typeface="+mn-cs"/>
        </a:defRPr>
      </a:lvl3pPr>
      <a:lvl4pPr marL="2181522" algn="l" defTabSz="1454349" rtl="0" eaLnBrk="1" latinLnBrk="0" hangingPunct="1">
        <a:defRPr kumimoji="1" sz="2863" kern="1200">
          <a:solidFill>
            <a:schemeClr val="tx1"/>
          </a:solidFill>
          <a:latin typeface="+mn-lt"/>
          <a:ea typeface="+mn-ea"/>
          <a:cs typeface="+mn-cs"/>
        </a:defRPr>
      </a:lvl4pPr>
      <a:lvl5pPr marL="2908696" algn="l" defTabSz="1454349" rtl="0" eaLnBrk="1" latinLnBrk="0" hangingPunct="1">
        <a:defRPr kumimoji="1" sz="2863" kern="1200">
          <a:solidFill>
            <a:schemeClr val="tx1"/>
          </a:solidFill>
          <a:latin typeface="+mn-lt"/>
          <a:ea typeface="+mn-ea"/>
          <a:cs typeface="+mn-cs"/>
        </a:defRPr>
      </a:lvl5pPr>
      <a:lvl6pPr marL="3635871" algn="l" defTabSz="1454349" rtl="0" eaLnBrk="1" latinLnBrk="0" hangingPunct="1">
        <a:defRPr kumimoji="1" sz="2863" kern="1200">
          <a:solidFill>
            <a:schemeClr val="tx1"/>
          </a:solidFill>
          <a:latin typeface="+mn-lt"/>
          <a:ea typeface="+mn-ea"/>
          <a:cs typeface="+mn-cs"/>
        </a:defRPr>
      </a:lvl6pPr>
      <a:lvl7pPr marL="4363045" algn="l" defTabSz="1454349" rtl="0" eaLnBrk="1" latinLnBrk="0" hangingPunct="1">
        <a:defRPr kumimoji="1" sz="2863" kern="1200">
          <a:solidFill>
            <a:schemeClr val="tx1"/>
          </a:solidFill>
          <a:latin typeface="+mn-lt"/>
          <a:ea typeface="+mn-ea"/>
          <a:cs typeface="+mn-cs"/>
        </a:defRPr>
      </a:lvl7pPr>
      <a:lvl8pPr marL="5090220" algn="l" defTabSz="1454349" rtl="0" eaLnBrk="1" latinLnBrk="0" hangingPunct="1">
        <a:defRPr kumimoji="1" sz="2863" kern="1200">
          <a:solidFill>
            <a:schemeClr val="tx1"/>
          </a:solidFill>
          <a:latin typeface="+mn-lt"/>
          <a:ea typeface="+mn-ea"/>
          <a:cs typeface="+mn-cs"/>
        </a:defRPr>
      </a:lvl8pPr>
      <a:lvl9pPr marL="5817393" algn="l" defTabSz="1454349" rtl="0" eaLnBrk="1" latinLnBrk="0" hangingPunct="1">
        <a:defRPr kumimoji="1" sz="28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四角形: 角を丸くする 59">
            <a:extLst>
              <a:ext uri="{FF2B5EF4-FFF2-40B4-BE49-F238E27FC236}">
                <a16:creationId xmlns:a16="http://schemas.microsoft.com/office/drawing/2014/main" id="{02ECC8DA-89BD-45F2-8F12-37D5E75331D4}"/>
              </a:ext>
            </a:extLst>
          </p:cNvPr>
          <p:cNvSpPr/>
          <p:nvPr/>
        </p:nvSpPr>
        <p:spPr>
          <a:xfrm>
            <a:off x="32438" y="8360304"/>
            <a:ext cx="7644712" cy="177692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BE19B350-AA98-4E4B-AD84-7EEE8299B6E7}"/>
              </a:ext>
            </a:extLst>
          </p:cNvPr>
          <p:cNvSpPr/>
          <p:nvPr/>
        </p:nvSpPr>
        <p:spPr>
          <a:xfrm>
            <a:off x="177182" y="6457777"/>
            <a:ext cx="1673912" cy="1666950"/>
          </a:xfrm>
          <a:prstGeom prst="ellipse">
            <a:avLst/>
          </a:prstGeom>
          <a:solidFill>
            <a:schemeClr val="bg1"/>
          </a:solidFill>
          <a:ln>
            <a:solidFill>
              <a:schemeClr val="accent6">
                <a:lumMod val="50000"/>
              </a:schemeClr>
            </a:solidFill>
          </a:ln>
          <a:effectLst>
            <a:glow rad="139700">
              <a:schemeClr val="accent6">
                <a:satMod val="175000"/>
                <a:alpha val="40000"/>
              </a:schemeClr>
            </a:glow>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useBgFill="1">
        <p:nvSpPr>
          <p:cNvPr id="38" name="楕円 37">
            <a:extLst>
              <a:ext uri="{FF2B5EF4-FFF2-40B4-BE49-F238E27FC236}">
                <a16:creationId xmlns:a16="http://schemas.microsoft.com/office/drawing/2014/main" id="{F7A246F2-8783-4FF6-AF47-6B5C6F5EC88A}"/>
              </a:ext>
            </a:extLst>
          </p:cNvPr>
          <p:cNvSpPr/>
          <p:nvPr/>
        </p:nvSpPr>
        <p:spPr>
          <a:xfrm>
            <a:off x="2545168" y="2754929"/>
            <a:ext cx="2066772" cy="1391934"/>
          </a:xfrm>
          <a:prstGeom prst="ellipse">
            <a:avLst/>
          </a:prstGeom>
          <a:ln>
            <a:solidFill>
              <a:schemeClr val="accent5">
                <a:lumMod val="50000"/>
              </a:schemeClr>
            </a:solidFill>
          </a:ln>
          <a:effectLst>
            <a:glow rad="127000">
              <a:schemeClr val="accent5">
                <a:lumMod val="75000"/>
              </a:schemeClr>
            </a:glow>
          </a:effectLst>
        </p:spPr>
        <p:style>
          <a:lnRef idx="2">
            <a:schemeClr val="accent4"/>
          </a:lnRef>
          <a:fillRef idx="1001">
            <a:schemeClr val="lt1"/>
          </a:fillRef>
          <a:effectRef idx="0">
            <a:schemeClr val="accent4"/>
          </a:effectRef>
          <a:fontRef idx="minor">
            <a:schemeClr val="dk1"/>
          </a:fontRef>
        </p:style>
        <p:txBody>
          <a:bodyPr rtlCol="0" anchor="ctr"/>
          <a:lstStyle/>
          <a:p>
            <a:pPr algn="ctr"/>
            <a:endParaRPr kumimoji="1" lang="ja-JP" altLang="en-US" dirty="0"/>
          </a:p>
        </p:txBody>
      </p:sp>
      <p:sp useBgFill="1">
        <p:nvSpPr>
          <p:cNvPr id="39" name="楕円 38">
            <a:extLst>
              <a:ext uri="{FF2B5EF4-FFF2-40B4-BE49-F238E27FC236}">
                <a16:creationId xmlns:a16="http://schemas.microsoft.com/office/drawing/2014/main" id="{2DDD2894-6663-4DA9-AFDD-C0736B78026B}"/>
              </a:ext>
            </a:extLst>
          </p:cNvPr>
          <p:cNvSpPr/>
          <p:nvPr/>
        </p:nvSpPr>
        <p:spPr>
          <a:xfrm>
            <a:off x="117540" y="2622339"/>
            <a:ext cx="1934661" cy="1455778"/>
          </a:xfrm>
          <a:prstGeom prst="ellipse">
            <a:avLst/>
          </a:prstGeom>
          <a:ln>
            <a:solidFill>
              <a:schemeClr val="accent5">
                <a:lumMod val="50000"/>
              </a:schemeClr>
            </a:solidFill>
          </a:ln>
          <a:effectLst>
            <a:glow rad="127000">
              <a:schemeClr val="accent5">
                <a:lumMod val="75000"/>
              </a:schemeClr>
            </a:glow>
          </a:effectLst>
        </p:spPr>
        <p:style>
          <a:lnRef idx="2">
            <a:schemeClr val="accent4"/>
          </a:lnRef>
          <a:fillRef idx="1001">
            <a:schemeClr val="lt1"/>
          </a:fillRef>
          <a:effectRef idx="0">
            <a:schemeClr val="accent4"/>
          </a:effectRef>
          <a:fontRef idx="minor">
            <a:schemeClr val="dk1"/>
          </a:fontRef>
        </p:style>
        <p:txBody>
          <a:bodyPr rtlCol="0" anchor="ctr"/>
          <a:lstStyle/>
          <a:p>
            <a:pPr algn="ctr"/>
            <a:endParaRPr kumimoji="1" lang="ja-JP" altLang="en-US" dirty="0"/>
          </a:p>
        </p:txBody>
      </p:sp>
      <p:sp>
        <p:nvSpPr>
          <p:cNvPr id="2" name="正方形/長方形 1"/>
          <p:cNvSpPr/>
          <p:nvPr/>
        </p:nvSpPr>
        <p:spPr>
          <a:xfrm>
            <a:off x="-1" y="-6147"/>
            <a:ext cx="7775575" cy="9961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32438" y="77697"/>
            <a:ext cx="7743137" cy="830997"/>
          </a:xfrm>
          <a:prstGeom prst="rect">
            <a:avLst/>
          </a:prstGeom>
          <a:noFill/>
        </p:spPr>
        <p:txBody>
          <a:bodyPr wrap="square" rtlCol="0">
            <a:spAutoFit/>
          </a:bodyPr>
          <a:lstStyle/>
          <a:p>
            <a:pPr algn="ctr"/>
            <a:r>
              <a:rPr lang="ja-JP" altLang="en-US" sz="4800" b="1" dirty="0">
                <a:solidFill>
                  <a:srgbClr val="002060"/>
                </a:solidFill>
                <a:latin typeface="HGP明朝E" panose="02020900000000000000" pitchFamily="18" charset="-128"/>
                <a:ea typeface="HGP明朝E" panose="02020900000000000000" pitchFamily="18" charset="-128"/>
              </a:rPr>
              <a:t>団体（グループ）旅行</a:t>
            </a:r>
            <a:endParaRPr kumimoji="1" lang="ja-JP" altLang="en-US" sz="4800" b="1" dirty="0">
              <a:solidFill>
                <a:srgbClr val="002060"/>
              </a:solidFill>
              <a:latin typeface="HGP明朝E" panose="02020900000000000000" pitchFamily="18" charset="-128"/>
              <a:ea typeface="HGP明朝E" panose="02020900000000000000" pitchFamily="18" charset="-128"/>
            </a:endParaRPr>
          </a:p>
        </p:txBody>
      </p:sp>
      <p:sp>
        <p:nvSpPr>
          <p:cNvPr id="21" name="テキスト ボックス 20"/>
          <p:cNvSpPr txBox="1"/>
          <p:nvPr/>
        </p:nvSpPr>
        <p:spPr>
          <a:xfrm>
            <a:off x="396081" y="10449415"/>
            <a:ext cx="7090257" cy="305405"/>
          </a:xfrm>
          <a:prstGeom prst="rect">
            <a:avLst/>
          </a:prstGeom>
          <a:noFill/>
        </p:spPr>
        <p:txBody>
          <a:bodyPr wrap="square" rtlCol="0">
            <a:spAutoFit/>
          </a:bodyPr>
          <a:lstStyle/>
          <a:p>
            <a:pPr>
              <a:lnSpc>
                <a:spcPts val="1900"/>
              </a:lnSpc>
            </a:pPr>
            <a:r>
              <a:rPr lang="ja-JP" altLang="en-US" sz="1400" dirty="0">
                <a:latin typeface="HGS明朝E" panose="02020900000000000000" pitchFamily="18" charset="-128"/>
                <a:ea typeface="HGS明朝E" panose="02020900000000000000" pitchFamily="18" charset="-128"/>
              </a:rPr>
              <a:t>旅行を提供をするプロとしてプライドと使命感をもってお客様の旅を演出</a:t>
            </a:r>
            <a:r>
              <a:rPr kumimoji="1" lang="ja-JP" altLang="en-US" sz="1400" dirty="0">
                <a:latin typeface="HGS明朝E" panose="02020900000000000000" pitchFamily="18" charset="-128"/>
                <a:ea typeface="HGS明朝E" panose="02020900000000000000" pitchFamily="18" charset="-128"/>
              </a:rPr>
              <a:t>いたします。</a:t>
            </a:r>
          </a:p>
        </p:txBody>
      </p:sp>
      <p:sp>
        <p:nvSpPr>
          <p:cNvPr id="23" name="正方形/長方形 22"/>
          <p:cNvSpPr/>
          <p:nvPr/>
        </p:nvSpPr>
        <p:spPr>
          <a:xfrm>
            <a:off x="284232" y="10452481"/>
            <a:ext cx="7186076" cy="331999"/>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7235135" y="-5244478"/>
            <a:ext cx="746015" cy="1349976"/>
          </a:xfrm>
          <a:prstGeom prst="rect">
            <a:avLst/>
          </a:prstGeom>
          <a:solidFill>
            <a:schemeClr val="bg1"/>
          </a:solidFill>
        </p:spPr>
        <p:txBody>
          <a:bodyPr wrap="square" tIns="72000" rtlCol="0" anchor="ctr" anchorCtr="0">
            <a:spAutoFit/>
          </a:bodyPr>
          <a:lstStyle/>
          <a:p>
            <a:pPr algn="ctr"/>
            <a:r>
              <a:rPr kumimoji="1" lang="ja-JP" altLang="en-US" sz="1600" dirty="0">
                <a:latin typeface="メイリオ" panose="020B0604030504040204" pitchFamily="50" charset="-128"/>
                <a:ea typeface="メイリオ" panose="020B0604030504040204" pitchFamily="50" charset="-128"/>
              </a:rPr>
              <a:t>写真を入れてください</a:t>
            </a:r>
          </a:p>
        </p:txBody>
      </p:sp>
      <p:sp>
        <p:nvSpPr>
          <p:cNvPr id="4" name="フローチャート: 処理 3">
            <a:extLst>
              <a:ext uri="{FF2B5EF4-FFF2-40B4-BE49-F238E27FC236}">
                <a16:creationId xmlns:a16="http://schemas.microsoft.com/office/drawing/2014/main" id="{178C8E27-5BBF-446D-94EF-CDACC6E50F61}"/>
              </a:ext>
            </a:extLst>
          </p:cNvPr>
          <p:cNvSpPr/>
          <p:nvPr/>
        </p:nvSpPr>
        <p:spPr>
          <a:xfrm>
            <a:off x="32438" y="1733074"/>
            <a:ext cx="2162457" cy="651388"/>
          </a:xfrm>
          <a:prstGeom prst="flowChartProcess">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dirty="0"/>
              <a:t>社員旅行</a:t>
            </a:r>
            <a:endParaRPr kumimoji="1" lang="en-US" altLang="ja-JP" dirty="0"/>
          </a:p>
          <a:p>
            <a:pPr algn="ctr"/>
            <a:endParaRPr kumimoji="1" lang="ja-JP" altLang="en-US" dirty="0"/>
          </a:p>
        </p:txBody>
      </p:sp>
      <p:sp>
        <p:nvSpPr>
          <p:cNvPr id="14" name="フローチャート: 処理 13">
            <a:extLst>
              <a:ext uri="{FF2B5EF4-FFF2-40B4-BE49-F238E27FC236}">
                <a16:creationId xmlns:a16="http://schemas.microsoft.com/office/drawing/2014/main" id="{FA77DE59-53DB-4C68-9654-CAAC93F63730}"/>
              </a:ext>
            </a:extLst>
          </p:cNvPr>
          <p:cNvSpPr/>
          <p:nvPr/>
        </p:nvSpPr>
        <p:spPr>
          <a:xfrm>
            <a:off x="2687574" y="1733074"/>
            <a:ext cx="2004862" cy="601257"/>
          </a:xfrm>
          <a:prstGeom prst="flowChartProcess">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sz="1800" dirty="0"/>
              <a:t>インセンティブ旅行</a:t>
            </a:r>
            <a:endParaRPr kumimoji="1" lang="en-US" altLang="ja-JP" sz="1800" dirty="0"/>
          </a:p>
          <a:p>
            <a:pPr algn="ctr"/>
            <a:endParaRPr kumimoji="1" lang="ja-JP" altLang="en-US" sz="1800" dirty="0"/>
          </a:p>
        </p:txBody>
      </p:sp>
      <p:sp>
        <p:nvSpPr>
          <p:cNvPr id="15" name="フローチャート: 処理 14">
            <a:extLst>
              <a:ext uri="{FF2B5EF4-FFF2-40B4-BE49-F238E27FC236}">
                <a16:creationId xmlns:a16="http://schemas.microsoft.com/office/drawing/2014/main" id="{91623D09-12E5-4125-AC0E-24CB9A8765DD}"/>
              </a:ext>
            </a:extLst>
          </p:cNvPr>
          <p:cNvSpPr/>
          <p:nvPr/>
        </p:nvSpPr>
        <p:spPr>
          <a:xfrm>
            <a:off x="5362937" y="1726362"/>
            <a:ext cx="2004861" cy="695649"/>
          </a:xfrm>
          <a:prstGeom prst="flowChartProcess">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dirty="0"/>
              <a:t>視察・研修旅行</a:t>
            </a:r>
            <a:endParaRPr kumimoji="1" lang="en-US" altLang="ja-JP" dirty="0"/>
          </a:p>
          <a:p>
            <a:pPr algn="ctr"/>
            <a:endParaRPr kumimoji="1" lang="ja-JP" altLang="en-US" dirty="0"/>
          </a:p>
        </p:txBody>
      </p:sp>
      <p:sp>
        <p:nvSpPr>
          <p:cNvPr id="16" name="テキスト ボックス 3">
            <a:extLst>
              <a:ext uri="{FF2B5EF4-FFF2-40B4-BE49-F238E27FC236}">
                <a16:creationId xmlns:a16="http://schemas.microsoft.com/office/drawing/2014/main" id="{10DB26D7-51E1-4C3E-B6D0-90D3380A0F40}"/>
              </a:ext>
            </a:extLst>
          </p:cNvPr>
          <p:cNvSpPr txBox="1"/>
          <p:nvPr/>
        </p:nvSpPr>
        <p:spPr>
          <a:xfrm>
            <a:off x="1961532" y="1163430"/>
            <a:ext cx="5774338" cy="307777"/>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en-US" altLang="ja-JP" sz="1400" b="1" dirty="0">
                <a:ln>
                  <a:solidFill>
                    <a:schemeClr val="accent5">
                      <a:lumMod val="50000"/>
                    </a:schemeClr>
                  </a:solidFill>
                </a:ln>
                <a:gradFill>
                  <a:gsLst>
                    <a:gs pos="0">
                      <a:srgbClr val="00206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stA="45000" endPos="65000" dist="25400" dir="5400000" sy="-100000" algn="bl" rotWithShape="0"/>
                </a:effectLst>
                <a:latin typeface="Meiryo UI" panose="020B0604030504040204" pitchFamily="50" charset="-128"/>
                <a:ea typeface="Meiryo UI" panose="020B0604030504040204" pitchFamily="50" charset="-128"/>
              </a:rPr>
              <a:t>『</a:t>
            </a:r>
            <a:r>
              <a:rPr lang="ja-JP" altLang="en-US" sz="1400" b="1" dirty="0">
                <a:ln>
                  <a:solidFill>
                    <a:schemeClr val="accent5">
                      <a:lumMod val="50000"/>
                    </a:schemeClr>
                  </a:solidFill>
                </a:ln>
                <a:gradFill>
                  <a:gsLst>
                    <a:gs pos="0">
                      <a:srgbClr val="00206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stA="45000" endPos="65000" dist="25400" dir="5400000" sy="-100000" algn="bl" rotWithShape="0"/>
                </a:effectLst>
                <a:latin typeface="Meiryo UI" panose="020B0604030504040204" pitchFamily="50" charset="-128"/>
                <a:ea typeface="Meiryo UI" panose="020B0604030504040204" pitchFamily="50" charset="-128"/>
              </a:rPr>
              <a:t>旅行を提供するのではなく</a:t>
            </a:r>
            <a:r>
              <a:rPr lang="en-US" altLang="ja-JP" sz="1400" b="1" dirty="0">
                <a:ln>
                  <a:solidFill>
                    <a:schemeClr val="accent5">
                      <a:lumMod val="50000"/>
                    </a:schemeClr>
                  </a:solidFill>
                </a:ln>
                <a:gradFill>
                  <a:gsLst>
                    <a:gs pos="0">
                      <a:srgbClr val="00206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stA="45000" endPos="65000" dist="25400" dir="5400000" sy="-100000" algn="bl" rotWithShape="0"/>
                </a:effectLst>
                <a:latin typeface="Meiryo UI" panose="020B0604030504040204" pitchFamily="50" charset="-128"/>
                <a:ea typeface="Meiryo UI" panose="020B0604030504040204" pitchFamily="50" charset="-128"/>
              </a:rPr>
              <a:t>【</a:t>
            </a:r>
            <a:r>
              <a:rPr lang="ja-JP" altLang="en-US" sz="1400" b="1" dirty="0">
                <a:ln>
                  <a:solidFill>
                    <a:schemeClr val="accent5">
                      <a:lumMod val="50000"/>
                    </a:schemeClr>
                  </a:solidFill>
                </a:ln>
                <a:gradFill>
                  <a:gsLst>
                    <a:gs pos="0">
                      <a:srgbClr val="00206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stA="45000" endPos="65000" dist="25400" dir="5400000" sy="-100000" algn="bl" rotWithShape="0"/>
                </a:effectLst>
                <a:latin typeface="Meiryo UI" panose="020B0604030504040204" pitchFamily="50" charset="-128"/>
                <a:ea typeface="Meiryo UI" panose="020B0604030504040204" pitchFamily="50" charset="-128"/>
              </a:rPr>
              <a:t>効果</a:t>
            </a:r>
            <a:r>
              <a:rPr lang="en-US" altLang="ja-JP" sz="1400" b="1" dirty="0">
                <a:ln>
                  <a:solidFill>
                    <a:schemeClr val="accent5">
                      <a:lumMod val="50000"/>
                    </a:schemeClr>
                  </a:solidFill>
                </a:ln>
                <a:gradFill>
                  <a:gsLst>
                    <a:gs pos="0">
                      <a:srgbClr val="00206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stA="45000" endPos="65000" dist="25400" dir="5400000" sy="-100000" algn="bl" rotWithShape="0"/>
                </a:effectLst>
                <a:latin typeface="Meiryo UI" panose="020B0604030504040204" pitchFamily="50" charset="-128"/>
                <a:ea typeface="Meiryo UI" panose="020B0604030504040204" pitchFamily="50" charset="-128"/>
              </a:rPr>
              <a:t>】</a:t>
            </a:r>
            <a:r>
              <a:rPr lang="ja-JP" altLang="en-US" sz="1400" b="1" dirty="0">
                <a:ln>
                  <a:solidFill>
                    <a:schemeClr val="accent5">
                      <a:lumMod val="50000"/>
                    </a:schemeClr>
                  </a:solidFill>
                </a:ln>
                <a:gradFill>
                  <a:gsLst>
                    <a:gs pos="0">
                      <a:srgbClr val="00206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stA="45000" endPos="65000" dist="25400" dir="5400000" sy="-100000" algn="bl" rotWithShape="0"/>
                </a:effectLst>
                <a:latin typeface="Meiryo UI" panose="020B0604030504040204" pitchFamily="50" charset="-128"/>
                <a:ea typeface="Meiryo UI" panose="020B0604030504040204" pitchFamily="50" charset="-128"/>
              </a:rPr>
              <a:t>を実感いただける旅の演出にこだわります</a:t>
            </a:r>
            <a:r>
              <a:rPr lang="en-US" altLang="ja-JP" sz="1400" b="1" dirty="0">
                <a:ln>
                  <a:solidFill>
                    <a:schemeClr val="accent5">
                      <a:lumMod val="50000"/>
                    </a:schemeClr>
                  </a:solidFill>
                </a:ln>
                <a:gradFill>
                  <a:gsLst>
                    <a:gs pos="0">
                      <a:srgbClr val="00206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stA="45000" endPos="65000" dist="25400" dir="5400000" sy="-100000" algn="bl" rotWithShape="0"/>
                </a:effectLst>
                <a:latin typeface="Meiryo UI" panose="020B0604030504040204" pitchFamily="50" charset="-128"/>
                <a:ea typeface="Meiryo UI" panose="020B0604030504040204" pitchFamily="50" charset="-128"/>
              </a:rPr>
              <a:t>』</a:t>
            </a:r>
            <a:endParaRPr kumimoji="1" lang="ja-JP" altLang="en-US" sz="1400" b="1" dirty="0">
              <a:ln>
                <a:solidFill>
                  <a:schemeClr val="accent5">
                    <a:lumMod val="50000"/>
                  </a:schemeClr>
                </a:solidFill>
              </a:ln>
              <a:gradFill>
                <a:gsLst>
                  <a:gs pos="0">
                    <a:srgbClr val="00206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stA="45000" endPos="65000" dist="25400" dir="5400000" sy="-100000" algn="bl" rotWithShape="0"/>
              </a:effectLst>
              <a:latin typeface="Meiryo UI" panose="020B0604030504040204" pitchFamily="50" charset="-128"/>
              <a:ea typeface="Meiryo UI" panose="020B0604030504040204" pitchFamily="50" charset="-128"/>
            </a:endParaRPr>
          </a:p>
        </p:txBody>
      </p:sp>
      <p:sp>
        <p:nvSpPr>
          <p:cNvPr id="6" name="吹き出し: 下矢印 5">
            <a:extLst>
              <a:ext uri="{FF2B5EF4-FFF2-40B4-BE49-F238E27FC236}">
                <a16:creationId xmlns:a16="http://schemas.microsoft.com/office/drawing/2014/main" id="{6F822B41-BC93-4700-A802-456ED632B08D}"/>
              </a:ext>
            </a:extLst>
          </p:cNvPr>
          <p:cNvSpPr/>
          <p:nvPr/>
        </p:nvSpPr>
        <p:spPr>
          <a:xfrm>
            <a:off x="57191" y="2209651"/>
            <a:ext cx="7246522" cy="421466"/>
          </a:xfrm>
          <a:prstGeom prst="downArrowCallout">
            <a:avLst>
              <a:gd name="adj1" fmla="val 102561"/>
              <a:gd name="adj2" fmla="val 108074"/>
              <a:gd name="adj3" fmla="val 25000"/>
              <a:gd name="adj4" fmla="val 6497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a:t>旅行後に得られる効果とは？</a:t>
            </a:r>
          </a:p>
        </p:txBody>
      </p:sp>
      <p:sp useBgFill="1">
        <p:nvSpPr>
          <p:cNvPr id="7" name="楕円 6">
            <a:extLst>
              <a:ext uri="{FF2B5EF4-FFF2-40B4-BE49-F238E27FC236}">
                <a16:creationId xmlns:a16="http://schemas.microsoft.com/office/drawing/2014/main" id="{16753EE7-E8C7-4BBD-9D81-3143D37AA38B}"/>
              </a:ext>
            </a:extLst>
          </p:cNvPr>
          <p:cNvSpPr/>
          <p:nvPr/>
        </p:nvSpPr>
        <p:spPr>
          <a:xfrm>
            <a:off x="5183508" y="2676047"/>
            <a:ext cx="2034382" cy="1455778"/>
          </a:xfrm>
          <a:prstGeom prst="ellipse">
            <a:avLst/>
          </a:prstGeom>
          <a:ln>
            <a:solidFill>
              <a:schemeClr val="accent5">
                <a:lumMod val="50000"/>
              </a:schemeClr>
            </a:solidFill>
          </a:ln>
          <a:effectLst>
            <a:glow rad="127000">
              <a:schemeClr val="accent5">
                <a:lumMod val="75000"/>
              </a:schemeClr>
            </a:glow>
          </a:effectLst>
        </p:spPr>
        <p:style>
          <a:lnRef idx="2">
            <a:schemeClr val="accent4"/>
          </a:lnRef>
          <a:fillRef idx="1001">
            <a:schemeClr val="lt1"/>
          </a:fillRef>
          <a:effectRef idx="0">
            <a:schemeClr val="accent4"/>
          </a:effectRef>
          <a:fontRef idx="minor">
            <a:schemeClr val="dk1"/>
          </a:fontRef>
        </p:style>
        <p:txBody>
          <a:bodyPr rtlCol="0" anchor="ctr"/>
          <a:lstStyle/>
          <a:p>
            <a:pPr algn="ctr"/>
            <a:endParaRPr kumimoji="1" lang="ja-JP" altLang="en-US" dirty="0"/>
          </a:p>
        </p:txBody>
      </p:sp>
      <p:sp>
        <p:nvSpPr>
          <p:cNvPr id="9" name="テキスト ボックス 8">
            <a:extLst>
              <a:ext uri="{FF2B5EF4-FFF2-40B4-BE49-F238E27FC236}">
                <a16:creationId xmlns:a16="http://schemas.microsoft.com/office/drawing/2014/main" id="{A142C337-51EC-47E3-B810-D238E2AF3BB7}"/>
              </a:ext>
            </a:extLst>
          </p:cNvPr>
          <p:cNvSpPr txBox="1"/>
          <p:nvPr/>
        </p:nvSpPr>
        <p:spPr>
          <a:xfrm>
            <a:off x="327479" y="2878375"/>
            <a:ext cx="2144564" cy="1061829"/>
          </a:xfrm>
          <a:prstGeom prst="rect">
            <a:avLst/>
          </a:prstGeom>
          <a:noFill/>
        </p:spPr>
        <p:txBody>
          <a:bodyPr wrap="square" rtlCol="0">
            <a:spAutoFit/>
          </a:bodyPr>
          <a:lstStyle/>
          <a:p>
            <a:r>
              <a:rPr lang="ja-JP" altLang="en-US" sz="900" dirty="0">
                <a:solidFill>
                  <a:srgbClr val="002060"/>
                </a:solidFill>
                <a:latin typeface="メイリオ" panose="020B0604030504040204" pitchFamily="50" charset="-128"/>
                <a:ea typeface="メイリオ" panose="020B0604030504040204" pitchFamily="50" charset="-128"/>
              </a:rPr>
              <a:t>・コミュニケーションの活性化</a:t>
            </a:r>
            <a:endParaRPr lang="en-US" altLang="ja-JP" sz="900" dirty="0">
              <a:solidFill>
                <a:srgbClr val="002060"/>
              </a:solidFill>
              <a:latin typeface="メイリオ" panose="020B0604030504040204" pitchFamily="50" charset="-128"/>
              <a:ea typeface="メイリオ" panose="020B0604030504040204" pitchFamily="50" charset="-128"/>
            </a:endParaRPr>
          </a:p>
          <a:p>
            <a:r>
              <a:rPr kumimoji="1" lang="ja-JP" altLang="en-US" sz="900" dirty="0">
                <a:solidFill>
                  <a:srgbClr val="002060"/>
                </a:solidFill>
                <a:latin typeface="メイリオ" panose="020B0604030504040204" pitchFamily="50" charset="-128"/>
                <a:ea typeface="メイリオ" panose="020B0604030504040204" pitchFamily="50" charset="-128"/>
              </a:rPr>
              <a:t>・社員の絆を深める</a:t>
            </a:r>
            <a:endParaRPr kumimoji="1"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・企業イメージアップ</a:t>
            </a:r>
            <a:endParaRPr lang="en-US" altLang="ja-JP" sz="900" dirty="0">
              <a:solidFill>
                <a:srgbClr val="002060"/>
              </a:solidFill>
              <a:latin typeface="メイリオ" panose="020B0604030504040204" pitchFamily="50" charset="-128"/>
              <a:ea typeface="メイリオ" panose="020B0604030504040204" pitchFamily="50" charset="-128"/>
            </a:endParaRPr>
          </a:p>
          <a:p>
            <a:r>
              <a:rPr kumimoji="1" lang="ja-JP" altLang="en-US" sz="900" dirty="0">
                <a:solidFill>
                  <a:srgbClr val="002060"/>
                </a:solidFill>
                <a:latin typeface="メイリオ" panose="020B0604030504040204" pitchFamily="50" charset="-128"/>
                <a:ea typeface="メイリオ" panose="020B0604030504040204" pitchFamily="50" charset="-128"/>
              </a:rPr>
              <a:t>・リフレッシュ</a:t>
            </a:r>
            <a:endParaRPr kumimoji="1"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・モチベーション向上</a:t>
            </a:r>
            <a:endParaRPr lang="en-US" altLang="ja-JP" sz="900" dirty="0">
              <a:solidFill>
                <a:srgbClr val="002060"/>
              </a:solidFill>
              <a:latin typeface="メイリオ" panose="020B0604030504040204" pitchFamily="50" charset="-128"/>
              <a:ea typeface="メイリオ" panose="020B0604030504040204" pitchFamily="50" charset="-128"/>
            </a:endParaRPr>
          </a:p>
          <a:p>
            <a:r>
              <a:rPr kumimoji="1" lang="ja-JP" altLang="en-US" sz="900" dirty="0">
                <a:solidFill>
                  <a:srgbClr val="002060"/>
                </a:solidFill>
                <a:latin typeface="メイリオ" panose="020B0604030504040204" pitchFamily="50" charset="-128"/>
                <a:ea typeface="メイリオ" panose="020B0604030504040204" pitchFamily="50" charset="-128"/>
              </a:rPr>
              <a:t>・組織の醸成</a:t>
            </a:r>
            <a:endParaRPr kumimoji="1"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　　　　　　</a:t>
            </a:r>
            <a:r>
              <a:rPr kumimoji="1" lang="ja-JP" altLang="en-US" sz="900" dirty="0">
                <a:solidFill>
                  <a:srgbClr val="002060"/>
                </a:solidFill>
                <a:latin typeface="メイリオ" panose="020B0604030504040204" pitchFamily="50" charset="-128"/>
                <a:ea typeface="メイリオ" panose="020B0604030504040204" pitchFamily="50" charset="-128"/>
              </a:rPr>
              <a:t>など</a:t>
            </a:r>
          </a:p>
        </p:txBody>
      </p:sp>
      <p:sp>
        <p:nvSpPr>
          <p:cNvPr id="10" name="テキスト ボックス 9">
            <a:extLst>
              <a:ext uri="{FF2B5EF4-FFF2-40B4-BE49-F238E27FC236}">
                <a16:creationId xmlns:a16="http://schemas.microsoft.com/office/drawing/2014/main" id="{AD307605-F3DA-44DB-A1E8-16768E07B255}"/>
              </a:ext>
            </a:extLst>
          </p:cNvPr>
          <p:cNvSpPr txBox="1"/>
          <p:nvPr/>
        </p:nvSpPr>
        <p:spPr>
          <a:xfrm>
            <a:off x="70655" y="4202825"/>
            <a:ext cx="7775575" cy="369332"/>
          </a:xfrm>
          <a:prstGeom prst="rect">
            <a:avLst/>
          </a:prstGeom>
          <a:noFill/>
        </p:spPr>
        <p:txBody>
          <a:bodyPr wrap="square" rtlCol="0">
            <a:spAutoFit/>
          </a:bodyPr>
          <a:lstStyle/>
          <a:p>
            <a:r>
              <a:rPr kumimoji="1" lang="en-US" altLang="ja-JP" sz="900" b="1" dirty="0">
                <a:latin typeface="メイリオ" panose="020B0604030504040204" pitchFamily="50" charset="-128"/>
                <a:ea typeface="メイリオ" panose="020B0604030504040204" pitchFamily="50" charset="-128"/>
              </a:rPr>
              <a:t>※</a:t>
            </a:r>
            <a:r>
              <a:rPr kumimoji="1" lang="ja-JP" altLang="en-US" sz="900" b="1" dirty="0">
                <a:latin typeface="メイリオ" panose="020B0604030504040204" pitchFamily="50" charset="-128"/>
                <a:ea typeface="メイリオ" panose="020B0604030504040204" pitchFamily="50" charset="-128"/>
              </a:rPr>
              <a:t>ちなみに社員旅行は福利厚生費での経費計上が可能（条件付）や招待旅行は接待交際費・報奨旅行は給与（課税）など様々な場合が想定できます。アドバイス出来る範囲でご相談させていただきます。</a:t>
            </a:r>
          </a:p>
        </p:txBody>
      </p:sp>
      <p:sp>
        <p:nvSpPr>
          <p:cNvPr id="28" name="テキスト ボックス 3">
            <a:extLst>
              <a:ext uri="{FF2B5EF4-FFF2-40B4-BE49-F238E27FC236}">
                <a16:creationId xmlns:a16="http://schemas.microsoft.com/office/drawing/2014/main" id="{C8EC0DC3-4A59-45A6-B1F3-18FB5AA6065C}"/>
              </a:ext>
            </a:extLst>
          </p:cNvPr>
          <p:cNvSpPr txBox="1"/>
          <p:nvPr/>
        </p:nvSpPr>
        <p:spPr>
          <a:xfrm>
            <a:off x="2024586" y="4769268"/>
            <a:ext cx="5461752" cy="307777"/>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en-US" altLang="ja-JP" sz="1400" b="1" dirty="0">
                <a:ln>
                  <a:solidFill>
                    <a:schemeClr val="accent6">
                      <a:lumMod val="50000"/>
                    </a:schemeClr>
                  </a:solidFill>
                </a:ln>
                <a:solidFill>
                  <a:schemeClr val="accent6">
                    <a:lumMod val="50000"/>
                  </a:schemeClr>
                </a:solidFill>
                <a:effectLst>
                  <a:reflection stA="45000" endPos="65000" dist="50800" dir="5400000" sy="-100000" algn="bl" rotWithShape="0"/>
                </a:effectLst>
                <a:latin typeface="Meiryo UI" panose="020B0604030504040204" pitchFamily="50" charset="-128"/>
                <a:ea typeface="Meiryo UI" panose="020B0604030504040204" pitchFamily="50" charset="-128"/>
              </a:rPr>
              <a:t>『</a:t>
            </a:r>
            <a:r>
              <a:rPr lang="ja-JP" altLang="en-US" sz="1400" b="1" dirty="0">
                <a:ln>
                  <a:solidFill>
                    <a:schemeClr val="accent6">
                      <a:lumMod val="50000"/>
                    </a:schemeClr>
                  </a:solidFill>
                </a:ln>
                <a:solidFill>
                  <a:schemeClr val="accent6">
                    <a:lumMod val="50000"/>
                  </a:schemeClr>
                </a:solidFill>
                <a:effectLst>
                  <a:reflection stA="45000" endPos="65000" dist="50800" dir="5400000" sy="-100000" algn="bl" rotWithShape="0"/>
                </a:effectLst>
                <a:latin typeface="Meiryo UI" panose="020B0604030504040204" pitchFamily="50" charset="-128"/>
                <a:ea typeface="Meiryo UI" panose="020B0604030504040204" pitchFamily="50" charset="-128"/>
              </a:rPr>
              <a:t>その場を提供するのではなく目的を達成出来る場面を届けたいのです</a:t>
            </a:r>
            <a:r>
              <a:rPr lang="en-US" altLang="ja-JP" sz="1400" b="1" dirty="0">
                <a:ln>
                  <a:solidFill>
                    <a:schemeClr val="accent6">
                      <a:lumMod val="50000"/>
                    </a:schemeClr>
                  </a:solidFill>
                </a:ln>
                <a:solidFill>
                  <a:schemeClr val="accent6">
                    <a:lumMod val="50000"/>
                  </a:schemeClr>
                </a:solidFill>
                <a:effectLst>
                  <a:reflection stA="45000" endPos="65000" dist="50800" dir="5400000" sy="-100000" algn="bl" rotWithShape="0"/>
                </a:effectLst>
                <a:latin typeface="Meiryo UI" panose="020B0604030504040204" pitchFamily="50" charset="-128"/>
                <a:ea typeface="Meiryo UI" panose="020B0604030504040204" pitchFamily="50" charset="-128"/>
              </a:rPr>
              <a:t>』</a:t>
            </a:r>
            <a:endParaRPr kumimoji="1" lang="ja-JP" altLang="en-US" sz="1400" b="1" dirty="0">
              <a:ln>
                <a:solidFill>
                  <a:schemeClr val="accent6">
                    <a:lumMod val="50000"/>
                  </a:schemeClr>
                </a:solidFill>
              </a:ln>
              <a:solidFill>
                <a:schemeClr val="accent6">
                  <a:lumMod val="50000"/>
                </a:schemeClr>
              </a:solidFill>
              <a:effectLst>
                <a:reflection stA="45000" endPos="65000" dist="50800" dir="5400000" sy="-100000" algn="bl" rotWithShape="0"/>
              </a:effectLst>
              <a:latin typeface="Meiryo UI" panose="020B0604030504040204" pitchFamily="50" charset="-128"/>
              <a:ea typeface="Meiryo UI" panose="020B0604030504040204" pitchFamily="50" charset="-128"/>
            </a:endParaRPr>
          </a:p>
        </p:txBody>
      </p:sp>
      <p:sp>
        <p:nvSpPr>
          <p:cNvPr id="12" name="楕円 11">
            <a:extLst>
              <a:ext uri="{FF2B5EF4-FFF2-40B4-BE49-F238E27FC236}">
                <a16:creationId xmlns:a16="http://schemas.microsoft.com/office/drawing/2014/main" id="{0E70150D-BF02-4D6B-9A94-03AFD8DFE33B}"/>
              </a:ext>
            </a:extLst>
          </p:cNvPr>
          <p:cNvSpPr/>
          <p:nvPr/>
        </p:nvSpPr>
        <p:spPr>
          <a:xfrm>
            <a:off x="66745" y="1031882"/>
            <a:ext cx="1894787" cy="61914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b="1" i="1" dirty="0"/>
              <a:t>Tour</a:t>
            </a:r>
            <a:endParaRPr kumimoji="1" lang="ja-JP" altLang="en-US" sz="2000" b="1" i="1" dirty="0"/>
          </a:p>
        </p:txBody>
      </p:sp>
      <p:sp>
        <p:nvSpPr>
          <p:cNvPr id="30" name="楕円 29">
            <a:extLst>
              <a:ext uri="{FF2B5EF4-FFF2-40B4-BE49-F238E27FC236}">
                <a16:creationId xmlns:a16="http://schemas.microsoft.com/office/drawing/2014/main" id="{D29C0A68-52EE-410E-89C5-2AD8ACF3A724}"/>
              </a:ext>
            </a:extLst>
          </p:cNvPr>
          <p:cNvSpPr/>
          <p:nvPr/>
        </p:nvSpPr>
        <p:spPr>
          <a:xfrm>
            <a:off x="110078" y="4590531"/>
            <a:ext cx="1894787" cy="682910"/>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i="1" dirty="0"/>
              <a:t>Meeting</a:t>
            </a:r>
          </a:p>
          <a:p>
            <a:pPr algn="ctr"/>
            <a:r>
              <a:rPr lang="en-US" altLang="ja-JP" sz="1600" b="1" i="1" dirty="0"/>
              <a:t>&amp;</a:t>
            </a:r>
          </a:p>
          <a:p>
            <a:pPr algn="ctr"/>
            <a:r>
              <a:rPr kumimoji="1" lang="en-US" altLang="ja-JP" sz="1600" b="1" i="1" dirty="0"/>
              <a:t>Event</a:t>
            </a:r>
            <a:endParaRPr kumimoji="1" lang="ja-JP" altLang="en-US" sz="1600" b="1" i="1" dirty="0"/>
          </a:p>
        </p:txBody>
      </p:sp>
      <p:sp>
        <p:nvSpPr>
          <p:cNvPr id="13" name="フローチャート: 処理 12">
            <a:extLst>
              <a:ext uri="{FF2B5EF4-FFF2-40B4-BE49-F238E27FC236}">
                <a16:creationId xmlns:a16="http://schemas.microsoft.com/office/drawing/2014/main" id="{8E7B3F97-469C-4353-9DFB-20088C3FCF41}"/>
              </a:ext>
            </a:extLst>
          </p:cNvPr>
          <p:cNvSpPr/>
          <p:nvPr/>
        </p:nvSpPr>
        <p:spPr>
          <a:xfrm>
            <a:off x="244821" y="5407938"/>
            <a:ext cx="1641475" cy="735020"/>
          </a:xfrm>
          <a:prstGeom prst="flowChartProcess">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dirty="0">
                <a:solidFill>
                  <a:schemeClr val="accent6">
                    <a:lumMod val="50000"/>
                  </a:schemeClr>
                </a:solidFill>
              </a:rPr>
              <a:t>周年行事</a:t>
            </a:r>
            <a:endParaRPr kumimoji="1" lang="en-US" altLang="ja-JP" dirty="0">
              <a:solidFill>
                <a:schemeClr val="accent6">
                  <a:lumMod val="50000"/>
                </a:schemeClr>
              </a:solidFill>
            </a:endParaRPr>
          </a:p>
          <a:p>
            <a:pPr algn="ctr"/>
            <a:endParaRPr kumimoji="1" lang="ja-JP" altLang="en-US" dirty="0">
              <a:solidFill>
                <a:schemeClr val="accent6">
                  <a:lumMod val="50000"/>
                </a:schemeClr>
              </a:solidFill>
            </a:endParaRPr>
          </a:p>
        </p:txBody>
      </p:sp>
      <p:sp>
        <p:nvSpPr>
          <p:cNvPr id="35" name="フローチャート: 処理 34">
            <a:extLst>
              <a:ext uri="{FF2B5EF4-FFF2-40B4-BE49-F238E27FC236}">
                <a16:creationId xmlns:a16="http://schemas.microsoft.com/office/drawing/2014/main" id="{8C8287E8-EA4A-4699-97C9-FA968B6D798D}"/>
              </a:ext>
            </a:extLst>
          </p:cNvPr>
          <p:cNvSpPr/>
          <p:nvPr/>
        </p:nvSpPr>
        <p:spPr>
          <a:xfrm>
            <a:off x="2111981" y="5398471"/>
            <a:ext cx="1578024" cy="691839"/>
          </a:xfrm>
          <a:prstGeom prst="flowChartProcess">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dirty="0">
                <a:solidFill>
                  <a:schemeClr val="accent6">
                    <a:lumMod val="50000"/>
                  </a:schemeClr>
                </a:solidFill>
              </a:rPr>
              <a:t>全国会議</a:t>
            </a:r>
            <a:endParaRPr kumimoji="1" lang="en-US" altLang="ja-JP" dirty="0">
              <a:solidFill>
                <a:schemeClr val="accent6">
                  <a:lumMod val="50000"/>
                </a:schemeClr>
              </a:solidFill>
            </a:endParaRPr>
          </a:p>
          <a:p>
            <a:pPr algn="ctr"/>
            <a:endParaRPr kumimoji="1" lang="ja-JP" altLang="en-US" dirty="0">
              <a:solidFill>
                <a:schemeClr val="accent6">
                  <a:lumMod val="50000"/>
                </a:schemeClr>
              </a:solidFill>
            </a:endParaRPr>
          </a:p>
        </p:txBody>
      </p:sp>
      <p:sp>
        <p:nvSpPr>
          <p:cNvPr id="36" name="フローチャート: 処理 35">
            <a:extLst>
              <a:ext uri="{FF2B5EF4-FFF2-40B4-BE49-F238E27FC236}">
                <a16:creationId xmlns:a16="http://schemas.microsoft.com/office/drawing/2014/main" id="{BDBACBF8-3868-4D63-A48A-CFF7398C2FC1}"/>
              </a:ext>
            </a:extLst>
          </p:cNvPr>
          <p:cNvSpPr/>
          <p:nvPr/>
        </p:nvSpPr>
        <p:spPr>
          <a:xfrm>
            <a:off x="3915690" y="5420320"/>
            <a:ext cx="1676728" cy="657597"/>
          </a:xfrm>
          <a:prstGeom prst="flowChartProcess">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dirty="0">
                <a:solidFill>
                  <a:schemeClr val="accent6">
                    <a:lumMod val="50000"/>
                  </a:schemeClr>
                </a:solidFill>
              </a:rPr>
              <a:t>株主総会</a:t>
            </a:r>
            <a:endParaRPr kumimoji="1" lang="en-US" altLang="ja-JP" dirty="0">
              <a:solidFill>
                <a:schemeClr val="accent6">
                  <a:lumMod val="50000"/>
                </a:schemeClr>
              </a:solidFill>
            </a:endParaRPr>
          </a:p>
          <a:p>
            <a:pPr algn="ctr"/>
            <a:endParaRPr kumimoji="1" lang="ja-JP" altLang="en-US" dirty="0">
              <a:solidFill>
                <a:schemeClr val="accent6">
                  <a:lumMod val="50000"/>
                </a:schemeClr>
              </a:solidFill>
            </a:endParaRPr>
          </a:p>
        </p:txBody>
      </p:sp>
      <p:sp>
        <p:nvSpPr>
          <p:cNvPr id="37" name="フローチャート: 処理 36">
            <a:extLst>
              <a:ext uri="{FF2B5EF4-FFF2-40B4-BE49-F238E27FC236}">
                <a16:creationId xmlns:a16="http://schemas.microsoft.com/office/drawing/2014/main" id="{944F2CB1-3FE0-4BF5-92D0-1B641E9CBC9A}"/>
              </a:ext>
            </a:extLst>
          </p:cNvPr>
          <p:cNvSpPr/>
          <p:nvPr/>
        </p:nvSpPr>
        <p:spPr>
          <a:xfrm>
            <a:off x="5875494" y="5407486"/>
            <a:ext cx="1673912" cy="691839"/>
          </a:xfrm>
          <a:prstGeom prst="flowChartProcess">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sz="1600" dirty="0">
                <a:solidFill>
                  <a:schemeClr val="accent6">
                    <a:lumMod val="50000"/>
                  </a:schemeClr>
                </a:solidFill>
              </a:rPr>
              <a:t>社内・外イベント</a:t>
            </a:r>
            <a:endParaRPr kumimoji="1" lang="en-US" altLang="ja-JP" sz="1600" dirty="0">
              <a:solidFill>
                <a:schemeClr val="accent6">
                  <a:lumMod val="50000"/>
                </a:schemeClr>
              </a:solidFill>
            </a:endParaRPr>
          </a:p>
          <a:p>
            <a:pPr algn="ctr"/>
            <a:endParaRPr kumimoji="1" lang="ja-JP" altLang="en-US" sz="1600" dirty="0">
              <a:solidFill>
                <a:schemeClr val="accent6">
                  <a:lumMod val="50000"/>
                </a:schemeClr>
              </a:solidFill>
            </a:endParaRPr>
          </a:p>
        </p:txBody>
      </p:sp>
      <p:sp>
        <p:nvSpPr>
          <p:cNvPr id="26" name="テキスト ボックス 25">
            <a:extLst>
              <a:ext uri="{FF2B5EF4-FFF2-40B4-BE49-F238E27FC236}">
                <a16:creationId xmlns:a16="http://schemas.microsoft.com/office/drawing/2014/main" id="{E4D95540-EBB6-42F0-80D0-4BEE7A208D26}"/>
              </a:ext>
            </a:extLst>
          </p:cNvPr>
          <p:cNvSpPr txBox="1"/>
          <p:nvPr/>
        </p:nvSpPr>
        <p:spPr>
          <a:xfrm>
            <a:off x="2919690" y="2956662"/>
            <a:ext cx="2144564" cy="784830"/>
          </a:xfrm>
          <a:prstGeom prst="rect">
            <a:avLst/>
          </a:prstGeom>
          <a:noFill/>
        </p:spPr>
        <p:txBody>
          <a:bodyPr wrap="square" rtlCol="0">
            <a:spAutoFit/>
          </a:bodyPr>
          <a:lstStyle/>
          <a:p>
            <a:r>
              <a:rPr lang="ja-JP" altLang="en-US" sz="900" dirty="0">
                <a:solidFill>
                  <a:srgbClr val="002060"/>
                </a:solidFill>
                <a:latin typeface="メイリオ" panose="020B0604030504040204" pitchFamily="50" charset="-128"/>
                <a:ea typeface="メイリオ" panose="020B0604030504040204" pitchFamily="50" charset="-128"/>
              </a:rPr>
              <a:t>・業績アップ</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・士気のアップ</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・モチベーションアップ</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・企業価値の向上</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　　　　　　　　など</a:t>
            </a:r>
            <a:endParaRPr lang="en-US" altLang="ja-JP" sz="900" dirty="0">
              <a:solidFill>
                <a:srgbClr val="002060"/>
              </a:solidFill>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7F00D6D0-94C7-45E7-9935-07310069C033}"/>
              </a:ext>
            </a:extLst>
          </p:cNvPr>
          <p:cNvSpPr txBox="1"/>
          <p:nvPr/>
        </p:nvSpPr>
        <p:spPr>
          <a:xfrm>
            <a:off x="5463578" y="2940819"/>
            <a:ext cx="2144564" cy="923330"/>
          </a:xfrm>
          <a:prstGeom prst="rect">
            <a:avLst/>
          </a:prstGeom>
          <a:noFill/>
        </p:spPr>
        <p:txBody>
          <a:bodyPr wrap="square" rtlCol="0">
            <a:spAutoFit/>
          </a:bodyPr>
          <a:lstStyle/>
          <a:p>
            <a:r>
              <a:rPr lang="ja-JP" altLang="en-US" sz="900" dirty="0">
                <a:solidFill>
                  <a:srgbClr val="002060"/>
                </a:solidFill>
                <a:latin typeface="メイリオ" panose="020B0604030504040204" pitchFamily="50" charset="-128"/>
                <a:ea typeface="メイリオ" panose="020B0604030504040204" pitchFamily="50" charset="-128"/>
              </a:rPr>
              <a:t>・情報収集</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・イノベーションヒント</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・人材育成や開発</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・企業と社員間の考え方確認</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・社員の知見拡充</a:t>
            </a:r>
            <a:endParaRPr lang="en-US" altLang="ja-JP" sz="900" dirty="0">
              <a:solidFill>
                <a:srgbClr val="002060"/>
              </a:solidFill>
              <a:latin typeface="メイリオ" panose="020B0604030504040204" pitchFamily="50" charset="-128"/>
              <a:ea typeface="メイリオ" panose="020B0604030504040204" pitchFamily="50" charset="-128"/>
            </a:endParaRPr>
          </a:p>
          <a:p>
            <a:r>
              <a:rPr lang="ja-JP" altLang="en-US" sz="900" dirty="0">
                <a:solidFill>
                  <a:srgbClr val="002060"/>
                </a:solidFill>
                <a:latin typeface="メイリオ" panose="020B0604030504040204" pitchFamily="50" charset="-128"/>
                <a:ea typeface="メイリオ" panose="020B0604030504040204" pitchFamily="50" charset="-128"/>
              </a:rPr>
              <a:t>　　　　　　　　など</a:t>
            </a:r>
            <a:endParaRPr lang="en-US" altLang="ja-JP" sz="900" dirty="0">
              <a:solidFill>
                <a:srgbClr val="002060"/>
              </a:solidFill>
              <a:latin typeface="メイリオ" panose="020B0604030504040204" pitchFamily="50" charset="-128"/>
              <a:ea typeface="メイリオ" panose="020B0604030504040204" pitchFamily="50" charset="-128"/>
            </a:endParaRPr>
          </a:p>
        </p:txBody>
      </p:sp>
      <p:sp>
        <p:nvSpPr>
          <p:cNvPr id="29" name="吹き出し: 下矢印 28">
            <a:extLst>
              <a:ext uri="{FF2B5EF4-FFF2-40B4-BE49-F238E27FC236}">
                <a16:creationId xmlns:a16="http://schemas.microsoft.com/office/drawing/2014/main" id="{25E62A20-B94B-4EFD-971B-856E5AF7428B}"/>
              </a:ext>
            </a:extLst>
          </p:cNvPr>
          <p:cNvSpPr/>
          <p:nvPr/>
        </p:nvSpPr>
        <p:spPr>
          <a:xfrm>
            <a:off x="284232" y="5991779"/>
            <a:ext cx="7246522" cy="543979"/>
          </a:xfrm>
          <a:prstGeom prst="downArrowCallout">
            <a:avLst>
              <a:gd name="adj1" fmla="val 102561"/>
              <a:gd name="adj2" fmla="val 108074"/>
              <a:gd name="adj3" fmla="val 25000"/>
              <a:gd name="adj4" fmla="val 64977"/>
            </a:avLst>
          </a:prstGeom>
          <a:solidFill>
            <a:schemeClr val="accent6">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a:t>達成させる本来の目的は何なのか？</a:t>
            </a:r>
          </a:p>
        </p:txBody>
      </p:sp>
      <p:sp>
        <p:nvSpPr>
          <p:cNvPr id="33" name="楕円 32">
            <a:extLst>
              <a:ext uri="{FF2B5EF4-FFF2-40B4-BE49-F238E27FC236}">
                <a16:creationId xmlns:a16="http://schemas.microsoft.com/office/drawing/2014/main" id="{6EDAC03C-AF2A-4194-872C-11F4A54EBC47}"/>
              </a:ext>
            </a:extLst>
          </p:cNvPr>
          <p:cNvSpPr/>
          <p:nvPr/>
        </p:nvSpPr>
        <p:spPr>
          <a:xfrm>
            <a:off x="2064037" y="6509240"/>
            <a:ext cx="1673912" cy="1666950"/>
          </a:xfrm>
          <a:prstGeom prst="ellipse">
            <a:avLst/>
          </a:prstGeom>
          <a:solidFill>
            <a:schemeClr val="bg1"/>
          </a:solidFill>
          <a:ln>
            <a:solidFill>
              <a:schemeClr val="accent6">
                <a:lumMod val="50000"/>
              </a:schemeClr>
            </a:solidFill>
          </a:ln>
          <a:effectLst>
            <a:glow rad="139700">
              <a:schemeClr val="accent6">
                <a:satMod val="175000"/>
                <a:alpha val="40000"/>
              </a:schemeClr>
            </a:glow>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8DFB3F36-047C-4C1B-B074-F611051E6EAB}"/>
              </a:ext>
            </a:extLst>
          </p:cNvPr>
          <p:cNvSpPr/>
          <p:nvPr/>
        </p:nvSpPr>
        <p:spPr>
          <a:xfrm>
            <a:off x="3887786" y="6435440"/>
            <a:ext cx="1673912" cy="1666950"/>
          </a:xfrm>
          <a:prstGeom prst="ellipse">
            <a:avLst/>
          </a:prstGeom>
          <a:solidFill>
            <a:schemeClr val="bg1"/>
          </a:solidFill>
          <a:ln>
            <a:solidFill>
              <a:schemeClr val="accent6">
                <a:lumMod val="50000"/>
              </a:schemeClr>
            </a:solidFill>
          </a:ln>
          <a:effectLst>
            <a:glow rad="139700">
              <a:schemeClr val="accent6">
                <a:satMod val="175000"/>
                <a:alpha val="40000"/>
              </a:schemeClr>
            </a:glow>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0" name="楕円 39">
            <a:extLst>
              <a:ext uri="{FF2B5EF4-FFF2-40B4-BE49-F238E27FC236}">
                <a16:creationId xmlns:a16="http://schemas.microsoft.com/office/drawing/2014/main" id="{310CF798-7E7A-45E8-8A88-A3D22A25894C}"/>
              </a:ext>
            </a:extLst>
          </p:cNvPr>
          <p:cNvSpPr/>
          <p:nvPr/>
        </p:nvSpPr>
        <p:spPr>
          <a:xfrm>
            <a:off x="5866168" y="6457777"/>
            <a:ext cx="1673912" cy="1666950"/>
          </a:xfrm>
          <a:prstGeom prst="ellipse">
            <a:avLst/>
          </a:prstGeom>
          <a:solidFill>
            <a:schemeClr val="bg1"/>
          </a:solidFill>
          <a:ln>
            <a:solidFill>
              <a:schemeClr val="accent6">
                <a:lumMod val="50000"/>
              </a:schemeClr>
            </a:solidFill>
          </a:ln>
          <a:effectLst>
            <a:glow rad="139700">
              <a:schemeClr val="accent6">
                <a:satMod val="175000"/>
                <a:alpha val="40000"/>
              </a:schemeClr>
            </a:glow>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7A83A85-060C-466F-A8C8-7FB2CF4651EC}"/>
              </a:ext>
            </a:extLst>
          </p:cNvPr>
          <p:cNvSpPr txBox="1"/>
          <p:nvPr/>
        </p:nvSpPr>
        <p:spPr>
          <a:xfrm>
            <a:off x="226631" y="6771335"/>
            <a:ext cx="1986931" cy="923330"/>
          </a:xfrm>
          <a:prstGeom prst="rect">
            <a:avLst/>
          </a:prstGeom>
          <a:noFill/>
        </p:spPr>
        <p:txBody>
          <a:bodyPr wrap="square" rtlCol="0">
            <a:spAutoFit/>
          </a:bodyPr>
          <a:lstStyle/>
          <a:p>
            <a:r>
              <a:rPr kumimoji="1" lang="ja-JP" altLang="en-US" sz="900" dirty="0">
                <a:solidFill>
                  <a:schemeClr val="accent6">
                    <a:lumMod val="50000"/>
                  </a:schemeClr>
                </a:solidFill>
                <a:latin typeface="メイリオ" panose="020B0604030504040204" pitchFamily="50" charset="-128"/>
                <a:ea typeface="メイリオ" panose="020B0604030504040204" pitchFamily="50" charset="-128"/>
              </a:rPr>
              <a:t>・社員への感謝の場</a:t>
            </a:r>
            <a:endParaRPr kumimoji="1"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900" dirty="0">
                <a:solidFill>
                  <a:schemeClr val="accent6">
                    <a:lumMod val="50000"/>
                  </a:schemeClr>
                </a:solidFill>
                <a:latin typeface="メイリオ" panose="020B0604030504040204" pitchFamily="50" charset="-128"/>
                <a:ea typeface="メイリオ" panose="020B0604030504040204" pitchFamily="50" charset="-128"/>
              </a:rPr>
              <a:t>・企業歴史や理念の理解促進の場</a:t>
            </a:r>
            <a:endParaRPr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kumimoji="1" lang="ja-JP" altLang="en-US" sz="900" dirty="0">
                <a:solidFill>
                  <a:schemeClr val="accent6">
                    <a:lumMod val="50000"/>
                  </a:schemeClr>
                </a:solidFill>
                <a:latin typeface="メイリオ" panose="020B0604030504040204" pitchFamily="50" charset="-128"/>
                <a:ea typeface="メイリオ" panose="020B0604030504040204" pitchFamily="50" charset="-128"/>
              </a:rPr>
              <a:t>・社員間コミュニケーション</a:t>
            </a:r>
            <a:endParaRPr kumimoji="1"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900" dirty="0">
                <a:solidFill>
                  <a:schemeClr val="accent6">
                    <a:lumMod val="50000"/>
                  </a:schemeClr>
                </a:solidFill>
                <a:latin typeface="メイリオ" panose="020B0604030504040204" pitchFamily="50" charset="-128"/>
                <a:ea typeface="メイリオ" panose="020B0604030504040204" pitchFamily="50" charset="-128"/>
              </a:rPr>
              <a:t>・企業イメージの刷新</a:t>
            </a:r>
            <a:endParaRPr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kumimoji="1" lang="ja-JP" altLang="en-US" sz="900" dirty="0">
                <a:solidFill>
                  <a:schemeClr val="accent6">
                    <a:lumMod val="50000"/>
                  </a:schemeClr>
                </a:solidFill>
                <a:latin typeface="メイリオ" panose="020B0604030504040204" pitchFamily="50" charset="-128"/>
                <a:ea typeface="メイリオ" panose="020B0604030504040204" pitchFamily="50" charset="-128"/>
              </a:rPr>
              <a:t>・企業ターニングポイント</a:t>
            </a:r>
            <a:endParaRPr kumimoji="1"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900" dirty="0">
                <a:solidFill>
                  <a:schemeClr val="accent6">
                    <a:lumMod val="50000"/>
                  </a:schemeClr>
                </a:solidFill>
                <a:latin typeface="メイリオ" panose="020B0604030504040204" pitchFamily="50" charset="-128"/>
                <a:ea typeface="メイリオ" panose="020B0604030504040204" pitchFamily="50" charset="-128"/>
              </a:rPr>
              <a:t>・企業ビジョンの伝達</a:t>
            </a:r>
            <a:endParaRPr kumimoji="1" lang="ja-JP" altLang="en-US" sz="900" dirty="0">
              <a:solidFill>
                <a:schemeClr val="accent6">
                  <a:lumMod val="50000"/>
                </a:schemeClr>
              </a:solidFill>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9B90EA50-4669-4EBF-9119-849D66E9F2C9}"/>
              </a:ext>
            </a:extLst>
          </p:cNvPr>
          <p:cNvSpPr txBox="1"/>
          <p:nvPr/>
        </p:nvSpPr>
        <p:spPr>
          <a:xfrm>
            <a:off x="2239806" y="6837861"/>
            <a:ext cx="1718637" cy="784830"/>
          </a:xfrm>
          <a:prstGeom prst="rect">
            <a:avLst/>
          </a:prstGeom>
          <a:noFill/>
        </p:spPr>
        <p:txBody>
          <a:bodyPr wrap="square" rtlCol="0">
            <a:spAutoFit/>
          </a:bodyPr>
          <a:lstStyle/>
          <a:p>
            <a:r>
              <a:rPr kumimoji="1" lang="ja-JP" altLang="en-US" sz="900" dirty="0">
                <a:solidFill>
                  <a:schemeClr val="accent6">
                    <a:lumMod val="50000"/>
                  </a:schemeClr>
                </a:solidFill>
                <a:latin typeface="メイリオ" panose="020B0604030504040204" pitchFamily="50" charset="-128"/>
                <a:ea typeface="メイリオ" panose="020B0604030504040204" pitchFamily="50" charset="-128"/>
              </a:rPr>
              <a:t>・意思決定の場</a:t>
            </a:r>
            <a:endParaRPr kumimoji="1"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900" dirty="0">
                <a:solidFill>
                  <a:schemeClr val="accent6">
                    <a:lumMod val="50000"/>
                  </a:schemeClr>
                </a:solidFill>
                <a:latin typeface="メイリオ" panose="020B0604030504040204" pitchFamily="50" charset="-128"/>
                <a:ea typeface="メイリオ" panose="020B0604030504040204" pitchFamily="50" charset="-128"/>
              </a:rPr>
              <a:t>・ビジョン共有</a:t>
            </a:r>
            <a:endParaRPr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kumimoji="1" lang="ja-JP" altLang="en-US" sz="900" dirty="0">
                <a:solidFill>
                  <a:schemeClr val="accent6">
                    <a:lumMod val="50000"/>
                  </a:schemeClr>
                </a:solidFill>
                <a:latin typeface="メイリオ" panose="020B0604030504040204" pitchFamily="50" charset="-128"/>
                <a:ea typeface="メイリオ" panose="020B0604030504040204" pitchFamily="50" charset="-128"/>
              </a:rPr>
              <a:t>・社員発言の場</a:t>
            </a:r>
            <a:endParaRPr kumimoji="1"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900" dirty="0">
                <a:solidFill>
                  <a:schemeClr val="accent6">
                    <a:lumMod val="50000"/>
                  </a:schemeClr>
                </a:solidFill>
                <a:latin typeface="メイリオ" panose="020B0604030504040204" pitchFamily="50" charset="-128"/>
                <a:ea typeface="メイリオ" panose="020B0604030504040204" pitchFamily="50" charset="-128"/>
              </a:rPr>
              <a:t>・意識統一の場</a:t>
            </a:r>
            <a:endParaRPr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900" dirty="0">
                <a:solidFill>
                  <a:schemeClr val="accent6">
                    <a:lumMod val="50000"/>
                  </a:schemeClr>
                </a:solidFill>
                <a:latin typeface="メイリオ" panose="020B0604030504040204" pitchFamily="50" charset="-128"/>
                <a:ea typeface="メイリオ" panose="020B0604030504040204" pitchFamily="50" charset="-128"/>
              </a:rPr>
              <a:t>・重要決定事項の場</a:t>
            </a:r>
            <a:endParaRPr lang="en-US" altLang="ja-JP" sz="900" dirty="0">
              <a:solidFill>
                <a:schemeClr val="accent6">
                  <a:lumMod val="50000"/>
                </a:schemeClr>
              </a:solidFill>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7912EE89-5CB1-470B-82C3-92B067089104}"/>
              </a:ext>
            </a:extLst>
          </p:cNvPr>
          <p:cNvSpPr txBox="1"/>
          <p:nvPr/>
        </p:nvSpPr>
        <p:spPr>
          <a:xfrm>
            <a:off x="4022724" y="6986888"/>
            <a:ext cx="1718637" cy="577081"/>
          </a:xfrm>
          <a:prstGeom prst="rect">
            <a:avLst/>
          </a:prstGeom>
          <a:noFill/>
        </p:spPr>
        <p:txBody>
          <a:bodyPr wrap="square" rtlCol="0">
            <a:spAutoFit/>
          </a:bodyPr>
          <a:lstStyle/>
          <a:p>
            <a:r>
              <a:rPr kumimoji="1" lang="ja-JP" altLang="en-US" sz="1050" dirty="0">
                <a:solidFill>
                  <a:schemeClr val="accent6">
                    <a:lumMod val="50000"/>
                  </a:schemeClr>
                </a:solidFill>
                <a:latin typeface="メイリオ" panose="020B0604030504040204" pitchFamily="50" charset="-128"/>
                <a:ea typeface="メイリオ" panose="020B0604030504040204" pitchFamily="50" charset="-128"/>
              </a:rPr>
              <a:t>・企業情報の報告</a:t>
            </a:r>
            <a:endParaRPr kumimoji="1" lang="en-US" altLang="ja-JP" sz="105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1050" dirty="0">
                <a:solidFill>
                  <a:schemeClr val="accent6">
                    <a:lumMod val="50000"/>
                  </a:schemeClr>
                </a:solidFill>
                <a:latin typeface="メイリオ" panose="020B0604030504040204" pitchFamily="50" charset="-128"/>
                <a:ea typeface="メイリオ" panose="020B0604030504040204" pitchFamily="50" charset="-128"/>
              </a:rPr>
              <a:t>・将来ビジョン報告</a:t>
            </a:r>
            <a:endParaRPr lang="en-US" altLang="ja-JP" sz="1050" dirty="0">
              <a:solidFill>
                <a:schemeClr val="accent6">
                  <a:lumMod val="50000"/>
                </a:schemeClr>
              </a:solidFill>
              <a:latin typeface="メイリオ" panose="020B0604030504040204" pitchFamily="50" charset="-128"/>
              <a:ea typeface="メイリオ" panose="020B0604030504040204" pitchFamily="50" charset="-128"/>
            </a:endParaRPr>
          </a:p>
          <a:p>
            <a:r>
              <a:rPr kumimoji="1" lang="ja-JP" altLang="en-US" sz="1050" dirty="0">
                <a:solidFill>
                  <a:schemeClr val="accent6">
                    <a:lumMod val="50000"/>
                  </a:schemeClr>
                </a:solidFill>
                <a:latin typeface="メイリオ" panose="020B0604030504040204" pitchFamily="50" charset="-128"/>
                <a:ea typeface="メイリオ" panose="020B0604030504040204" pitchFamily="50" charset="-128"/>
              </a:rPr>
              <a:t>・最高意思決定機関</a:t>
            </a:r>
            <a:endParaRPr kumimoji="1" lang="en-US" altLang="ja-JP" sz="1050" dirty="0">
              <a:solidFill>
                <a:schemeClr val="accent6">
                  <a:lumMod val="50000"/>
                </a:schemeClr>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2A90AF55-0EE1-4ADA-8E12-F5C1AA9076BF}"/>
              </a:ext>
            </a:extLst>
          </p:cNvPr>
          <p:cNvSpPr txBox="1"/>
          <p:nvPr/>
        </p:nvSpPr>
        <p:spPr>
          <a:xfrm>
            <a:off x="5934207" y="6844381"/>
            <a:ext cx="1998156" cy="923330"/>
          </a:xfrm>
          <a:prstGeom prst="rect">
            <a:avLst/>
          </a:prstGeom>
          <a:noFill/>
        </p:spPr>
        <p:txBody>
          <a:bodyPr wrap="square" rtlCol="0">
            <a:spAutoFit/>
          </a:bodyPr>
          <a:lstStyle/>
          <a:p>
            <a:r>
              <a:rPr kumimoji="1" lang="ja-JP" altLang="en-US" sz="900" dirty="0">
                <a:solidFill>
                  <a:schemeClr val="accent6">
                    <a:lumMod val="50000"/>
                  </a:schemeClr>
                </a:solidFill>
                <a:latin typeface="メイリオ" panose="020B0604030504040204" pitchFamily="50" charset="-128"/>
                <a:ea typeface="メイリオ" panose="020B0604030504040204" pitchFamily="50" charset="-128"/>
              </a:rPr>
              <a:t>・社員フォロー</a:t>
            </a:r>
            <a:endParaRPr kumimoji="1"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900" dirty="0">
                <a:solidFill>
                  <a:schemeClr val="accent6">
                    <a:lumMod val="50000"/>
                  </a:schemeClr>
                </a:solidFill>
                <a:latin typeface="メイリオ" panose="020B0604030504040204" pitchFamily="50" charset="-128"/>
                <a:ea typeface="メイリオ" panose="020B0604030504040204" pitchFamily="50" charset="-128"/>
              </a:rPr>
              <a:t>・モチベーション向上</a:t>
            </a:r>
            <a:endParaRPr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kumimoji="1" lang="ja-JP" altLang="en-US" sz="900" dirty="0">
                <a:solidFill>
                  <a:schemeClr val="accent6">
                    <a:lumMod val="50000"/>
                  </a:schemeClr>
                </a:solidFill>
                <a:latin typeface="メイリオ" panose="020B0604030504040204" pitchFamily="50" charset="-128"/>
                <a:ea typeface="メイリオ" panose="020B0604030504040204" pitchFamily="50" charset="-128"/>
              </a:rPr>
              <a:t>・コミュニケーションの場の創出</a:t>
            </a:r>
            <a:endParaRPr kumimoji="1"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900" dirty="0">
                <a:solidFill>
                  <a:schemeClr val="accent6">
                    <a:lumMod val="50000"/>
                  </a:schemeClr>
                </a:solidFill>
                <a:latin typeface="メイリオ" panose="020B0604030504040204" pitchFamily="50" charset="-128"/>
                <a:ea typeface="メイリオ" panose="020B0604030504040204" pitchFamily="50" charset="-128"/>
              </a:rPr>
              <a:t>・参加型</a:t>
            </a:r>
            <a:r>
              <a:rPr lang="en-US" altLang="ja-JP" sz="900" dirty="0">
                <a:solidFill>
                  <a:schemeClr val="accent6">
                    <a:lumMod val="50000"/>
                  </a:schemeClr>
                </a:solidFill>
                <a:latin typeface="メイリオ" panose="020B0604030504040204" pitchFamily="50" charset="-128"/>
                <a:ea typeface="メイリオ" panose="020B0604030504040204" pitchFamily="50" charset="-128"/>
              </a:rPr>
              <a:t>/</a:t>
            </a:r>
            <a:r>
              <a:rPr lang="ja-JP" altLang="en-US" sz="900" dirty="0">
                <a:solidFill>
                  <a:schemeClr val="accent6">
                    <a:lumMod val="50000"/>
                  </a:schemeClr>
                </a:solidFill>
                <a:latin typeface="メイリオ" panose="020B0604030504040204" pitchFamily="50" charset="-128"/>
                <a:ea typeface="メイリオ" panose="020B0604030504040204" pitchFamily="50" charset="-128"/>
              </a:rPr>
              <a:t>体験型の場</a:t>
            </a:r>
            <a:endParaRPr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kumimoji="1" lang="ja-JP" altLang="en-US" sz="900" dirty="0">
                <a:solidFill>
                  <a:schemeClr val="accent6">
                    <a:lumMod val="50000"/>
                  </a:schemeClr>
                </a:solidFill>
                <a:latin typeface="メイリオ" panose="020B0604030504040204" pitchFamily="50" charset="-128"/>
                <a:ea typeface="メイリオ" panose="020B0604030504040204" pitchFamily="50" charset="-128"/>
              </a:rPr>
              <a:t>・社員交流の場</a:t>
            </a:r>
            <a:endParaRPr kumimoji="1" lang="en-US" altLang="ja-JP" sz="900" dirty="0">
              <a:solidFill>
                <a:schemeClr val="accent6">
                  <a:lumMod val="50000"/>
                </a:schemeClr>
              </a:solidFill>
              <a:latin typeface="メイリオ" panose="020B0604030504040204" pitchFamily="50" charset="-128"/>
              <a:ea typeface="メイリオ" panose="020B0604030504040204" pitchFamily="50" charset="-128"/>
            </a:endParaRPr>
          </a:p>
          <a:p>
            <a:r>
              <a:rPr lang="ja-JP" altLang="en-US" sz="900" dirty="0">
                <a:solidFill>
                  <a:schemeClr val="accent6">
                    <a:lumMod val="50000"/>
                  </a:schemeClr>
                </a:solidFill>
                <a:latin typeface="メイリオ" panose="020B0604030504040204" pitchFamily="50" charset="-128"/>
                <a:ea typeface="メイリオ" panose="020B0604030504040204" pitchFamily="50" charset="-128"/>
              </a:rPr>
              <a:t>・人材流失の防止</a:t>
            </a:r>
            <a:endParaRPr kumimoji="1" lang="en-US" altLang="ja-JP" sz="900" dirty="0">
              <a:solidFill>
                <a:schemeClr val="accent6">
                  <a:lumMod val="50000"/>
                </a:schemeClr>
              </a:solidFill>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1103D40C-646E-42C1-AAEB-63804D350E01}"/>
              </a:ext>
            </a:extLst>
          </p:cNvPr>
          <p:cNvSpPr/>
          <p:nvPr/>
        </p:nvSpPr>
        <p:spPr>
          <a:xfrm>
            <a:off x="150691" y="8919089"/>
            <a:ext cx="1193034" cy="392178"/>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t>現状のヒアリング</a:t>
            </a:r>
          </a:p>
        </p:txBody>
      </p:sp>
      <p:sp>
        <p:nvSpPr>
          <p:cNvPr id="18" name="矢印: 右 17">
            <a:extLst>
              <a:ext uri="{FF2B5EF4-FFF2-40B4-BE49-F238E27FC236}">
                <a16:creationId xmlns:a16="http://schemas.microsoft.com/office/drawing/2014/main" id="{DFE16DE4-26EC-4AC2-9EF2-183DDD154703}"/>
              </a:ext>
            </a:extLst>
          </p:cNvPr>
          <p:cNvSpPr/>
          <p:nvPr/>
        </p:nvSpPr>
        <p:spPr>
          <a:xfrm>
            <a:off x="1559498" y="9025122"/>
            <a:ext cx="144379" cy="180112"/>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四角形: 角を丸くする 45">
            <a:extLst>
              <a:ext uri="{FF2B5EF4-FFF2-40B4-BE49-F238E27FC236}">
                <a16:creationId xmlns:a16="http://schemas.microsoft.com/office/drawing/2014/main" id="{4BFEB5C0-76A4-4F6F-882A-842B2FFA48B6}"/>
              </a:ext>
            </a:extLst>
          </p:cNvPr>
          <p:cNvSpPr/>
          <p:nvPr/>
        </p:nvSpPr>
        <p:spPr>
          <a:xfrm>
            <a:off x="1863618" y="8939314"/>
            <a:ext cx="1193034" cy="392178"/>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t>旅の目的の共有</a:t>
            </a:r>
            <a:endParaRPr lang="en-US" altLang="ja-JP" sz="900" dirty="0"/>
          </a:p>
          <a:p>
            <a:pPr algn="ctr"/>
            <a:r>
              <a:rPr lang="ja-JP" altLang="en-US" sz="900" dirty="0"/>
              <a:t>課題の共有</a:t>
            </a:r>
            <a:endParaRPr kumimoji="1" lang="ja-JP" altLang="en-US" sz="900" dirty="0"/>
          </a:p>
        </p:txBody>
      </p:sp>
      <p:sp>
        <p:nvSpPr>
          <p:cNvPr id="47" name="矢印: 右 46">
            <a:extLst>
              <a:ext uri="{FF2B5EF4-FFF2-40B4-BE49-F238E27FC236}">
                <a16:creationId xmlns:a16="http://schemas.microsoft.com/office/drawing/2014/main" id="{E61B6863-A55F-4BDF-9BD2-9B39E0D420FF}"/>
              </a:ext>
            </a:extLst>
          </p:cNvPr>
          <p:cNvSpPr/>
          <p:nvPr/>
        </p:nvSpPr>
        <p:spPr>
          <a:xfrm>
            <a:off x="3260801" y="9009186"/>
            <a:ext cx="144379" cy="180112"/>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四角形: 角を丸くする 47">
            <a:extLst>
              <a:ext uri="{FF2B5EF4-FFF2-40B4-BE49-F238E27FC236}">
                <a16:creationId xmlns:a16="http://schemas.microsoft.com/office/drawing/2014/main" id="{757BB454-6D7A-487B-90FA-D688C4D6BFD3}"/>
              </a:ext>
            </a:extLst>
          </p:cNvPr>
          <p:cNvSpPr/>
          <p:nvPr/>
        </p:nvSpPr>
        <p:spPr>
          <a:xfrm>
            <a:off x="3663980" y="8894718"/>
            <a:ext cx="1193034" cy="392178"/>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t>旅行の実施</a:t>
            </a:r>
          </a:p>
        </p:txBody>
      </p:sp>
      <p:sp>
        <p:nvSpPr>
          <p:cNvPr id="49" name="矢印: 右 48">
            <a:extLst>
              <a:ext uri="{FF2B5EF4-FFF2-40B4-BE49-F238E27FC236}">
                <a16:creationId xmlns:a16="http://schemas.microsoft.com/office/drawing/2014/main" id="{66D4E834-347E-4084-8877-36F6FB4A585F}"/>
              </a:ext>
            </a:extLst>
          </p:cNvPr>
          <p:cNvSpPr/>
          <p:nvPr/>
        </p:nvSpPr>
        <p:spPr>
          <a:xfrm>
            <a:off x="5072787" y="9030309"/>
            <a:ext cx="144379" cy="180112"/>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四角形: 角を丸くする 49">
            <a:extLst>
              <a:ext uri="{FF2B5EF4-FFF2-40B4-BE49-F238E27FC236}">
                <a16:creationId xmlns:a16="http://schemas.microsoft.com/office/drawing/2014/main" id="{36E321D1-DD31-47B6-927E-0C8FD3F3CC70}"/>
              </a:ext>
            </a:extLst>
          </p:cNvPr>
          <p:cNvSpPr/>
          <p:nvPr/>
        </p:nvSpPr>
        <p:spPr>
          <a:xfrm>
            <a:off x="5362937" y="8924276"/>
            <a:ext cx="1466093" cy="392178"/>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t>旅行後の効果の検証</a:t>
            </a:r>
            <a:endParaRPr kumimoji="1" lang="ja-JP" altLang="en-US" sz="900" dirty="0"/>
          </a:p>
        </p:txBody>
      </p:sp>
      <p:sp>
        <p:nvSpPr>
          <p:cNvPr id="51" name="正方形/長方形 50">
            <a:extLst>
              <a:ext uri="{FF2B5EF4-FFF2-40B4-BE49-F238E27FC236}">
                <a16:creationId xmlns:a16="http://schemas.microsoft.com/office/drawing/2014/main" id="{19618871-02F3-4A8B-9179-D501C05BD6A6}"/>
              </a:ext>
            </a:extLst>
          </p:cNvPr>
          <p:cNvSpPr/>
          <p:nvPr/>
        </p:nvSpPr>
        <p:spPr>
          <a:xfrm>
            <a:off x="224767" y="8545672"/>
            <a:ext cx="2676226" cy="271564"/>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400" dirty="0">
                <a:latin typeface="HGS明朝E" panose="02020900000000000000" pitchFamily="18" charset="-128"/>
                <a:ea typeface="HGS明朝E" panose="02020900000000000000" pitchFamily="18" charset="-128"/>
              </a:rPr>
              <a:t>旅マエ</a:t>
            </a:r>
            <a:endParaRPr kumimoji="1" lang="ja-JP" altLang="en-US" sz="1400" dirty="0">
              <a:latin typeface="HGS明朝E" panose="02020900000000000000" pitchFamily="18" charset="-128"/>
              <a:ea typeface="HGS明朝E" panose="02020900000000000000" pitchFamily="18" charset="-128"/>
            </a:endParaRPr>
          </a:p>
        </p:txBody>
      </p:sp>
      <p:sp>
        <p:nvSpPr>
          <p:cNvPr id="52" name="正方形/長方形 51">
            <a:extLst>
              <a:ext uri="{FF2B5EF4-FFF2-40B4-BE49-F238E27FC236}">
                <a16:creationId xmlns:a16="http://schemas.microsoft.com/office/drawing/2014/main" id="{4E9D92C6-A75E-462B-849B-EB7482137FA9}"/>
              </a:ext>
            </a:extLst>
          </p:cNvPr>
          <p:cNvSpPr/>
          <p:nvPr/>
        </p:nvSpPr>
        <p:spPr>
          <a:xfrm>
            <a:off x="3764508" y="8549333"/>
            <a:ext cx="944615" cy="264242"/>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400" dirty="0">
                <a:latin typeface="HGS明朝E" panose="02020900000000000000" pitchFamily="18" charset="-128"/>
                <a:ea typeface="HGS明朝E" panose="02020900000000000000" pitchFamily="18" charset="-128"/>
              </a:rPr>
              <a:t>旅ナカ</a:t>
            </a:r>
            <a:endParaRPr kumimoji="1" lang="ja-JP" altLang="en-US" sz="1400" dirty="0">
              <a:latin typeface="HGS明朝E" panose="02020900000000000000" pitchFamily="18" charset="-128"/>
              <a:ea typeface="HGS明朝E" panose="02020900000000000000" pitchFamily="18" charset="-128"/>
            </a:endParaRPr>
          </a:p>
        </p:txBody>
      </p:sp>
      <p:sp>
        <p:nvSpPr>
          <p:cNvPr id="53" name="正方形/長方形 52">
            <a:extLst>
              <a:ext uri="{FF2B5EF4-FFF2-40B4-BE49-F238E27FC236}">
                <a16:creationId xmlns:a16="http://schemas.microsoft.com/office/drawing/2014/main" id="{7F7625AD-921F-416B-BA77-6C73EA1E478B}"/>
              </a:ext>
            </a:extLst>
          </p:cNvPr>
          <p:cNvSpPr/>
          <p:nvPr/>
        </p:nvSpPr>
        <p:spPr>
          <a:xfrm>
            <a:off x="5561698" y="8540018"/>
            <a:ext cx="944615" cy="264242"/>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400" dirty="0">
                <a:latin typeface="HGS明朝E" panose="02020900000000000000" pitchFamily="18" charset="-128"/>
                <a:ea typeface="HGS明朝E" panose="02020900000000000000" pitchFamily="18" charset="-128"/>
              </a:rPr>
              <a:t>旅アト</a:t>
            </a:r>
            <a:endParaRPr kumimoji="1" lang="ja-JP" altLang="en-US" sz="1400" dirty="0">
              <a:latin typeface="HGS明朝E" panose="02020900000000000000" pitchFamily="18" charset="-128"/>
              <a:ea typeface="HGS明朝E" panose="02020900000000000000" pitchFamily="18" charset="-128"/>
            </a:endParaRPr>
          </a:p>
        </p:txBody>
      </p:sp>
      <p:sp>
        <p:nvSpPr>
          <p:cNvPr id="59" name="正方形/長方形 58"/>
          <p:cNvSpPr/>
          <p:nvPr/>
        </p:nvSpPr>
        <p:spPr>
          <a:xfrm>
            <a:off x="431269" y="10018292"/>
            <a:ext cx="6872444" cy="41328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0" bIns="36000" rtlCol="0" anchor="ctr"/>
          <a:lstStyle/>
          <a:p>
            <a:pPr>
              <a:lnSpc>
                <a:spcPts val="3200"/>
              </a:lnSpc>
            </a:pPr>
            <a:r>
              <a:rPr lang="ja-JP" altLang="en-US" sz="1600" dirty="0">
                <a:solidFill>
                  <a:schemeClr val="bg1"/>
                </a:solidFill>
                <a:latin typeface="HGS明朝E" panose="02020900000000000000" pitchFamily="18" charset="-128"/>
                <a:ea typeface="HGS明朝E" panose="02020900000000000000" pitchFamily="18" charset="-128"/>
              </a:rPr>
              <a:t>アリーズでは、専任の担当者がワンストップでトータルコーディネート</a:t>
            </a:r>
          </a:p>
        </p:txBody>
      </p:sp>
      <p:sp>
        <p:nvSpPr>
          <p:cNvPr id="20" name="楕円 19">
            <a:extLst>
              <a:ext uri="{FF2B5EF4-FFF2-40B4-BE49-F238E27FC236}">
                <a16:creationId xmlns:a16="http://schemas.microsoft.com/office/drawing/2014/main" id="{C4897474-6FFD-4262-847A-F511F5DC87BA}"/>
              </a:ext>
            </a:extLst>
          </p:cNvPr>
          <p:cNvSpPr/>
          <p:nvPr/>
        </p:nvSpPr>
        <p:spPr>
          <a:xfrm>
            <a:off x="2194895" y="7784931"/>
            <a:ext cx="3425872" cy="660470"/>
          </a:xfrm>
          <a:prstGeom prst="ellipse">
            <a:avLst/>
          </a:prstGeom>
          <a:solidFill>
            <a:schemeClr val="accent2">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bg1"/>
                </a:solidFill>
              </a:rPr>
              <a:t>これからの旅行、大事なのは、</a:t>
            </a:r>
            <a:endParaRPr kumimoji="1" lang="en-US" altLang="ja-JP" sz="1400" dirty="0">
              <a:solidFill>
                <a:schemeClr val="bg1"/>
              </a:solidFill>
            </a:endParaRPr>
          </a:p>
          <a:p>
            <a:pPr algn="ctr"/>
            <a:r>
              <a:rPr kumimoji="1" lang="ja-JP" altLang="en-US" sz="2000" b="1" dirty="0">
                <a:solidFill>
                  <a:schemeClr val="bg1"/>
                </a:solidFill>
              </a:rPr>
              <a:t>　マエとアト！</a:t>
            </a:r>
          </a:p>
        </p:txBody>
      </p:sp>
      <p:sp>
        <p:nvSpPr>
          <p:cNvPr id="24" name="爆発: 8 pt 23">
            <a:extLst>
              <a:ext uri="{FF2B5EF4-FFF2-40B4-BE49-F238E27FC236}">
                <a16:creationId xmlns:a16="http://schemas.microsoft.com/office/drawing/2014/main" id="{C9449471-D402-420F-86A6-6DECA8F3E730}"/>
              </a:ext>
            </a:extLst>
          </p:cNvPr>
          <p:cNvSpPr/>
          <p:nvPr/>
        </p:nvSpPr>
        <p:spPr>
          <a:xfrm>
            <a:off x="3249239" y="9064713"/>
            <a:ext cx="2075541" cy="1040257"/>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100" dirty="0"/>
          </a:p>
          <a:p>
            <a:pPr algn="ctr"/>
            <a:endParaRPr lang="en-US" altLang="ja-JP" sz="1100" dirty="0"/>
          </a:p>
          <a:p>
            <a:pPr algn="ctr"/>
            <a:r>
              <a:rPr lang="ja-JP" altLang="en-US" sz="1050" b="1" dirty="0"/>
              <a:t>楽しむだけでは、</a:t>
            </a:r>
            <a:endParaRPr lang="en-US" altLang="ja-JP" sz="1050" b="1" dirty="0"/>
          </a:p>
          <a:p>
            <a:pPr algn="ctr"/>
            <a:r>
              <a:rPr lang="ja-JP" altLang="en-US" sz="1050" b="1" dirty="0"/>
              <a:t>値段で選ぶは、</a:t>
            </a:r>
            <a:endParaRPr lang="en-US" altLang="ja-JP" sz="1050" b="1" dirty="0"/>
          </a:p>
          <a:p>
            <a:pPr algn="ctr"/>
            <a:r>
              <a:rPr lang="ja-JP" altLang="en-US" sz="1050" b="1" dirty="0"/>
              <a:t>どこに行く、</a:t>
            </a:r>
            <a:endParaRPr lang="en-US" altLang="ja-JP" sz="1050" b="1" dirty="0"/>
          </a:p>
          <a:p>
            <a:pPr algn="ctr"/>
            <a:r>
              <a:rPr lang="ja-JP" altLang="en-US" sz="1050" b="1" dirty="0"/>
              <a:t>何を見るでは、</a:t>
            </a:r>
            <a:endParaRPr lang="en-US" altLang="ja-JP" sz="1050" b="1" dirty="0"/>
          </a:p>
          <a:p>
            <a:pPr algn="ctr"/>
            <a:endParaRPr kumimoji="1" lang="en-US" altLang="ja-JP" sz="1050" dirty="0"/>
          </a:p>
          <a:p>
            <a:pPr algn="ctr"/>
            <a:endParaRPr kumimoji="1" lang="en-US" altLang="ja-JP" sz="1100" dirty="0"/>
          </a:p>
        </p:txBody>
      </p:sp>
      <p:cxnSp>
        <p:nvCxnSpPr>
          <p:cNvPr id="31" name="直線矢印コネクタ 30">
            <a:extLst>
              <a:ext uri="{FF2B5EF4-FFF2-40B4-BE49-F238E27FC236}">
                <a16:creationId xmlns:a16="http://schemas.microsoft.com/office/drawing/2014/main" id="{A98E5C55-1A20-446D-BE5F-E5C04B01A845}"/>
              </a:ext>
            </a:extLst>
          </p:cNvPr>
          <p:cNvCxnSpPr/>
          <p:nvPr/>
        </p:nvCxnSpPr>
        <p:spPr>
          <a:xfrm flipH="1">
            <a:off x="1727200" y="8208263"/>
            <a:ext cx="428364" cy="268912"/>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矢印コネクタ 57">
            <a:extLst>
              <a:ext uri="{FF2B5EF4-FFF2-40B4-BE49-F238E27FC236}">
                <a16:creationId xmlns:a16="http://schemas.microsoft.com/office/drawing/2014/main" id="{AC7DB5E9-93F8-45A8-BE97-4837CE76EC7D}"/>
              </a:ext>
            </a:extLst>
          </p:cNvPr>
          <p:cNvCxnSpPr>
            <a:endCxn id="53" idx="0"/>
          </p:cNvCxnSpPr>
          <p:nvPr/>
        </p:nvCxnSpPr>
        <p:spPr>
          <a:xfrm>
            <a:off x="5679044" y="8280400"/>
            <a:ext cx="354961" cy="196775"/>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1" name="波線 60">
            <a:extLst>
              <a:ext uri="{FF2B5EF4-FFF2-40B4-BE49-F238E27FC236}">
                <a16:creationId xmlns:a16="http://schemas.microsoft.com/office/drawing/2014/main" id="{C466806A-661D-44E9-860B-18A5B1438FCF}"/>
              </a:ext>
            </a:extLst>
          </p:cNvPr>
          <p:cNvSpPr/>
          <p:nvPr/>
        </p:nvSpPr>
        <p:spPr>
          <a:xfrm>
            <a:off x="251473" y="8073395"/>
            <a:ext cx="1422526" cy="451075"/>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団体旅行</a:t>
            </a:r>
          </a:p>
        </p:txBody>
      </p:sp>
      <p:sp>
        <p:nvSpPr>
          <p:cNvPr id="22" name="テキスト ボックス 21">
            <a:extLst>
              <a:ext uri="{FF2B5EF4-FFF2-40B4-BE49-F238E27FC236}">
                <a16:creationId xmlns:a16="http://schemas.microsoft.com/office/drawing/2014/main" id="{F9AC5755-EDE4-4AE5-9836-C3F0D00BCCC7}"/>
              </a:ext>
            </a:extLst>
          </p:cNvPr>
          <p:cNvSpPr txBox="1"/>
          <p:nvPr/>
        </p:nvSpPr>
        <p:spPr>
          <a:xfrm>
            <a:off x="4608020" y="9359067"/>
            <a:ext cx="1459452" cy="369332"/>
          </a:xfrm>
          <a:prstGeom prst="rect">
            <a:avLst/>
          </a:prstGeom>
          <a:noFill/>
        </p:spPr>
        <p:txBody>
          <a:bodyPr wrap="square" rtlCol="0">
            <a:spAutoFit/>
          </a:bodyPr>
          <a:lstStyle/>
          <a:p>
            <a:r>
              <a:rPr kumimoji="1" lang="ja-JP" altLang="en-US" sz="1800" b="1"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lumMod val="85000"/>
                    <a:lumOff val="15000"/>
                  </a:schemeClr>
                </a:solidFill>
                <a:effectLst>
                  <a:outerShdw blurRad="38100" dist="38100" dir="2700000" algn="tl">
                    <a:srgbClr val="000000">
                      <a:alpha val="43137"/>
                    </a:srgbClr>
                  </a:outerShdw>
                </a:effectLst>
                <a:latin typeface="+mn-ea"/>
              </a:rPr>
              <a:t>もう古い！</a:t>
            </a:r>
          </a:p>
        </p:txBody>
      </p:sp>
    </p:spTree>
    <p:extLst>
      <p:ext uri="{BB962C8B-B14F-4D97-AF65-F5344CB8AC3E}">
        <p14:creationId xmlns:p14="http://schemas.microsoft.com/office/powerpoint/2010/main" val="47780881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dirty="0">
            <a:latin typeface="メイリオ" panose="020B0604030504040204" pitchFamily="50" charset="-128"/>
            <a:ea typeface="メイリオ" panose="020B0604030504040204" pitchFamily="50" charset="-128"/>
          </a:defRPr>
        </a:defPPr>
      </a:lstStyle>
    </a:txDef>
  </a:objectDefaults>
  <a:extraClrSchemeLst/>
  <a:extLst>
    <a:ext uri="{05A4C25C-085E-4340-85A3-A5531E510DB2}">
      <thm15:themeFamily xmlns:thm15="http://schemas.microsoft.com/office/thememl/2012/main" name="32.potx" id="{A2FFFB87-B135-4F6F-93C3-31EBF096B488}" vid="{48EE3F0C-4BC7-4324-B8FB-B9F6BD660F7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32</Template>
  <TotalTime>0</TotalTime>
  <Words>415</Words>
  <Application>Microsoft Office PowerPoint</Application>
  <PresentationFormat>ユーザー設定</PresentationFormat>
  <Paragraphs>77</Paragraphs>
  <Slides>1</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vt:i4>
      </vt:variant>
    </vt:vector>
  </HeadingPairs>
  <TitlesOfParts>
    <vt:vector size="11" baseType="lpstr">
      <vt:lpstr>HGP明朝E</vt:lpstr>
      <vt:lpstr>HGS明朝E</vt:lpstr>
      <vt:lpstr>Meiryo UI</vt:lpstr>
      <vt:lpstr>ＭＳ Ｐゴシック</vt:lpstr>
      <vt:lpstr>メイリオ</vt:lpstr>
      <vt:lpstr>游ゴシック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2015-04-28T11:59:15Z</dcterms:created>
  <dcterms:modified xsi:type="dcterms:W3CDTF">2021-09-17T05:40:50Z</dcterms:modified>
</cp:coreProperties>
</file>