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54"/>
  </p:notesMasterIdLst>
  <p:handoutMasterIdLst>
    <p:handoutMasterId r:id="rId55"/>
  </p:handoutMasterIdLst>
  <p:sldIdLst>
    <p:sldId id="1446" r:id="rId5"/>
    <p:sldId id="1573" r:id="rId6"/>
    <p:sldId id="1253" r:id="rId7"/>
    <p:sldId id="1572" r:id="rId8"/>
    <p:sldId id="1448" r:id="rId9"/>
    <p:sldId id="1576" r:id="rId10"/>
    <p:sldId id="1577" r:id="rId11"/>
    <p:sldId id="1450" r:id="rId12"/>
    <p:sldId id="1565" r:id="rId13"/>
    <p:sldId id="1566" r:id="rId14"/>
    <p:sldId id="1578" r:id="rId15"/>
    <p:sldId id="1564" r:id="rId16"/>
    <p:sldId id="1553" r:id="rId17"/>
    <p:sldId id="258" r:id="rId18"/>
    <p:sldId id="259" r:id="rId19"/>
    <p:sldId id="1556" r:id="rId20"/>
    <p:sldId id="1554" r:id="rId21"/>
    <p:sldId id="1258" r:id="rId22"/>
    <p:sldId id="1251" r:id="rId23"/>
    <p:sldId id="282" r:id="rId24"/>
    <p:sldId id="1561" r:id="rId25"/>
    <p:sldId id="1562" r:id="rId26"/>
    <p:sldId id="1555" r:id="rId27"/>
    <p:sldId id="1563" r:id="rId28"/>
    <p:sldId id="1560" r:id="rId29"/>
    <p:sldId id="1452" r:id="rId30"/>
    <p:sldId id="291" r:id="rId31"/>
    <p:sldId id="1568" r:id="rId32"/>
    <p:sldId id="1569" r:id="rId33"/>
    <p:sldId id="1453" r:id="rId34"/>
    <p:sldId id="1443" r:id="rId35"/>
    <p:sldId id="1574" r:id="rId36"/>
    <p:sldId id="1575" r:id="rId37"/>
    <p:sldId id="1454" r:id="rId38"/>
    <p:sldId id="1558" r:id="rId39"/>
    <p:sldId id="1559" r:id="rId40"/>
    <p:sldId id="260" r:id="rId41"/>
    <p:sldId id="261" r:id="rId42"/>
    <p:sldId id="262" r:id="rId43"/>
    <p:sldId id="263" r:id="rId44"/>
    <p:sldId id="266" r:id="rId45"/>
    <p:sldId id="272" r:id="rId46"/>
    <p:sldId id="281" r:id="rId47"/>
    <p:sldId id="1557" r:id="rId48"/>
    <p:sldId id="1455" r:id="rId49"/>
    <p:sldId id="1580" r:id="rId50"/>
    <p:sldId id="1581" r:id="rId51"/>
    <p:sldId id="1471" r:id="rId52"/>
    <p:sldId id="1570" r:id="rId5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263B75"/>
    <a:srgbClr val="6FB92C"/>
    <a:srgbClr val="C00000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0A347-9A53-43CE-B95D-06629B6A87D9}" v="14" dt="2025-07-28T21:37:30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711" autoAdjust="0"/>
  </p:normalViewPr>
  <p:slideViewPr>
    <p:cSldViewPr snapToGrid="0" showGuides="1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9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576"/>
    </p:cViewPr>
  </p:sorterViewPr>
  <p:notesViewPr>
    <p:cSldViewPr snapToGrid="0" showGuides="1">
      <p:cViewPr varScale="1">
        <p:scale>
          <a:sx n="48" d="100"/>
          <a:sy n="48" d="100"/>
        </p:scale>
        <p:origin x="275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原 健佑" userId="c15971a5-546f-423d-abc4-59f9e5514faa" providerId="ADAL" clId="{6C50A347-9A53-43CE-B95D-06629B6A87D9}"/>
    <pc:docChg chg="undo custSel delSld modSld">
      <pc:chgData name="大原 健佑" userId="c15971a5-546f-423d-abc4-59f9e5514faa" providerId="ADAL" clId="{6C50A347-9A53-43CE-B95D-06629B6A87D9}" dt="2025-07-28T21:38:52.544" v="211" actId="20577"/>
      <pc:docMkLst>
        <pc:docMk/>
      </pc:docMkLst>
      <pc:sldChg chg="modSp mod">
        <pc:chgData name="大原 健佑" userId="c15971a5-546f-423d-abc4-59f9e5514faa" providerId="ADAL" clId="{6C50A347-9A53-43CE-B95D-06629B6A87D9}" dt="2025-07-28T21:30:54.042" v="74" actId="207"/>
        <pc:sldMkLst>
          <pc:docMk/>
          <pc:sldMk cId="64384218" sldId="291"/>
        </pc:sldMkLst>
        <pc:spChg chg="mod">
          <ac:chgData name="大原 健佑" userId="c15971a5-546f-423d-abc4-59f9e5514faa" providerId="ADAL" clId="{6C50A347-9A53-43CE-B95D-06629B6A87D9}" dt="2025-07-28T21:30:54.042" v="74" actId="207"/>
          <ac:spMkLst>
            <pc:docMk/>
            <pc:sldMk cId="64384218" sldId="291"/>
            <ac:spMk id="4" creationId="{CA3A12E3-7434-BA0F-1CA9-C5666E251CFF}"/>
          </ac:spMkLst>
        </pc:spChg>
      </pc:sldChg>
      <pc:sldChg chg="modSp mod">
        <pc:chgData name="大原 健佑" userId="c15971a5-546f-423d-abc4-59f9e5514faa" providerId="ADAL" clId="{6C50A347-9A53-43CE-B95D-06629B6A87D9}" dt="2025-07-28T21:35:42.439" v="125" actId="2710"/>
        <pc:sldMkLst>
          <pc:docMk/>
          <pc:sldMk cId="2496823986" sldId="1251"/>
        </pc:sldMkLst>
        <pc:spChg chg="mod">
          <ac:chgData name="大原 健佑" userId="c15971a5-546f-423d-abc4-59f9e5514faa" providerId="ADAL" clId="{6C50A347-9A53-43CE-B95D-06629B6A87D9}" dt="2025-07-28T21:35:42.439" v="125" actId="2710"/>
          <ac:spMkLst>
            <pc:docMk/>
            <pc:sldMk cId="2496823986" sldId="1251"/>
            <ac:spMk id="2" creationId="{2DCDCFC7-594B-1820-22B9-387EFFF58388}"/>
          </ac:spMkLst>
        </pc:spChg>
        <pc:spChg chg="mod">
          <ac:chgData name="大原 健佑" userId="c15971a5-546f-423d-abc4-59f9e5514faa" providerId="ADAL" clId="{6C50A347-9A53-43CE-B95D-06629B6A87D9}" dt="2025-07-28T21:35:40.391" v="124" actId="2710"/>
          <ac:spMkLst>
            <pc:docMk/>
            <pc:sldMk cId="2496823986" sldId="1251"/>
            <ac:spMk id="4" creationId="{9050DFBA-A049-4D4D-B6EC-71FA3FF8BF84}"/>
          </ac:spMkLst>
        </pc:spChg>
      </pc:sldChg>
      <pc:sldChg chg="modSp mod">
        <pc:chgData name="大原 健佑" userId="c15971a5-546f-423d-abc4-59f9e5514faa" providerId="ADAL" clId="{6C50A347-9A53-43CE-B95D-06629B6A87D9}" dt="2025-07-28T21:33:45.889" v="88" actId="339"/>
        <pc:sldMkLst>
          <pc:docMk/>
          <pc:sldMk cId="1738556558" sldId="1253"/>
        </pc:sldMkLst>
        <pc:spChg chg="mod">
          <ac:chgData name="大原 健佑" userId="c15971a5-546f-423d-abc4-59f9e5514faa" providerId="ADAL" clId="{6C50A347-9A53-43CE-B95D-06629B6A87D9}" dt="2025-07-28T21:33:45.889" v="88" actId="339"/>
          <ac:spMkLst>
            <pc:docMk/>
            <pc:sldMk cId="1738556558" sldId="1253"/>
            <ac:spMk id="9" creationId="{00000000-0000-0000-0000-000000000000}"/>
          </ac:spMkLst>
        </pc:spChg>
      </pc:sldChg>
      <pc:sldChg chg="modSp mod">
        <pc:chgData name="大原 健佑" userId="c15971a5-546f-423d-abc4-59f9e5514faa" providerId="ADAL" clId="{6C50A347-9A53-43CE-B95D-06629B6A87D9}" dt="2025-07-28T21:35:50.471" v="127" actId="1076"/>
        <pc:sldMkLst>
          <pc:docMk/>
          <pc:sldMk cId="2983830988" sldId="1258"/>
        </pc:sldMkLst>
        <pc:spChg chg="mod">
          <ac:chgData name="大原 健佑" userId="c15971a5-546f-423d-abc4-59f9e5514faa" providerId="ADAL" clId="{6C50A347-9A53-43CE-B95D-06629B6A87D9}" dt="2025-07-28T21:35:50.471" v="127" actId="1076"/>
          <ac:spMkLst>
            <pc:docMk/>
            <pc:sldMk cId="2983830988" sldId="1258"/>
            <ac:spMk id="8" creationId="{6538B3E6-56F4-47B7-BADA-B778727A7F78}"/>
          </ac:spMkLst>
        </pc:spChg>
        <pc:spChg chg="mod">
          <ac:chgData name="大原 健佑" userId="c15971a5-546f-423d-abc4-59f9e5514faa" providerId="ADAL" clId="{6C50A347-9A53-43CE-B95D-06629B6A87D9}" dt="2025-07-28T21:35:25.961" v="123" actId="339"/>
          <ac:spMkLst>
            <pc:docMk/>
            <pc:sldMk cId="2983830988" sldId="1258"/>
            <ac:spMk id="9" creationId="{00000000-0000-0000-0000-000000000000}"/>
          </ac:spMkLst>
        </pc:spChg>
      </pc:sldChg>
      <pc:sldChg chg="delSp modSp mod">
        <pc:chgData name="大原 健佑" userId="c15971a5-546f-423d-abc4-59f9e5514faa" providerId="ADAL" clId="{6C50A347-9A53-43CE-B95D-06629B6A87D9}" dt="2025-07-22T04:19:32.304" v="52" actId="478"/>
        <pc:sldMkLst>
          <pc:docMk/>
          <pc:sldMk cId="3230763518" sldId="1443"/>
        </pc:sldMkLst>
        <pc:spChg chg="mod">
          <ac:chgData name="大原 健佑" userId="c15971a5-546f-423d-abc4-59f9e5514faa" providerId="ADAL" clId="{6C50A347-9A53-43CE-B95D-06629B6A87D9}" dt="2025-07-22T04:19:30.035" v="51" actId="20577"/>
          <ac:spMkLst>
            <pc:docMk/>
            <pc:sldMk cId="3230763518" sldId="1443"/>
            <ac:spMk id="5" creationId="{5D712739-34E8-4A32-85D8-85E73E3726F9}"/>
          </ac:spMkLst>
        </pc:spChg>
      </pc:sldChg>
      <pc:sldChg chg="modSp mod">
        <pc:chgData name="大原 健佑" userId="c15971a5-546f-423d-abc4-59f9e5514faa" providerId="ADAL" clId="{6C50A347-9A53-43CE-B95D-06629B6A87D9}" dt="2025-07-28T21:33:54.102" v="90" actId="339"/>
        <pc:sldMkLst>
          <pc:docMk/>
          <pc:sldMk cId="3887201688" sldId="1446"/>
        </pc:sldMkLst>
        <pc:spChg chg="mod">
          <ac:chgData name="大原 健佑" userId="c15971a5-546f-423d-abc4-59f9e5514faa" providerId="ADAL" clId="{6C50A347-9A53-43CE-B95D-06629B6A87D9}" dt="2025-07-28T21:33:52.362" v="89" actId="339"/>
          <ac:spMkLst>
            <pc:docMk/>
            <pc:sldMk cId="3887201688" sldId="1446"/>
            <ac:spMk id="9" creationId="{00000000-0000-0000-0000-000000000000}"/>
          </ac:spMkLst>
        </pc:spChg>
        <pc:spChg chg="mod">
          <ac:chgData name="大原 健佑" userId="c15971a5-546f-423d-abc4-59f9e5514faa" providerId="ADAL" clId="{6C50A347-9A53-43CE-B95D-06629B6A87D9}" dt="2025-07-28T21:33:54.102" v="90" actId="339"/>
          <ac:spMkLst>
            <pc:docMk/>
            <pc:sldMk cId="3887201688" sldId="1446"/>
            <ac:spMk id="10" creationId="{F0CFA539-8352-458D-A936-9B3C472D9604}"/>
          </ac:spMkLst>
        </pc:spChg>
      </pc:sldChg>
      <pc:sldChg chg="modSp mod">
        <pc:chgData name="大原 健佑" userId="c15971a5-546f-423d-abc4-59f9e5514faa" providerId="ADAL" clId="{6C50A347-9A53-43CE-B95D-06629B6A87D9}" dt="2025-07-28T21:33:42.536" v="87" actId="339"/>
        <pc:sldMkLst>
          <pc:docMk/>
          <pc:sldMk cId="1501005326" sldId="1448"/>
        </pc:sldMkLst>
        <pc:spChg chg="mod">
          <ac:chgData name="大原 健佑" userId="c15971a5-546f-423d-abc4-59f9e5514faa" providerId="ADAL" clId="{6C50A347-9A53-43CE-B95D-06629B6A87D9}" dt="2025-07-28T21:33:42.536" v="87" actId="339"/>
          <ac:spMkLst>
            <pc:docMk/>
            <pc:sldMk cId="1501005326" sldId="1448"/>
            <ac:spMk id="9" creationId="{00000000-0000-0000-0000-000000000000}"/>
          </ac:spMkLst>
        </pc:spChg>
      </pc:sldChg>
      <pc:sldChg chg="modSp mod">
        <pc:chgData name="大原 健佑" userId="c15971a5-546f-423d-abc4-59f9e5514faa" providerId="ADAL" clId="{6C50A347-9A53-43CE-B95D-06629B6A87D9}" dt="2025-07-28T21:33:37.712" v="86" actId="339"/>
        <pc:sldMkLst>
          <pc:docMk/>
          <pc:sldMk cId="106263267" sldId="1450"/>
        </pc:sldMkLst>
        <pc:spChg chg="mod">
          <ac:chgData name="大原 健佑" userId="c15971a5-546f-423d-abc4-59f9e5514faa" providerId="ADAL" clId="{6C50A347-9A53-43CE-B95D-06629B6A87D9}" dt="2025-07-28T21:33:37.712" v="86" actId="339"/>
          <ac:spMkLst>
            <pc:docMk/>
            <pc:sldMk cId="106263267" sldId="1450"/>
            <ac:spMk id="9" creationId="{00000000-0000-0000-0000-000000000000}"/>
          </ac:spMkLst>
        </pc:spChg>
      </pc:sldChg>
      <pc:sldChg chg="modSp mod">
        <pc:chgData name="大原 健佑" userId="c15971a5-546f-423d-abc4-59f9e5514faa" providerId="ADAL" clId="{6C50A347-9A53-43CE-B95D-06629B6A87D9}" dt="2025-07-28T21:36:04.937" v="131" actId="20577"/>
        <pc:sldMkLst>
          <pc:docMk/>
          <pc:sldMk cId="336103434" sldId="1452"/>
        </pc:sldMkLst>
        <pc:spChg chg="mod">
          <ac:chgData name="大原 健佑" userId="c15971a5-546f-423d-abc4-59f9e5514faa" providerId="ADAL" clId="{6C50A347-9A53-43CE-B95D-06629B6A87D9}" dt="2025-07-28T21:36:04.937" v="131" actId="20577"/>
          <ac:spMkLst>
            <pc:docMk/>
            <pc:sldMk cId="336103434" sldId="1452"/>
            <ac:spMk id="9" creationId="{00000000-0000-0000-0000-000000000000}"/>
          </ac:spMkLst>
        </pc:spChg>
      </pc:sldChg>
      <pc:sldChg chg="modSp mod">
        <pc:chgData name="大原 健佑" userId="c15971a5-546f-423d-abc4-59f9e5514faa" providerId="ADAL" clId="{6C50A347-9A53-43CE-B95D-06629B6A87D9}" dt="2025-07-28T21:36:11.131" v="135" actId="20577"/>
        <pc:sldMkLst>
          <pc:docMk/>
          <pc:sldMk cId="2581586797" sldId="1453"/>
        </pc:sldMkLst>
        <pc:spChg chg="mod">
          <ac:chgData name="大原 健佑" userId="c15971a5-546f-423d-abc4-59f9e5514faa" providerId="ADAL" clId="{6C50A347-9A53-43CE-B95D-06629B6A87D9}" dt="2025-07-28T21:36:11.131" v="135" actId="20577"/>
          <ac:spMkLst>
            <pc:docMk/>
            <pc:sldMk cId="2581586797" sldId="1453"/>
            <ac:spMk id="9" creationId="{00000000-0000-0000-0000-000000000000}"/>
          </ac:spMkLst>
        </pc:spChg>
      </pc:sldChg>
      <pc:sldChg chg="modSp mod">
        <pc:chgData name="大原 健佑" userId="c15971a5-546f-423d-abc4-59f9e5514faa" providerId="ADAL" clId="{6C50A347-9A53-43CE-B95D-06629B6A87D9}" dt="2025-07-28T21:36:49.493" v="142" actId="339"/>
        <pc:sldMkLst>
          <pc:docMk/>
          <pc:sldMk cId="3392253493" sldId="1454"/>
        </pc:sldMkLst>
        <pc:spChg chg="mod">
          <ac:chgData name="大原 健佑" userId="c15971a5-546f-423d-abc4-59f9e5514faa" providerId="ADAL" clId="{6C50A347-9A53-43CE-B95D-06629B6A87D9}" dt="2025-07-28T21:36:49.493" v="142" actId="339"/>
          <ac:spMkLst>
            <pc:docMk/>
            <pc:sldMk cId="3392253493" sldId="1454"/>
            <ac:spMk id="9" creationId="{00000000-0000-0000-0000-000000000000}"/>
          </ac:spMkLst>
        </pc:spChg>
      </pc:sldChg>
      <pc:sldChg chg="delSp modSp mod">
        <pc:chgData name="大原 健佑" userId="c15971a5-546f-423d-abc4-59f9e5514faa" providerId="ADAL" clId="{6C50A347-9A53-43CE-B95D-06629B6A87D9}" dt="2025-07-28T21:37:16.751" v="147" actId="339"/>
        <pc:sldMkLst>
          <pc:docMk/>
          <pc:sldMk cId="2014411744" sldId="1455"/>
        </pc:sldMkLst>
        <pc:spChg chg="mod">
          <ac:chgData name="大原 健佑" userId="c15971a5-546f-423d-abc4-59f9e5514faa" providerId="ADAL" clId="{6C50A347-9A53-43CE-B95D-06629B6A87D9}" dt="2025-07-28T21:37:16.751" v="147" actId="339"/>
          <ac:spMkLst>
            <pc:docMk/>
            <pc:sldMk cId="2014411744" sldId="1455"/>
            <ac:spMk id="9" creationId="{00000000-0000-0000-0000-000000000000}"/>
          </ac:spMkLst>
        </pc:spChg>
      </pc:sldChg>
      <pc:sldChg chg="modSp mod">
        <pc:chgData name="大原 健佑" userId="c15971a5-546f-423d-abc4-59f9e5514faa" providerId="ADAL" clId="{6C50A347-9A53-43CE-B95D-06629B6A87D9}" dt="2025-07-28T21:37:30.751" v="153" actId="339"/>
        <pc:sldMkLst>
          <pc:docMk/>
          <pc:sldMk cId="4092349288" sldId="1471"/>
        </pc:sldMkLst>
        <pc:spChg chg="mod">
          <ac:chgData name="大原 健佑" userId="c15971a5-546f-423d-abc4-59f9e5514faa" providerId="ADAL" clId="{6C50A347-9A53-43CE-B95D-06629B6A87D9}" dt="2025-07-28T21:37:30.751" v="153" actId="339"/>
          <ac:spMkLst>
            <pc:docMk/>
            <pc:sldMk cId="4092349288" sldId="1471"/>
            <ac:spMk id="9" creationId="{00000000-0000-0000-0000-000000000000}"/>
          </ac:spMkLst>
        </pc:spChg>
      </pc:sldChg>
      <pc:sldChg chg="del">
        <pc:chgData name="大原 健佑" userId="c15971a5-546f-423d-abc4-59f9e5514faa" providerId="ADAL" clId="{6C50A347-9A53-43CE-B95D-06629B6A87D9}" dt="2025-07-22T04:16:59.529" v="6" actId="47"/>
        <pc:sldMkLst>
          <pc:docMk/>
          <pc:sldMk cId="1872851576" sldId="1552"/>
        </pc:sldMkLst>
      </pc:sldChg>
      <pc:sldChg chg="modSp mod">
        <pc:chgData name="大原 健佑" userId="c15971a5-546f-423d-abc4-59f9e5514faa" providerId="ADAL" clId="{6C50A347-9A53-43CE-B95D-06629B6A87D9}" dt="2025-07-28T21:38:52.544" v="211" actId="20577"/>
        <pc:sldMkLst>
          <pc:docMk/>
          <pc:sldMk cId="2061209157" sldId="1554"/>
        </pc:sldMkLst>
        <pc:spChg chg="mod">
          <ac:chgData name="大原 健佑" userId="c15971a5-546f-423d-abc4-59f9e5514faa" providerId="ADAL" clId="{6C50A347-9A53-43CE-B95D-06629B6A87D9}" dt="2025-07-28T21:35:07.189" v="120" actId="1076"/>
          <ac:spMkLst>
            <pc:docMk/>
            <pc:sldMk cId="2061209157" sldId="1554"/>
            <ac:spMk id="3" creationId="{6E25434C-9433-93C5-6F7B-62496AD7E640}"/>
          </ac:spMkLst>
        </pc:spChg>
        <pc:spChg chg="mod">
          <ac:chgData name="大原 健佑" userId="c15971a5-546f-423d-abc4-59f9e5514faa" providerId="ADAL" clId="{6C50A347-9A53-43CE-B95D-06629B6A87D9}" dt="2025-07-28T21:38:52.544" v="211" actId="20577"/>
          <ac:spMkLst>
            <pc:docMk/>
            <pc:sldMk cId="2061209157" sldId="1554"/>
            <ac:spMk id="4" creationId="{27273723-8D27-06D6-F330-7B092377A007}"/>
          </ac:spMkLst>
        </pc:spChg>
      </pc:sldChg>
      <pc:sldChg chg="modSp mod">
        <pc:chgData name="大原 健佑" userId="c15971a5-546f-423d-abc4-59f9e5514faa" providerId="ADAL" clId="{6C50A347-9A53-43CE-B95D-06629B6A87D9}" dt="2025-07-28T21:34:12.498" v="98" actId="20577"/>
        <pc:sldMkLst>
          <pc:docMk/>
          <pc:sldMk cId="2557915743" sldId="1561"/>
        </pc:sldMkLst>
        <pc:spChg chg="mod">
          <ac:chgData name="大原 健佑" userId="c15971a5-546f-423d-abc4-59f9e5514faa" providerId="ADAL" clId="{6C50A347-9A53-43CE-B95D-06629B6A87D9}" dt="2025-07-28T21:34:12.498" v="98" actId="20577"/>
          <ac:spMkLst>
            <pc:docMk/>
            <pc:sldMk cId="2557915743" sldId="1561"/>
            <ac:spMk id="9" creationId="{F8504241-8707-7859-4554-18BA233AF4EC}"/>
          </ac:spMkLst>
        </pc:spChg>
      </pc:sldChg>
      <pc:sldChg chg="modSp mod">
        <pc:chgData name="大原 健佑" userId="c15971a5-546f-423d-abc4-59f9e5514faa" providerId="ADAL" clId="{6C50A347-9A53-43CE-B95D-06629B6A87D9}" dt="2025-07-28T21:34:06.642" v="94" actId="20577"/>
        <pc:sldMkLst>
          <pc:docMk/>
          <pc:sldMk cId="652490673" sldId="1564"/>
        </pc:sldMkLst>
        <pc:spChg chg="mod">
          <ac:chgData name="大原 健佑" userId="c15971a5-546f-423d-abc4-59f9e5514faa" providerId="ADAL" clId="{6C50A347-9A53-43CE-B95D-06629B6A87D9}" dt="2025-07-28T21:34:06.642" v="94" actId="20577"/>
          <ac:spMkLst>
            <pc:docMk/>
            <pc:sldMk cId="652490673" sldId="1564"/>
            <ac:spMk id="9" creationId="{B49468DC-EF27-112D-E715-82E5FF24ECBA}"/>
          </ac:spMkLst>
        </pc:spChg>
      </pc:sldChg>
      <pc:sldChg chg="modSp mod">
        <pc:chgData name="大原 健佑" userId="c15971a5-546f-423d-abc4-59f9e5514faa" providerId="ADAL" clId="{6C50A347-9A53-43CE-B95D-06629B6A87D9}" dt="2025-07-28T21:29:36.989" v="69" actId="207"/>
        <pc:sldMkLst>
          <pc:docMk/>
          <pc:sldMk cId="1575745240" sldId="1565"/>
        </pc:sldMkLst>
        <pc:spChg chg="mod">
          <ac:chgData name="大原 健佑" userId="c15971a5-546f-423d-abc4-59f9e5514faa" providerId="ADAL" clId="{6C50A347-9A53-43CE-B95D-06629B6A87D9}" dt="2025-07-28T21:29:36.989" v="69" actId="207"/>
          <ac:spMkLst>
            <pc:docMk/>
            <pc:sldMk cId="1575745240" sldId="1565"/>
            <ac:spMk id="2" creationId="{DA198329-BC41-524C-267E-F7A513BCDE16}"/>
          </ac:spMkLst>
        </pc:spChg>
        <pc:spChg chg="mod">
          <ac:chgData name="大原 健佑" userId="c15971a5-546f-423d-abc4-59f9e5514faa" providerId="ADAL" clId="{6C50A347-9A53-43CE-B95D-06629B6A87D9}" dt="2025-07-28T21:29:34.892" v="68" actId="207"/>
          <ac:spMkLst>
            <pc:docMk/>
            <pc:sldMk cId="1575745240" sldId="1565"/>
            <ac:spMk id="3" creationId="{DEEBA25A-F1A1-DBA8-77DD-EEB04C98BF31}"/>
          </ac:spMkLst>
        </pc:spChg>
      </pc:sldChg>
      <pc:sldChg chg="modSp mod">
        <pc:chgData name="大原 健佑" userId="c15971a5-546f-423d-abc4-59f9e5514faa" providerId="ADAL" clId="{6C50A347-9A53-43CE-B95D-06629B6A87D9}" dt="2025-07-28T21:29:43.333" v="71" actId="207"/>
        <pc:sldMkLst>
          <pc:docMk/>
          <pc:sldMk cId="1668046307" sldId="1566"/>
        </pc:sldMkLst>
        <pc:spChg chg="mod">
          <ac:chgData name="大原 健佑" userId="c15971a5-546f-423d-abc4-59f9e5514faa" providerId="ADAL" clId="{6C50A347-9A53-43CE-B95D-06629B6A87D9}" dt="2025-07-28T21:29:43.333" v="71" actId="207"/>
          <ac:spMkLst>
            <pc:docMk/>
            <pc:sldMk cId="1668046307" sldId="1566"/>
            <ac:spMk id="3" creationId="{B20E2712-0BDD-936E-B2C3-52B8AE149DE5}"/>
          </ac:spMkLst>
        </pc:spChg>
      </pc:sldChg>
      <pc:sldChg chg="del">
        <pc:chgData name="大原 健佑" userId="c15971a5-546f-423d-abc4-59f9e5514faa" providerId="ADAL" clId="{6C50A347-9A53-43CE-B95D-06629B6A87D9}" dt="2025-07-22T04:16:58.134" v="5" actId="47"/>
        <pc:sldMkLst>
          <pc:docMk/>
          <pc:sldMk cId="4085057678" sldId="1567"/>
        </pc:sldMkLst>
      </pc:sldChg>
      <pc:sldChg chg="modSp mod">
        <pc:chgData name="大原 健佑" userId="c15971a5-546f-423d-abc4-59f9e5514faa" providerId="ADAL" clId="{6C50A347-9A53-43CE-B95D-06629B6A87D9}" dt="2025-07-28T21:31:31.317" v="77"/>
        <pc:sldMkLst>
          <pc:docMk/>
          <pc:sldMk cId="3143237943" sldId="1568"/>
        </pc:sldMkLst>
        <pc:spChg chg="mod">
          <ac:chgData name="大原 健佑" userId="c15971a5-546f-423d-abc4-59f9e5514faa" providerId="ADAL" clId="{6C50A347-9A53-43CE-B95D-06629B6A87D9}" dt="2025-07-28T21:31:31.317" v="77"/>
          <ac:spMkLst>
            <pc:docMk/>
            <pc:sldMk cId="3143237943" sldId="1568"/>
            <ac:spMk id="21" creationId="{45C9870C-4DF3-FA06-6231-822CD3728E93}"/>
          </ac:spMkLst>
        </pc:spChg>
        <pc:spChg chg="mod">
          <ac:chgData name="大原 健佑" userId="c15971a5-546f-423d-abc4-59f9e5514faa" providerId="ADAL" clId="{6C50A347-9A53-43CE-B95D-06629B6A87D9}" dt="2025-07-28T21:31:31.317" v="77"/>
          <ac:spMkLst>
            <pc:docMk/>
            <pc:sldMk cId="3143237943" sldId="1568"/>
            <ac:spMk id="22" creationId="{BF453C81-4D59-8951-FC72-67C4FA7302D6}"/>
          </ac:spMkLst>
        </pc:spChg>
        <pc:grpChg chg="mod">
          <ac:chgData name="大原 健佑" userId="c15971a5-546f-423d-abc4-59f9e5514faa" providerId="ADAL" clId="{6C50A347-9A53-43CE-B95D-06629B6A87D9}" dt="2025-07-28T21:31:31.317" v="77"/>
          <ac:grpSpMkLst>
            <pc:docMk/>
            <pc:sldMk cId="3143237943" sldId="1568"/>
            <ac:grpSpMk id="20" creationId="{CE8E36B6-F726-9DEC-55A9-F96985F7D018}"/>
          </ac:grpSpMkLst>
        </pc:grpChg>
      </pc:sldChg>
      <pc:sldChg chg="modSp mod">
        <pc:chgData name="大原 健佑" userId="c15971a5-546f-423d-abc4-59f9e5514faa" providerId="ADAL" clId="{6C50A347-9A53-43CE-B95D-06629B6A87D9}" dt="2025-07-28T21:37:37.447" v="154" actId="207"/>
        <pc:sldMkLst>
          <pc:docMk/>
          <pc:sldMk cId="1783785757" sldId="1570"/>
        </pc:sldMkLst>
        <pc:spChg chg="mod">
          <ac:chgData name="大原 健佑" userId="c15971a5-546f-423d-abc4-59f9e5514faa" providerId="ADAL" clId="{6C50A347-9A53-43CE-B95D-06629B6A87D9}" dt="2025-07-28T21:37:37.447" v="154" actId="207"/>
          <ac:spMkLst>
            <pc:docMk/>
            <pc:sldMk cId="1783785757" sldId="1570"/>
            <ac:spMk id="3" creationId="{113F879C-F43C-D34B-EB0E-2828406AA87B}"/>
          </ac:spMkLst>
        </pc:spChg>
      </pc:sldChg>
      <pc:sldChg chg="modSp mod">
        <pc:chgData name="大原 健佑" userId="c15971a5-546f-423d-abc4-59f9e5514faa" providerId="ADAL" clId="{6C50A347-9A53-43CE-B95D-06629B6A87D9}" dt="2025-07-28T21:29:06.700" v="62" actId="207"/>
        <pc:sldMkLst>
          <pc:docMk/>
          <pc:sldMk cId="3849692040" sldId="1572"/>
        </pc:sldMkLst>
        <pc:spChg chg="mod">
          <ac:chgData name="大原 健佑" userId="c15971a5-546f-423d-abc4-59f9e5514faa" providerId="ADAL" clId="{6C50A347-9A53-43CE-B95D-06629B6A87D9}" dt="2025-07-28T21:29:06.700" v="62" actId="207"/>
          <ac:spMkLst>
            <pc:docMk/>
            <pc:sldMk cId="3849692040" sldId="1572"/>
            <ac:spMk id="2" creationId="{B8EDB9AD-73D1-1D08-D4AD-F73065887062}"/>
          </ac:spMkLst>
        </pc:spChg>
        <pc:spChg chg="mod">
          <ac:chgData name="大原 健佑" userId="c15971a5-546f-423d-abc4-59f9e5514faa" providerId="ADAL" clId="{6C50A347-9A53-43CE-B95D-06629B6A87D9}" dt="2025-07-28T21:29:04.532" v="61" actId="207"/>
          <ac:spMkLst>
            <pc:docMk/>
            <pc:sldMk cId="3849692040" sldId="1572"/>
            <ac:spMk id="3" creationId="{5359A24A-6BD5-93BD-404D-479F67FCA615}"/>
          </ac:spMkLst>
        </pc:spChg>
        <pc:spChg chg="mod">
          <ac:chgData name="大原 健佑" userId="c15971a5-546f-423d-abc4-59f9e5514faa" providerId="ADAL" clId="{6C50A347-9A53-43CE-B95D-06629B6A87D9}" dt="2025-07-22T04:18:10.592" v="29" actId="20577"/>
          <ac:spMkLst>
            <pc:docMk/>
            <pc:sldMk cId="3849692040" sldId="1572"/>
            <ac:spMk id="4" creationId="{20F59DDA-D08E-A7BB-095E-37217673AAD3}"/>
          </ac:spMkLst>
        </pc:spChg>
      </pc:sldChg>
      <pc:sldChg chg="modSp mod">
        <pc:chgData name="大原 健佑" userId="c15971a5-546f-423d-abc4-59f9e5514faa" providerId="ADAL" clId="{6C50A347-9A53-43CE-B95D-06629B6A87D9}" dt="2025-07-28T21:28:58.235" v="58" actId="207"/>
        <pc:sldMkLst>
          <pc:docMk/>
          <pc:sldMk cId="3443637704" sldId="1573"/>
        </pc:sldMkLst>
        <pc:spChg chg="mod">
          <ac:chgData name="大原 健佑" userId="c15971a5-546f-423d-abc4-59f9e5514faa" providerId="ADAL" clId="{6C50A347-9A53-43CE-B95D-06629B6A87D9}" dt="2025-07-28T21:28:58.235" v="58" actId="207"/>
          <ac:spMkLst>
            <pc:docMk/>
            <pc:sldMk cId="3443637704" sldId="1573"/>
            <ac:spMk id="6" creationId="{08F91F9B-4857-B552-EB29-BB0036463DBD}"/>
          </ac:spMkLst>
        </pc:spChg>
      </pc:sldChg>
      <pc:sldChg chg="modSp mod">
        <pc:chgData name="大原 健佑" userId="c15971a5-546f-423d-abc4-59f9e5514faa" providerId="ADAL" clId="{6C50A347-9A53-43CE-B95D-06629B6A87D9}" dt="2025-07-28T21:36:30.934" v="136" actId="207"/>
        <pc:sldMkLst>
          <pc:docMk/>
          <pc:sldMk cId="1824946605" sldId="1574"/>
        </pc:sldMkLst>
        <pc:spChg chg="mod">
          <ac:chgData name="大原 健佑" userId="c15971a5-546f-423d-abc4-59f9e5514faa" providerId="ADAL" clId="{6C50A347-9A53-43CE-B95D-06629B6A87D9}" dt="2025-07-28T21:36:30.934" v="136" actId="207"/>
          <ac:spMkLst>
            <pc:docMk/>
            <pc:sldMk cId="1824946605" sldId="1574"/>
            <ac:spMk id="4" creationId="{A70AED68-6E72-FAD0-71A4-D2064F5B6B95}"/>
          </ac:spMkLst>
        </pc:spChg>
      </pc:sldChg>
      <pc:sldChg chg="modSp mod">
        <pc:chgData name="大原 健佑" userId="c15971a5-546f-423d-abc4-59f9e5514faa" providerId="ADAL" clId="{6C50A347-9A53-43CE-B95D-06629B6A87D9}" dt="2025-07-28T21:29:23.233" v="66" actId="207"/>
        <pc:sldMkLst>
          <pc:docMk/>
          <pc:sldMk cId="339143976" sldId="1576"/>
        </pc:sldMkLst>
        <pc:spChg chg="mod">
          <ac:chgData name="大原 健佑" userId="c15971a5-546f-423d-abc4-59f9e5514faa" providerId="ADAL" clId="{6C50A347-9A53-43CE-B95D-06629B6A87D9}" dt="2025-07-28T21:29:17.399" v="64" actId="207"/>
          <ac:spMkLst>
            <pc:docMk/>
            <pc:sldMk cId="339143976" sldId="1576"/>
            <ac:spMk id="3" creationId="{C122DB5B-C4A2-D825-C29C-4D1E20A2FC90}"/>
          </ac:spMkLst>
        </pc:spChg>
        <pc:spChg chg="mod">
          <ac:chgData name="大原 健佑" userId="c15971a5-546f-423d-abc4-59f9e5514faa" providerId="ADAL" clId="{6C50A347-9A53-43CE-B95D-06629B6A87D9}" dt="2025-07-28T21:29:23.233" v="66" actId="207"/>
          <ac:spMkLst>
            <pc:docMk/>
            <pc:sldMk cId="339143976" sldId="1576"/>
            <ac:spMk id="5" creationId="{02D97552-B118-1D9D-2199-809E7679D6C8}"/>
          </ac:spMkLst>
        </pc:spChg>
      </pc:sldChg>
      <pc:sldChg chg="del">
        <pc:chgData name="大原 健佑" userId="c15971a5-546f-423d-abc4-59f9e5514faa" providerId="ADAL" clId="{6C50A347-9A53-43CE-B95D-06629B6A87D9}" dt="2025-07-22T04:15:22.047" v="0" actId="47"/>
        <pc:sldMkLst>
          <pc:docMk/>
          <pc:sldMk cId="2632179544" sldId="1579"/>
        </pc:sldMkLst>
      </pc:sldChg>
      <pc:sldChg chg="delSp mod">
        <pc:chgData name="大原 健佑" userId="c15971a5-546f-423d-abc4-59f9e5514faa" providerId="ADAL" clId="{6C50A347-9A53-43CE-B95D-06629B6A87D9}" dt="2025-07-22T04:20:55.673" v="54" actId="478"/>
        <pc:sldMkLst>
          <pc:docMk/>
          <pc:sldMk cId="1638038371" sldId="1580"/>
        </pc:sldMkLst>
      </pc:sldChg>
      <pc:sldChg chg="delSp mod">
        <pc:chgData name="大原 健佑" userId="c15971a5-546f-423d-abc4-59f9e5514faa" providerId="ADAL" clId="{6C50A347-9A53-43CE-B95D-06629B6A87D9}" dt="2025-07-22T04:20:57.855" v="55" actId="478"/>
        <pc:sldMkLst>
          <pc:docMk/>
          <pc:sldMk cId="2535610791" sldId="15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777F2F5-A443-A77F-3442-08F34F8ED7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sz="90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8637C1A-A067-6C21-EDEF-E286873BCD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3FC5F-4F4C-4960-9FEA-5522DC133EDE}" type="datetimeFigureOut">
              <a:rPr kumimoji="1" lang="ja-JP" altLang="en-US" sz="900" smtClean="0"/>
              <a:t>2025/7/29</a:t>
            </a:fld>
            <a:endParaRPr kumimoji="1" lang="ja-JP" altLang="en-US" sz="90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7039C2-B2A8-97D9-F244-E8D501D00F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 sz="800"/>
              <a:t>© GEMBA consulting All Rights Reserved.</a:t>
            </a:r>
            <a:endParaRPr kumimoji="1" lang="ja-JP" altLang="en-US" sz="8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941AC2-5C12-1F4B-544F-304572884F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504A3-59A5-41A7-A96F-3F3B6543FB92}" type="slidenum">
              <a:rPr kumimoji="1" lang="ja-JP" altLang="en-US" sz="800" smtClean="0"/>
              <a:t>‹#›</a:t>
            </a:fld>
            <a:endParaRPr kumimoji="1" lang="ja-JP" altLang="en-US" sz="800"/>
          </a:p>
        </p:txBody>
      </p:sp>
    </p:spTree>
    <p:extLst>
      <p:ext uri="{BB962C8B-B14F-4D97-AF65-F5344CB8AC3E}">
        <p14:creationId xmlns:p14="http://schemas.microsoft.com/office/powerpoint/2010/main" val="511935502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E9C8D88-EF74-4040-8F84-4A0E78DA7986}" type="datetimeFigureOut">
              <a:rPr lang="ja-JP" altLang="en-US" smtClean="0"/>
              <a:pPr/>
              <a:t>2025/7/29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r>
              <a:rPr lang="en-US" altLang="ja-JP"/>
              <a:t>© GEMBA consulting All Rights Reserved.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0C919A3-9AE3-4349-A973-66100C5BEF1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67896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76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14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A7FE9-C3A8-4E87-4E91-0079C4ADB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52F327-FE7A-9A3B-D198-9365E2B90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DEBEFAB-5049-9F4C-3501-B19B2CAC0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E81B2D-5AC9-DF02-EAD3-A907AE3A3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269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278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499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512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E23F8-5496-CCEB-E4F0-A3BF9A357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0E3F55-3776-30C7-8477-61FD0C0A1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6470DA-CA3F-3982-C3F2-4D1AC98C3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1F863D-DF05-7A3C-6A84-E479868EB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63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523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77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38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50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73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2E404-2FCC-8CC2-C3F5-411F7B6B7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78FAE4-94D2-6BC1-832D-D5410A6CD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AD51B11-3A3E-B127-1F0A-57C199F16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59052A-D747-69EA-66E2-E8DCAAF80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84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1513-6755-471D-955D-795BA80C9C2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06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CE4E4-D1FC-5047-4861-C6E1956F4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4" y="1844353"/>
            <a:ext cx="11522074" cy="1938992"/>
          </a:xfrm>
        </p:spPr>
        <p:txBody>
          <a:bodyPr wrap="square" anchor="b">
            <a:normAutofit/>
          </a:bodyPr>
          <a:lstStyle>
            <a:lvl1pPr algn="ctr">
              <a:defRPr sz="54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67AF8AD-C697-85B9-1729-4831C3760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4" y="3783345"/>
            <a:ext cx="11522074" cy="1221681"/>
          </a:xfrm>
        </p:spPr>
        <p:txBody>
          <a:bodyPr wrap="square" anchor="t">
            <a:noAutofit/>
          </a:bodyPr>
          <a:lstStyle>
            <a:lvl1pPr marL="0" indent="0" algn="ctr">
              <a:buNone/>
              <a:defRPr sz="5400" b="1"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en-US" altLang="ja-JP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AE74128-37C5-4B89-85A8-43475C01B01B}"/>
              </a:ext>
            </a:extLst>
          </p:cNvPr>
          <p:cNvGrpSpPr/>
          <p:nvPr userDrawn="1"/>
        </p:nvGrpSpPr>
        <p:grpSpPr>
          <a:xfrm>
            <a:off x="169593" y="198277"/>
            <a:ext cx="11852815" cy="6461445"/>
            <a:chOff x="171704" y="207643"/>
            <a:chExt cx="11852815" cy="6461445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88DDBAD0-C382-B420-97A5-D0E9CB86EF57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71704" y="6129088"/>
              <a:ext cx="539998" cy="540000"/>
              <a:chOff x="-1749654" y="5207234"/>
              <a:chExt cx="922611" cy="922615"/>
            </a:xfrm>
          </p:grpSpPr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798BC7B8-DFB1-5EDB-7F4B-EDE5BF7E5EC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-1233652" y="5723240"/>
                <a:ext cx="406609" cy="406609"/>
              </a:xfrm>
              <a:custGeom>
                <a:avLst/>
                <a:gdLst>
                  <a:gd name="connsiteX0" fmla="*/ 406647 w 406609"/>
                  <a:gd name="connsiteY0" fmla="*/ 351214 h 406609"/>
                  <a:gd name="connsiteX1" fmla="*/ 406647 w 406609"/>
                  <a:gd name="connsiteY1" fmla="*/ 55466 h 406609"/>
                  <a:gd name="connsiteX2" fmla="*/ 351216 w 406609"/>
                  <a:gd name="connsiteY2" fmla="*/ 35 h 406609"/>
                  <a:gd name="connsiteX3" fmla="*/ 55499 w 406609"/>
                  <a:gd name="connsiteY3" fmla="*/ 35 h 406609"/>
                  <a:gd name="connsiteX4" fmla="*/ 37 w 406609"/>
                  <a:gd name="connsiteY4" fmla="*/ 55466 h 406609"/>
                  <a:gd name="connsiteX5" fmla="*/ 37 w 406609"/>
                  <a:gd name="connsiteY5" fmla="*/ 351214 h 406609"/>
                  <a:gd name="connsiteX6" fmla="*/ 55499 w 406609"/>
                  <a:gd name="connsiteY6" fmla="*/ 406645 h 406609"/>
                  <a:gd name="connsiteX7" fmla="*/ 351216 w 406609"/>
                  <a:gd name="connsiteY7" fmla="*/ 406645 h 406609"/>
                  <a:gd name="connsiteX8" fmla="*/ 406647 w 406609"/>
                  <a:gd name="connsiteY8" fmla="*/ 351214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609" h="406609">
                    <a:moveTo>
                      <a:pt x="406647" y="351214"/>
                    </a:moveTo>
                    <a:lnTo>
                      <a:pt x="406647" y="55466"/>
                    </a:lnTo>
                    <a:cubicBezTo>
                      <a:pt x="406647" y="24825"/>
                      <a:pt x="381857" y="35"/>
                      <a:pt x="351216" y="35"/>
                    </a:cubicBezTo>
                    <a:lnTo>
                      <a:pt x="55499" y="35"/>
                    </a:lnTo>
                    <a:cubicBezTo>
                      <a:pt x="24858" y="35"/>
                      <a:pt x="37" y="24825"/>
                      <a:pt x="37" y="55466"/>
                    </a:cubicBezTo>
                    <a:lnTo>
                      <a:pt x="37" y="351214"/>
                    </a:lnTo>
                    <a:cubicBezTo>
                      <a:pt x="37" y="381855"/>
                      <a:pt x="24858" y="406645"/>
                      <a:pt x="55499" y="406645"/>
                    </a:cubicBezTo>
                    <a:lnTo>
                      <a:pt x="351216" y="406645"/>
                    </a:lnTo>
                    <a:cubicBezTo>
                      <a:pt x="381857" y="406645"/>
                      <a:pt x="406647" y="381855"/>
                      <a:pt x="406647" y="351214"/>
                    </a:cubicBezTo>
                  </a:path>
                </a:pathLst>
              </a:custGeom>
              <a:solidFill>
                <a:schemeClr val="accent1"/>
              </a:solidFill>
              <a:ln w="314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633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E6127B69-A083-F796-6BF0-0B6F104FABE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-1749654" y="5207234"/>
                <a:ext cx="406609" cy="406609"/>
              </a:xfrm>
              <a:custGeom>
                <a:avLst/>
                <a:gdLst>
                  <a:gd name="connsiteX0" fmla="*/ 406625 w 406609"/>
                  <a:gd name="connsiteY0" fmla="*/ 351192 h 406609"/>
                  <a:gd name="connsiteX1" fmla="*/ 406625 w 406609"/>
                  <a:gd name="connsiteY1" fmla="*/ 55444 h 406609"/>
                  <a:gd name="connsiteX2" fmla="*/ 351194 w 406609"/>
                  <a:gd name="connsiteY2" fmla="*/ 13 h 406609"/>
                  <a:gd name="connsiteX3" fmla="*/ 55478 w 406609"/>
                  <a:gd name="connsiteY3" fmla="*/ 13 h 406609"/>
                  <a:gd name="connsiteX4" fmla="*/ 15 w 406609"/>
                  <a:gd name="connsiteY4" fmla="*/ 55444 h 406609"/>
                  <a:gd name="connsiteX5" fmla="*/ 15 w 406609"/>
                  <a:gd name="connsiteY5" fmla="*/ 351192 h 406609"/>
                  <a:gd name="connsiteX6" fmla="*/ 55478 w 406609"/>
                  <a:gd name="connsiteY6" fmla="*/ 406623 h 406609"/>
                  <a:gd name="connsiteX7" fmla="*/ 351194 w 406609"/>
                  <a:gd name="connsiteY7" fmla="*/ 406623 h 406609"/>
                  <a:gd name="connsiteX8" fmla="*/ 406625 w 406609"/>
                  <a:gd name="connsiteY8" fmla="*/ 351192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609" h="406609">
                    <a:moveTo>
                      <a:pt x="406625" y="351192"/>
                    </a:moveTo>
                    <a:lnTo>
                      <a:pt x="406625" y="55444"/>
                    </a:lnTo>
                    <a:cubicBezTo>
                      <a:pt x="406625" y="24803"/>
                      <a:pt x="381835" y="13"/>
                      <a:pt x="351194" y="13"/>
                    </a:cubicBezTo>
                    <a:lnTo>
                      <a:pt x="55478" y="13"/>
                    </a:lnTo>
                    <a:cubicBezTo>
                      <a:pt x="24836" y="13"/>
                      <a:pt x="15" y="24803"/>
                      <a:pt x="15" y="55444"/>
                    </a:cubicBezTo>
                    <a:lnTo>
                      <a:pt x="15" y="351192"/>
                    </a:lnTo>
                    <a:cubicBezTo>
                      <a:pt x="15" y="381456"/>
                      <a:pt x="24836" y="406623"/>
                      <a:pt x="55478" y="406623"/>
                    </a:cubicBezTo>
                    <a:lnTo>
                      <a:pt x="351194" y="406623"/>
                    </a:lnTo>
                    <a:cubicBezTo>
                      <a:pt x="381835" y="406623"/>
                      <a:pt x="406625" y="381456"/>
                      <a:pt x="406625" y="351192"/>
                    </a:cubicBezTo>
                  </a:path>
                </a:pathLst>
              </a:custGeom>
              <a:solidFill>
                <a:schemeClr val="accent2"/>
              </a:solidFill>
              <a:ln w="314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633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88B3C9D8-0A6A-AB04-6645-DEEAF3612752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 flipV="1">
              <a:off x="11484521" y="6129088"/>
              <a:ext cx="539998" cy="540000"/>
              <a:chOff x="-1749654" y="5207234"/>
              <a:chExt cx="922611" cy="922615"/>
            </a:xfrm>
          </p:grpSpPr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1504B9DA-F1EF-69EA-FF28-FA15A43709E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-1233652" y="5723240"/>
                <a:ext cx="406609" cy="406609"/>
              </a:xfrm>
              <a:custGeom>
                <a:avLst/>
                <a:gdLst>
                  <a:gd name="connsiteX0" fmla="*/ 406647 w 406609"/>
                  <a:gd name="connsiteY0" fmla="*/ 351214 h 406609"/>
                  <a:gd name="connsiteX1" fmla="*/ 406647 w 406609"/>
                  <a:gd name="connsiteY1" fmla="*/ 55466 h 406609"/>
                  <a:gd name="connsiteX2" fmla="*/ 351216 w 406609"/>
                  <a:gd name="connsiteY2" fmla="*/ 35 h 406609"/>
                  <a:gd name="connsiteX3" fmla="*/ 55499 w 406609"/>
                  <a:gd name="connsiteY3" fmla="*/ 35 h 406609"/>
                  <a:gd name="connsiteX4" fmla="*/ 37 w 406609"/>
                  <a:gd name="connsiteY4" fmla="*/ 55466 h 406609"/>
                  <a:gd name="connsiteX5" fmla="*/ 37 w 406609"/>
                  <a:gd name="connsiteY5" fmla="*/ 351214 h 406609"/>
                  <a:gd name="connsiteX6" fmla="*/ 55499 w 406609"/>
                  <a:gd name="connsiteY6" fmla="*/ 406645 h 406609"/>
                  <a:gd name="connsiteX7" fmla="*/ 351216 w 406609"/>
                  <a:gd name="connsiteY7" fmla="*/ 406645 h 406609"/>
                  <a:gd name="connsiteX8" fmla="*/ 406647 w 406609"/>
                  <a:gd name="connsiteY8" fmla="*/ 351214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609" h="406609">
                    <a:moveTo>
                      <a:pt x="406647" y="351214"/>
                    </a:moveTo>
                    <a:lnTo>
                      <a:pt x="406647" y="55466"/>
                    </a:lnTo>
                    <a:cubicBezTo>
                      <a:pt x="406647" y="24825"/>
                      <a:pt x="381857" y="35"/>
                      <a:pt x="351216" y="35"/>
                    </a:cubicBezTo>
                    <a:lnTo>
                      <a:pt x="55499" y="35"/>
                    </a:lnTo>
                    <a:cubicBezTo>
                      <a:pt x="24858" y="35"/>
                      <a:pt x="37" y="24825"/>
                      <a:pt x="37" y="55466"/>
                    </a:cubicBezTo>
                    <a:lnTo>
                      <a:pt x="37" y="351214"/>
                    </a:lnTo>
                    <a:cubicBezTo>
                      <a:pt x="37" y="381855"/>
                      <a:pt x="24858" y="406645"/>
                      <a:pt x="55499" y="406645"/>
                    </a:cubicBezTo>
                    <a:lnTo>
                      <a:pt x="351216" y="406645"/>
                    </a:lnTo>
                    <a:cubicBezTo>
                      <a:pt x="381857" y="406645"/>
                      <a:pt x="406647" y="381855"/>
                      <a:pt x="406647" y="351214"/>
                    </a:cubicBezTo>
                  </a:path>
                </a:pathLst>
              </a:custGeom>
              <a:solidFill>
                <a:schemeClr val="accent1"/>
              </a:solidFill>
              <a:ln w="314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633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C3D93E75-0E40-E75D-59F1-CDEEB5BC245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-1749654" y="5207234"/>
                <a:ext cx="406609" cy="406609"/>
              </a:xfrm>
              <a:custGeom>
                <a:avLst/>
                <a:gdLst>
                  <a:gd name="connsiteX0" fmla="*/ 406625 w 406609"/>
                  <a:gd name="connsiteY0" fmla="*/ 351192 h 406609"/>
                  <a:gd name="connsiteX1" fmla="*/ 406625 w 406609"/>
                  <a:gd name="connsiteY1" fmla="*/ 55444 h 406609"/>
                  <a:gd name="connsiteX2" fmla="*/ 351194 w 406609"/>
                  <a:gd name="connsiteY2" fmla="*/ 13 h 406609"/>
                  <a:gd name="connsiteX3" fmla="*/ 55478 w 406609"/>
                  <a:gd name="connsiteY3" fmla="*/ 13 h 406609"/>
                  <a:gd name="connsiteX4" fmla="*/ 15 w 406609"/>
                  <a:gd name="connsiteY4" fmla="*/ 55444 h 406609"/>
                  <a:gd name="connsiteX5" fmla="*/ 15 w 406609"/>
                  <a:gd name="connsiteY5" fmla="*/ 351192 h 406609"/>
                  <a:gd name="connsiteX6" fmla="*/ 55478 w 406609"/>
                  <a:gd name="connsiteY6" fmla="*/ 406623 h 406609"/>
                  <a:gd name="connsiteX7" fmla="*/ 351194 w 406609"/>
                  <a:gd name="connsiteY7" fmla="*/ 406623 h 406609"/>
                  <a:gd name="connsiteX8" fmla="*/ 406625 w 406609"/>
                  <a:gd name="connsiteY8" fmla="*/ 351192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609" h="406609">
                    <a:moveTo>
                      <a:pt x="406625" y="351192"/>
                    </a:moveTo>
                    <a:lnTo>
                      <a:pt x="406625" y="55444"/>
                    </a:lnTo>
                    <a:cubicBezTo>
                      <a:pt x="406625" y="24803"/>
                      <a:pt x="381835" y="13"/>
                      <a:pt x="351194" y="13"/>
                    </a:cubicBezTo>
                    <a:lnTo>
                      <a:pt x="55478" y="13"/>
                    </a:lnTo>
                    <a:cubicBezTo>
                      <a:pt x="24836" y="13"/>
                      <a:pt x="15" y="24803"/>
                      <a:pt x="15" y="55444"/>
                    </a:cubicBezTo>
                    <a:lnTo>
                      <a:pt x="15" y="351192"/>
                    </a:lnTo>
                    <a:cubicBezTo>
                      <a:pt x="15" y="381456"/>
                      <a:pt x="24836" y="406623"/>
                      <a:pt x="55478" y="406623"/>
                    </a:cubicBezTo>
                    <a:lnTo>
                      <a:pt x="351194" y="406623"/>
                    </a:lnTo>
                    <a:cubicBezTo>
                      <a:pt x="381835" y="406623"/>
                      <a:pt x="406625" y="381456"/>
                      <a:pt x="406625" y="351192"/>
                    </a:cubicBezTo>
                  </a:path>
                </a:pathLst>
              </a:custGeom>
              <a:solidFill>
                <a:schemeClr val="accent2"/>
              </a:solidFill>
              <a:ln w="314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633"/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92CA2B0F-7DAC-21EA-EFC5-DD4F9B50AF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1704" y="207643"/>
              <a:ext cx="539998" cy="540000"/>
              <a:chOff x="-1749654" y="5207234"/>
              <a:chExt cx="922611" cy="922615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79113B44-04BF-26B9-71BF-23BEB0A7A5B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-1233652" y="5723240"/>
                <a:ext cx="406609" cy="406609"/>
              </a:xfrm>
              <a:custGeom>
                <a:avLst/>
                <a:gdLst>
                  <a:gd name="connsiteX0" fmla="*/ 406647 w 406609"/>
                  <a:gd name="connsiteY0" fmla="*/ 351214 h 406609"/>
                  <a:gd name="connsiteX1" fmla="*/ 406647 w 406609"/>
                  <a:gd name="connsiteY1" fmla="*/ 55466 h 406609"/>
                  <a:gd name="connsiteX2" fmla="*/ 351216 w 406609"/>
                  <a:gd name="connsiteY2" fmla="*/ 35 h 406609"/>
                  <a:gd name="connsiteX3" fmla="*/ 55499 w 406609"/>
                  <a:gd name="connsiteY3" fmla="*/ 35 h 406609"/>
                  <a:gd name="connsiteX4" fmla="*/ 37 w 406609"/>
                  <a:gd name="connsiteY4" fmla="*/ 55466 h 406609"/>
                  <a:gd name="connsiteX5" fmla="*/ 37 w 406609"/>
                  <a:gd name="connsiteY5" fmla="*/ 351214 h 406609"/>
                  <a:gd name="connsiteX6" fmla="*/ 55499 w 406609"/>
                  <a:gd name="connsiteY6" fmla="*/ 406645 h 406609"/>
                  <a:gd name="connsiteX7" fmla="*/ 351216 w 406609"/>
                  <a:gd name="connsiteY7" fmla="*/ 406645 h 406609"/>
                  <a:gd name="connsiteX8" fmla="*/ 406647 w 406609"/>
                  <a:gd name="connsiteY8" fmla="*/ 351214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609" h="406609">
                    <a:moveTo>
                      <a:pt x="406647" y="351214"/>
                    </a:moveTo>
                    <a:lnTo>
                      <a:pt x="406647" y="55466"/>
                    </a:lnTo>
                    <a:cubicBezTo>
                      <a:pt x="406647" y="24825"/>
                      <a:pt x="381857" y="35"/>
                      <a:pt x="351216" y="35"/>
                    </a:cubicBezTo>
                    <a:lnTo>
                      <a:pt x="55499" y="35"/>
                    </a:lnTo>
                    <a:cubicBezTo>
                      <a:pt x="24858" y="35"/>
                      <a:pt x="37" y="24825"/>
                      <a:pt x="37" y="55466"/>
                    </a:cubicBezTo>
                    <a:lnTo>
                      <a:pt x="37" y="351214"/>
                    </a:lnTo>
                    <a:cubicBezTo>
                      <a:pt x="37" y="381855"/>
                      <a:pt x="24858" y="406645"/>
                      <a:pt x="55499" y="406645"/>
                    </a:cubicBezTo>
                    <a:lnTo>
                      <a:pt x="351216" y="406645"/>
                    </a:lnTo>
                    <a:cubicBezTo>
                      <a:pt x="381857" y="406645"/>
                      <a:pt x="406647" y="381855"/>
                      <a:pt x="406647" y="351214"/>
                    </a:cubicBezTo>
                  </a:path>
                </a:pathLst>
              </a:custGeom>
              <a:solidFill>
                <a:schemeClr val="accent1"/>
              </a:solidFill>
              <a:ln w="314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633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D70316FD-48F3-E490-FF8B-9C95CC8C0DE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-1749654" y="5207234"/>
                <a:ext cx="406609" cy="406609"/>
              </a:xfrm>
              <a:custGeom>
                <a:avLst/>
                <a:gdLst>
                  <a:gd name="connsiteX0" fmla="*/ 406625 w 406609"/>
                  <a:gd name="connsiteY0" fmla="*/ 351192 h 406609"/>
                  <a:gd name="connsiteX1" fmla="*/ 406625 w 406609"/>
                  <a:gd name="connsiteY1" fmla="*/ 55444 h 406609"/>
                  <a:gd name="connsiteX2" fmla="*/ 351194 w 406609"/>
                  <a:gd name="connsiteY2" fmla="*/ 13 h 406609"/>
                  <a:gd name="connsiteX3" fmla="*/ 55478 w 406609"/>
                  <a:gd name="connsiteY3" fmla="*/ 13 h 406609"/>
                  <a:gd name="connsiteX4" fmla="*/ 15 w 406609"/>
                  <a:gd name="connsiteY4" fmla="*/ 55444 h 406609"/>
                  <a:gd name="connsiteX5" fmla="*/ 15 w 406609"/>
                  <a:gd name="connsiteY5" fmla="*/ 351192 h 406609"/>
                  <a:gd name="connsiteX6" fmla="*/ 55478 w 406609"/>
                  <a:gd name="connsiteY6" fmla="*/ 406623 h 406609"/>
                  <a:gd name="connsiteX7" fmla="*/ 351194 w 406609"/>
                  <a:gd name="connsiteY7" fmla="*/ 406623 h 406609"/>
                  <a:gd name="connsiteX8" fmla="*/ 406625 w 406609"/>
                  <a:gd name="connsiteY8" fmla="*/ 351192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609" h="406609">
                    <a:moveTo>
                      <a:pt x="406625" y="351192"/>
                    </a:moveTo>
                    <a:lnTo>
                      <a:pt x="406625" y="55444"/>
                    </a:lnTo>
                    <a:cubicBezTo>
                      <a:pt x="406625" y="24803"/>
                      <a:pt x="381835" y="13"/>
                      <a:pt x="351194" y="13"/>
                    </a:cubicBezTo>
                    <a:lnTo>
                      <a:pt x="55478" y="13"/>
                    </a:lnTo>
                    <a:cubicBezTo>
                      <a:pt x="24836" y="13"/>
                      <a:pt x="15" y="24803"/>
                      <a:pt x="15" y="55444"/>
                    </a:cubicBezTo>
                    <a:lnTo>
                      <a:pt x="15" y="351192"/>
                    </a:lnTo>
                    <a:cubicBezTo>
                      <a:pt x="15" y="381456"/>
                      <a:pt x="24836" y="406623"/>
                      <a:pt x="55478" y="406623"/>
                    </a:cubicBezTo>
                    <a:lnTo>
                      <a:pt x="351194" y="406623"/>
                    </a:lnTo>
                    <a:cubicBezTo>
                      <a:pt x="381835" y="406623"/>
                      <a:pt x="406625" y="381456"/>
                      <a:pt x="406625" y="351192"/>
                    </a:cubicBezTo>
                  </a:path>
                </a:pathLst>
              </a:custGeom>
              <a:solidFill>
                <a:schemeClr val="accent2"/>
              </a:solidFill>
              <a:ln w="314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633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7EE8E46-15B6-D987-B615-9A90C86C19A5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11484521" y="207643"/>
              <a:ext cx="539998" cy="540000"/>
              <a:chOff x="-1749654" y="5207234"/>
              <a:chExt cx="922611" cy="922615"/>
            </a:xfrm>
          </p:grpSpPr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EDDDDDF-3474-D509-68B3-A61AFA41666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-1233652" y="5723240"/>
                <a:ext cx="406609" cy="406609"/>
              </a:xfrm>
              <a:custGeom>
                <a:avLst/>
                <a:gdLst>
                  <a:gd name="connsiteX0" fmla="*/ 406647 w 406609"/>
                  <a:gd name="connsiteY0" fmla="*/ 351214 h 406609"/>
                  <a:gd name="connsiteX1" fmla="*/ 406647 w 406609"/>
                  <a:gd name="connsiteY1" fmla="*/ 55466 h 406609"/>
                  <a:gd name="connsiteX2" fmla="*/ 351216 w 406609"/>
                  <a:gd name="connsiteY2" fmla="*/ 35 h 406609"/>
                  <a:gd name="connsiteX3" fmla="*/ 55499 w 406609"/>
                  <a:gd name="connsiteY3" fmla="*/ 35 h 406609"/>
                  <a:gd name="connsiteX4" fmla="*/ 37 w 406609"/>
                  <a:gd name="connsiteY4" fmla="*/ 55466 h 406609"/>
                  <a:gd name="connsiteX5" fmla="*/ 37 w 406609"/>
                  <a:gd name="connsiteY5" fmla="*/ 351214 h 406609"/>
                  <a:gd name="connsiteX6" fmla="*/ 55499 w 406609"/>
                  <a:gd name="connsiteY6" fmla="*/ 406645 h 406609"/>
                  <a:gd name="connsiteX7" fmla="*/ 351216 w 406609"/>
                  <a:gd name="connsiteY7" fmla="*/ 406645 h 406609"/>
                  <a:gd name="connsiteX8" fmla="*/ 406647 w 406609"/>
                  <a:gd name="connsiteY8" fmla="*/ 351214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609" h="406609">
                    <a:moveTo>
                      <a:pt x="406647" y="351214"/>
                    </a:moveTo>
                    <a:lnTo>
                      <a:pt x="406647" y="55466"/>
                    </a:lnTo>
                    <a:cubicBezTo>
                      <a:pt x="406647" y="24825"/>
                      <a:pt x="381857" y="35"/>
                      <a:pt x="351216" y="35"/>
                    </a:cubicBezTo>
                    <a:lnTo>
                      <a:pt x="55499" y="35"/>
                    </a:lnTo>
                    <a:cubicBezTo>
                      <a:pt x="24858" y="35"/>
                      <a:pt x="37" y="24825"/>
                      <a:pt x="37" y="55466"/>
                    </a:cubicBezTo>
                    <a:lnTo>
                      <a:pt x="37" y="351214"/>
                    </a:lnTo>
                    <a:cubicBezTo>
                      <a:pt x="37" y="381855"/>
                      <a:pt x="24858" y="406645"/>
                      <a:pt x="55499" y="406645"/>
                    </a:cubicBezTo>
                    <a:lnTo>
                      <a:pt x="351216" y="406645"/>
                    </a:lnTo>
                    <a:cubicBezTo>
                      <a:pt x="381857" y="406645"/>
                      <a:pt x="406647" y="381855"/>
                      <a:pt x="406647" y="351214"/>
                    </a:cubicBezTo>
                  </a:path>
                </a:pathLst>
              </a:custGeom>
              <a:solidFill>
                <a:schemeClr val="accent1"/>
              </a:solidFill>
              <a:ln w="314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633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30132377-0348-6BC0-4198-C95B1495369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-1749654" y="5207234"/>
                <a:ext cx="406609" cy="406609"/>
              </a:xfrm>
              <a:custGeom>
                <a:avLst/>
                <a:gdLst>
                  <a:gd name="connsiteX0" fmla="*/ 406625 w 406609"/>
                  <a:gd name="connsiteY0" fmla="*/ 351192 h 406609"/>
                  <a:gd name="connsiteX1" fmla="*/ 406625 w 406609"/>
                  <a:gd name="connsiteY1" fmla="*/ 55444 h 406609"/>
                  <a:gd name="connsiteX2" fmla="*/ 351194 w 406609"/>
                  <a:gd name="connsiteY2" fmla="*/ 13 h 406609"/>
                  <a:gd name="connsiteX3" fmla="*/ 55478 w 406609"/>
                  <a:gd name="connsiteY3" fmla="*/ 13 h 406609"/>
                  <a:gd name="connsiteX4" fmla="*/ 15 w 406609"/>
                  <a:gd name="connsiteY4" fmla="*/ 55444 h 406609"/>
                  <a:gd name="connsiteX5" fmla="*/ 15 w 406609"/>
                  <a:gd name="connsiteY5" fmla="*/ 351192 h 406609"/>
                  <a:gd name="connsiteX6" fmla="*/ 55478 w 406609"/>
                  <a:gd name="connsiteY6" fmla="*/ 406623 h 406609"/>
                  <a:gd name="connsiteX7" fmla="*/ 351194 w 406609"/>
                  <a:gd name="connsiteY7" fmla="*/ 406623 h 406609"/>
                  <a:gd name="connsiteX8" fmla="*/ 406625 w 406609"/>
                  <a:gd name="connsiteY8" fmla="*/ 351192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609" h="406609">
                    <a:moveTo>
                      <a:pt x="406625" y="351192"/>
                    </a:moveTo>
                    <a:lnTo>
                      <a:pt x="406625" y="55444"/>
                    </a:lnTo>
                    <a:cubicBezTo>
                      <a:pt x="406625" y="24803"/>
                      <a:pt x="381835" y="13"/>
                      <a:pt x="351194" y="13"/>
                    </a:cubicBezTo>
                    <a:lnTo>
                      <a:pt x="55478" y="13"/>
                    </a:lnTo>
                    <a:cubicBezTo>
                      <a:pt x="24836" y="13"/>
                      <a:pt x="15" y="24803"/>
                      <a:pt x="15" y="55444"/>
                    </a:cubicBezTo>
                    <a:lnTo>
                      <a:pt x="15" y="351192"/>
                    </a:lnTo>
                    <a:cubicBezTo>
                      <a:pt x="15" y="381456"/>
                      <a:pt x="24836" y="406623"/>
                      <a:pt x="55478" y="406623"/>
                    </a:cubicBezTo>
                    <a:lnTo>
                      <a:pt x="351194" y="406623"/>
                    </a:lnTo>
                    <a:cubicBezTo>
                      <a:pt x="381835" y="406623"/>
                      <a:pt x="406625" y="381456"/>
                      <a:pt x="406625" y="351192"/>
                    </a:cubicBezTo>
                  </a:path>
                </a:pathLst>
              </a:custGeom>
              <a:solidFill>
                <a:schemeClr val="accent2"/>
              </a:solidFill>
              <a:ln w="314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633"/>
              </a:p>
            </p:txBody>
          </p:sp>
        </p:grp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2C95C51D-42B6-7E70-1889-DE9574500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7529" y="5910501"/>
              <a:ext cx="1641164" cy="757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719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406FC3-6490-3452-0591-CB2F108FA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675" y="1268413"/>
            <a:ext cx="6840000" cy="5040312"/>
          </a:xfrm>
        </p:spPr>
        <p:txBody>
          <a:bodyPr>
            <a:norm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ja-JP" alt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DA15EB-D8C8-842C-6171-BF8FE904A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268413"/>
            <a:ext cx="3960000" cy="5042380"/>
          </a:xfrm>
        </p:spPr>
        <p:txBody>
          <a:bodyPr/>
          <a:lstStyle>
            <a:lvl1pPr marL="0" indent="0">
              <a:buNone/>
              <a:defRPr lang="ja-JP" altLang="en-US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33FB0B-DF23-4D17-523D-B2B9F1A6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351-CB12-44D9-9AC0-ADDFA188E980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E55A92-3C3D-9078-24E8-BFC61B64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GEMBA consulting All Rights Reserved.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7C4625-D2BC-AF2C-370F-10ED17F8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D8F5D870-56E8-0108-2320-B9269FCA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246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4468360-A5AF-69C1-1403-1479B5E34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268413"/>
            <a:ext cx="5580063" cy="5040312"/>
          </a:xfrm>
        </p:spPr>
        <p:txBody>
          <a:bodyPr/>
          <a:lstStyle>
            <a:lvl1pPr marL="0" indent="0">
              <a:buNone/>
              <a:defRPr lang="ja-JP" altLang="en-US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ED67EE-9EE6-39BF-3110-DC973AD3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8FBC-F2F0-4A59-A8D8-442202DDF21E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2DA8582-F1DC-00B3-E63D-9248E5E41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268413"/>
            <a:ext cx="5220000" cy="5040312"/>
          </a:xfrm>
        </p:spPr>
        <p:txBody>
          <a:bodyPr/>
          <a:lstStyle>
            <a:lvl1pPr marL="0" indent="0">
              <a:buNone/>
              <a:defRPr lang="ja-JP" altLang="en-US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BBEE56-8A59-FDA9-4F01-6C2DF855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GEMBA consulting All Rights Reserved.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0DBD1A-F8E8-3886-2B49-54C7B25C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0E7E6C3F-EB33-0439-9F13-905F4275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8484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7AD2DF-01F4-77B5-3D39-3818B8B6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79864A-2D58-A02E-F659-7E786B463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8EDC35-63D1-5603-DD1D-BB1072D3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13A-643D-4F8F-A4C1-9AAC6D49C127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239646-A352-1B0B-8BEC-F373939E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GEMBA consulting 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3211BC-D5B9-5074-934D-046AD470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35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C63E93E-F769-186C-A36A-377F33F98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5324" y="552451"/>
            <a:ext cx="10080626" cy="57600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7" name="四角形: 1 つの角を丸める 6">
            <a:extLst>
              <a:ext uri="{FF2B5EF4-FFF2-40B4-BE49-F238E27FC236}">
                <a16:creationId xmlns:a16="http://schemas.microsoft.com/office/drawing/2014/main" id="{1CBDEC96-9B92-5528-BE86-8D1770AE6A67}"/>
              </a:ext>
            </a:extLst>
          </p:cNvPr>
          <p:cNvSpPr/>
          <p:nvPr userDrawn="1"/>
        </p:nvSpPr>
        <p:spPr>
          <a:xfrm rot="5400000" flipV="1">
            <a:off x="8587637" y="2704362"/>
            <a:ext cx="6308725" cy="900000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56826C2-CCD8-CCC1-B072-56A5EFA21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50" y="6387565"/>
            <a:ext cx="786925" cy="36319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77791A-9EA1-478B-2C45-403C0E5C2DB7}"/>
              </a:ext>
            </a:extLst>
          </p:cNvPr>
          <p:cNvSpPr txBox="1"/>
          <p:nvPr userDrawn="1"/>
        </p:nvSpPr>
        <p:spPr>
          <a:xfrm flipH="1">
            <a:off x="11796000" y="6462000"/>
            <a:ext cx="396000" cy="396000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00" dirty="0">
              <a:solidFill>
                <a:schemeClr val="tx2"/>
              </a:solidFill>
            </a:endParaRPr>
          </a:p>
        </p:txBody>
      </p:sp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4090C04-D8E1-9735-1B83-947DA0C0F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403445" y="188913"/>
            <a:ext cx="677108" cy="6119812"/>
          </a:xfrm>
        </p:spPr>
        <p:txBody>
          <a:bodyPr vert="eaVert" wrap="square">
            <a:sp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8241C449-6C9B-2B5E-9E71-37DC8EDE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C3D-2AAB-40BA-AC60-4116EBDC37E0}" type="datetime1">
              <a:rPr lang="ja-JP" altLang="en-US" smtClean="0"/>
              <a:t>2025/7/29</a:t>
            </a:fld>
            <a:endParaRPr lang="ja-JP" altLang="en-US" dirty="0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7EC17139-8256-6716-8816-F4901EA9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GEMBA consulting All Rights Reserved.</a:t>
            </a:r>
            <a:endParaRPr lang="en-US" altLang="ja-JP" dirty="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41BE155-39A6-E5D6-9E87-8978F3BA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598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67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s">
  <p:cSld name="1_Contents">
    <p:bg>
      <p:bgPr>
        <a:gradFill>
          <a:gsLst>
            <a:gs pos="0">
              <a:schemeClr val="lt1"/>
            </a:gs>
            <a:gs pos="100000">
              <a:srgbClr val="C7D1EE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/>
          <p:nvPr/>
        </p:nvSpPr>
        <p:spPr>
          <a:xfrm rot="10800000" flipH="1">
            <a:off x="0" y="-1"/>
            <a:ext cx="10440000" cy="9000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ctr" anchorCtr="0">
            <a:sp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1"/>
          </p:nvPr>
        </p:nvSpPr>
        <p:spPr>
          <a:xfrm>
            <a:off x="515938" y="1268413"/>
            <a:ext cx="11160125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eiryo"/>
              <a:buAutoNum type="arabicPeriod"/>
              <a:defRPr sz="5400" b="1"/>
            </a:lvl1pPr>
            <a:lvl2pPr marL="914400" lvl="1" indent="-431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2pPr>
            <a:lvl3pPr marL="1371600" lvl="2" indent="-431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iryo"/>
              <a:buAutoNum type="arabicPeriod"/>
              <a:defRPr sz="3200"/>
            </a:lvl3pPr>
            <a:lvl4pPr marL="1828800" lvl="3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AutoNum type="arabicPeriod"/>
              <a:defRPr sz="2800"/>
            </a:lvl4pPr>
            <a:lvl5pPr marL="2286000" lvl="4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AutoNum type="arabicPeriod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iryo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913" y="192272"/>
            <a:ext cx="1260000" cy="581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41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75F68F-87BD-47A7-CBF2-93CFCDCA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B67778-1AAA-6120-FD4A-60FB95C1B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5B26A7-C8D0-DC59-7DBE-3C00F13D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0D46-EEE7-4BCF-855F-BC5BF8844FED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164257-B242-9E42-54C1-07D8B091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GEMBA consulting 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54F1DB-4045-7823-7084-F1D1EC65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13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7554C2-F06A-4F61-11B3-A84E81AEE88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endParaRPr kumimoji="1" lang="ja-JP" altLang="en-US" sz="2400" dirty="0" err="1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52124DD-E7C0-FA33-BEC2-10FB23F5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977150"/>
            <a:ext cx="11160124" cy="903700"/>
          </a:xfrm>
        </p:spPr>
        <p:txBody>
          <a:bodyPr wrap="square" anchor="ctr">
            <a:spAutoFit/>
          </a:bodyPr>
          <a:lstStyle>
            <a:lvl1pPr algn="ctr">
              <a:defRPr sz="54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E64B8D-5BD4-9ED0-D4F2-9776DEB2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6660" y="6607532"/>
            <a:ext cx="54181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1D2E32-F40C-4418-B795-B7BD2DDF99D4}" type="datetime1">
              <a:rPr lang="ja-JP" altLang="en-US" smtClean="0"/>
              <a:pPr/>
              <a:t>2025/7/29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16547C9-F5C8-A461-DDC6-4BBECBD5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© GEMBA consulting All Rights Reserved.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077D97-8DAB-C34C-53C7-D6BBA971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2A9AEB-C69E-4C08-8836-A6D57E0C41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9A0778B-65DC-1871-DEEB-44E5880E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9913" y="192272"/>
            <a:ext cx="1260000" cy="5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84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1 つの角を丸める 6">
            <a:extLst>
              <a:ext uri="{FF2B5EF4-FFF2-40B4-BE49-F238E27FC236}">
                <a16:creationId xmlns:a16="http://schemas.microsoft.com/office/drawing/2014/main" id="{6D475CCD-DAEE-CE9A-053C-052269DC17FE}"/>
              </a:ext>
            </a:extLst>
          </p:cNvPr>
          <p:cNvSpPr/>
          <p:nvPr userDrawn="1"/>
        </p:nvSpPr>
        <p:spPr>
          <a:xfrm flipV="1">
            <a:off x="0" y="-1"/>
            <a:ext cx="10440000" cy="9000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38049CF-5DFD-CAC7-3755-F9BA9AB5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0DB5-5E8E-4A46-80F0-A6BAEC4577D1}" type="datetime1">
              <a:rPr lang="ja-JP" altLang="en-US" smtClean="0"/>
              <a:t>2025/7/29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588342-D386-9DC4-AAC5-2F55C792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GEMBA consulting All Rights Reserved.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1A5C10-449F-75EB-286D-0469E670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72E9AD14-CC8F-E868-CE3E-57AF29BC5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1268413"/>
            <a:ext cx="11160125" cy="5040312"/>
          </a:xfrm>
        </p:spPr>
        <p:txBody>
          <a:bodyPr anchor="ctr">
            <a:normAutofit/>
          </a:bodyPr>
          <a:lstStyle>
            <a:lvl1pPr marL="720000" indent="-720000">
              <a:spcBef>
                <a:spcPts val="1800"/>
              </a:spcBef>
              <a:buFont typeface="+mj-lt"/>
              <a:buAutoNum type="arabicPeriod"/>
              <a:defRPr lang="ja-JP" altLang="en-US" sz="5400" b="1" dirty="0"/>
            </a:lvl1pPr>
            <a:lvl2pPr marL="1080000" indent="-360000">
              <a:buFont typeface="Arial" panose="020B0604020202020204" pitchFamily="34" charset="0"/>
              <a:buChar char="•"/>
              <a:defRPr lang="ja-JP" altLang="en-US" sz="3200" dirty="0"/>
            </a:lvl2pPr>
            <a:lvl3pPr marL="588600" indent="-228600">
              <a:buFont typeface="+mj-lt"/>
              <a:buAutoNum type="arabicPeriod"/>
              <a:defRPr lang="ja-JP" altLang="en-US" sz="3200" dirty="0"/>
            </a:lvl3pPr>
            <a:lvl4pPr marL="768600" indent="-228600">
              <a:buFont typeface="+mj-lt"/>
              <a:buAutoNum type="arabicPeriod"/>
              <a:defRPr lang="ja-JP" altLang="en-US" sz="2800" dirty="0"/>
            </a:lvl4pPr>
            <a:lvl5pPr marL="948600" indent="-228600">
              <a:buFont typeface="+mj-lt"/>
              <a:buAutoNum type="arabicPeriod"/>
              <a:defRPr lang="ja-JP" altLang="en-US" sz="2800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7325B177-4CFE-7EE8-6573-96F87B41B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ja-JP" altLang="en-US" dirty="0"/>
              <a:t>目次・</a:t>
            </a:r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F04D30D-6D03-C9F7-8856-AD0988EC5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9913" y="192272"/>
            <a:ext cx="1260000" cy="5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55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見出し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577531-491E-3166-25DF-1EEB1CC5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7E42-8BCA-43DB-922B-59011511E6FC}" type="datetime1">
              <a:rPr lang="ja-JP" altLang="en-US" smtClean="0"/>
              <a:t>2025/7/29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353C34-0EFE-FB82-E411-C931F594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GEMBA consulting All Rights Reserved.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942993-E16D-C81A-8D98-BC348A8D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BD24076-4967-F844-D069-F18C67B861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8" y="2015411"/>
            <a:ext cx="11160125" cy="4286756"/>
          </a:xfrm>
        </p:spPr>
        <p:txBody>
          <a:bodyPr/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2" name="テキスト プレースホルダー 2">
            <a:extLst>
              <a:ext uri="{FF2B5EF4-FFF2-40B4-BE49-F238E27FC236}">
                <a16:creationId xmlns:a16="http://schemas.microsoft.com/office/drawing/2014/main" id="{B7011826-858E-8BB0-483F-57BEC9FC9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286849"/>
            <a:ext cx="11522075" cy="626701"/>
          </a:xfrm>
        </p:spPr>
        <p:txBody>
          <a:bodyPr wrap="square" tIns="7200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ja-JP" altLang="en-US"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E9B08883-89B8-5E9A-574C-D29E834C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00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C44E35-F507-22F2-DACD-95998DBE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A90453-D8B8-4C06-041C-57630C9B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DB77-5908-49C1-9686-BDE07CF649A9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7FF1FC-C6D9-6422-63BB-06C00B5B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GEMBA consulting All Rights Reserved.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BA9634-B8C8-7DAE-3214-F59EE2BA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86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087AE89-BF01-D370-BF0F-997BCB6D3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9913" y="192272"/>
            <a:ext cx="1260000" cy="5815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ECF191-662A-E27E-8677-F74AFA33EF97}"/>
              </a:ext>
            </a:extLst>
          </p:cNvPr>
          <p:cNvSpPr txBox="1"/>
          <p:nvPr userDrawn="1"/>
        </p:nvSpPr>
        <p:spPr>
          <a:xfrm flipH="1">
            <a:off x="11796000" y="6462000"/>
            <a:ext cx="396000" cy="396000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00" dirty="0">
              <a:solidFill>
                <a:schemeClr val="tx2"/>
              </a:solidFill>
            </a:endParaRP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DAA3491-D925-BE12-AAFA-C2FBF0C2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E3A9-3744-44B4-B1FF-23B692D599DE}" type="datetime1">
              <a:rPr lang="ja-JP" altLang="en-US" smtClean="0"/>
              <a:t>2025/7/29</a:t>
            </a:fld>
            <a:endParaRPr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571B69D-0089-134E-0DE7-3FFF3DD8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GEMBA consulting All Rights Reserved.</a:t>
            </a:r>
            <a:endParaRPr lang="en-US" altLang="ja-JP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93AAA9-F1D8-E8F7-B626-9F3585FB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340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BD4D06-1CD1-29F3-D058-03EB44D20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268413"/>
            <a:ext cx="5400000" cy="5040312"/>
          </a:xfrm>
        </p:spPr>
        <p:txBody>
          <a:bodyPr>
            <a:norm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93F7E2-743B-83A1-0164-D1E304E58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072" y="1268413"/>
            <a:ext cx="5400000" cy="5040312"/>
          </a:xfrm>
        </p:spPr>
        <p:txBody>
          <a:bodyPr>
            <a:norm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FF9041-8604-BB1D-7F13-48AC14F8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6CB7-C125-487E-A5E3-4D276CACE00C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5471D7-246A-A780-2218-DBA30C70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GEMBA consulting All Rights Reserved.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D1DCF4-9158-BEA7-0F45-B2E17BED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E38F56-137B-21D0-7E4D-D2349D8C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7661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45F1F-02B2-C2FC-5D68-774CF0FFF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429" y="1268413"/>
            <a:ext cx="5400000" cy="648511"/>
          </a:xfrm>
        </p:spPr>
        <p:txBody>
          <a:bodyPr wrap="none" tIns="72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ja-JP" sz="2800" b="1" i="0" baseline="0" dirty="0">
                <a:latin typeface="+mj-lt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4B90BF-3BB8-B4A2-97D7-421DD707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1989138"/>
            <a:ext cx="5400000" cy="4319999"/>
          </a:xfrm>
        </p:spPr>
        <p:txBody>
          <a:bodyPr>
            <a:normAutofit/>
          </a:bodyPr>
          <a:lstStyle>
            <a:lvl1pPr>
              <a:defRPr lang="ja-JP" altLang="en-US" sz="2400" dirty="0"/>
            </a:lvl1pPr>
            <a:lvl2pPr>
              <a:defRPr lang="ja-JP" altLang="en-US" sz="2000" dirty="0"/>
            </a:lvl2pPr>
            <a:lvl3pPr>
              <a:defRPr lang="ja-JP" altLang="en-US" sz="1800" dirty="0"/>
            </a:lvl3pPr>
            <a:lvl4pPr>
              <a:defRPr lang="ja-JP" altLang="en-US" sz="1600" dirty="0"/>
            </a:lvl4pPr>
            <a:lvl5pPr>
              <a:defRPr lang="ja-JP" altLang="en-US" sz="1600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02677FC-98D5-B21B-D8B3-2EE8A655E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571" y="1268412"/>
            <a:ext cx="5400000" cy="648511"/>
          </a:xfrm>
        </p:spPr>
        <p:txBody>
          <a:bodyPr wrap="none" tIns="72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ja-JP" sz="2800" b="1" i="0" baseline="0" dirty="0">
                <a:latin typeface="+mj-lt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D33719C-7F44-7610-D76A-E22BD96C1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571" y="1989138"/>
            <a:ext cx="5400000" cy="4319999"/>
          </a:xfrm>
        </p:spPr>
        <p:txBody>
          <a:bodyPr>
            <a:normAutofit/>
          </a:bodyPr>
          <a:lstStyle>
            <a:lvl1pPr>
              <a:defRPr lang="ja-JP" altLang="en-US" sz="2400" dirty="0"/>
            </a:lvl1pPr>
            <a:lvl2pPr>
              <a:defRPr lang="ja-JP" altLang="en-US" sz="2000" dirty="0"/>
            </a:lvl2pPr>
            <a:lvl3pPr>
              <a:defRPr lang="ja-JP" altLang="en-US" sz="1800" dirty="0"/>
            </a:lvl3pPr>
            <a:lvl4pPr>
              <a:defRPr lang="ja-JP" altLang="en-US" sz="1600" dirty="0"/>
            </a:lvl4pPr>
            <a:lvl5pPr>
              <a:defRPr lang="ja-JP" altLang="en-US" sz="1600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094FD1D-2CA1-1704-9AF5-9F4E6008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F47-5C0D-489F-9DF2-F4AFDD2524B1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503C9D-B04D-4571-DFE4-A433DEF2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GEMBA consulting All Rights Reserved.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26627EC-DBA7-649D-CC6D-304572A5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DEFC46F4-A043-307E-F193-0FB898B5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99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1 つの角を丸める 6">
            <a:extLst>
              <a:ext uri="{FF2B5EF4-FFF2-40B4-BE49-F238E27FC236}">
                <a16:creationId xmlns:a16="http://schemas.microsoft.com/office/drawing/2014/main" id="{E80EDCA3-1AA4-403C-EB81-A0A48317D4F7}"/>
              </a:ext>
            </a:extLst>
          </p:cNvPr>
          <p:cNvSpPr/>
          <p:nvPr userDrawn="1"/>
        </p:nvSpPr>
        <p:spPr>
          <a:xfrm flipV="1">
            <a:off x="0" y="-1"/>
            <a:ext cx="10440000" cy="900000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8161C4E-B45A-11FB-5113-B6AB1E92F55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9913" y="192272"/>
            <a:ext cx="1260000" cy="58153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6E5002-4380-C6F5-871C-316303C9B521}"/>
              </a:ext>
            </a:extLst>
          </p:cNvPr>
          <p:cNvSpPr txBox="1"/>
          <p:nvPr userDrawn="1"/>
        </p:nvSpPr>
        <p:spPr>
          <a:xfrm flipH="1">
            <a:off x="11796000" y="6462000"/>
            <a:ext cx="396000" cy="396000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00" dirty="0">
              <a:solidFill>
                <a:schemeClr val="tx2"/>
              </a:solidFill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209F227-75A5-73E0-A44B-1C49CD9E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</p:spPr>
        <p:txBody>
          <a:bodyPr vert="horz" wrap="square" lIns="91440" tIns="72000" rIns="91440" bIns="0" rtlCol="0" anchor="t">
            <a:sp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212049-B7C8-E74E-D345-6C93EFC8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268413"/>
            <a:ext cx="11160125" cy="504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51CA00-E67D-15D1-DB8A-31705D9CB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C2A550C-2E61-4AD9-BF87-32D878F9DA84}" type="datetime1">
              <a:rPr lang="ja-JP" altLang="en-US" smtClean="0"/>
              <a:t>2025/7/29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427AD5-1CD6-25EB-4DC3-C76CF2F5D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altLang="ja-JP" dirty="0"/>
              <a:t>© GEMBA consulting All Rights Reserved.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3BCA8A-EF59-3AE8-1017-6F9BD6152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</p:spPr>
        <p:txBody>
          <a:bodyPr vert="horz" wrap="none" lIns="0" tIns="72000" rIns="0" bIns="0" rtlCol="0" anchor="ctr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A2A9AEB-C69E-4C08-8836-A6D57E0C41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185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98" r:id="rId3"/>
    <p:sldLayoutId id="2147483687" r:id="rId4"/>
    <p:sldLayoutId id="2147483688" r:id="rId5"/>
    <p:sldLayoutId id="2147483668" r:id="rId6"/>
    <p:sldLayoutId id="2147483669" r:id="rId7"/>
    <p:sldLayoutId id="2147483666" r:id="rId8"/>
    <p:sldLayoutId id="2147483667" r:id="rId9"/>
    <p:sldLayoutId id="2147483670" r:id="rId10"/>
    <p:sldLayoutId id="2147483671" r:id="rId11"/>
    <p:sldLayoutId id="2147483672" r:id="rId12"/>
    <p:sldLayoutId id="2147483673" r:id="rId13"/>
    <p:sldLayoutId id="2147483699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kumimoji="1"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201">
          <p15:clr>
            <a:srgbClr val="F26B43"/>
          </p15:clr>
        </p15:guide>
        <p15:guide id="7" orient="horz" pos="799" userDrawn="1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pos="211" userDrawn="1">
          <p15:clr>
            <a:srgbClr val="F26B43"/>
          </p15:clr>
        </p15:guide>
        <p15:guide id="10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/>
          <p:cNvSpPr/>
          <p:nvPr/>
        </p:nvSpPr>
        <p:spPr>
          <a:xfrm>
            <a:off x="0" y="2755405"/>
            <a:ext cx="12192000" cy="1015663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/>
            <a:r>
              <a:rPr lang="ja-JP" altLang="en-US" sz="6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コース制作ガイドライン</a:t>
            </a:r>
            <a:endParaRPr lang="en-US" altLang="ja-JP" sz="5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角丸四角形 2">
            <a:extLst>
              <a:ext uri="{FF2B5EF4-FFF2-40B4-BE49-F238E27FC236}">
                <a16:creationId xmlns:a16="http://schemas.microsoft.com/office/drawing/2014/main" id="{F0CFA539-8352-458D-A936-9B3C472D9604}"/>
              </a:ext>
            </a:extLst>
          </p:cNvPr>
          <p:cNvSpPr/>
          <p:nvPr/>
        </p:nvSpPr>
        <p:spPr>
          <a:xfrm>
            <a:off x="0" y="4630720"/>
            <a:ext cx="12192000" cy="43088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2025.4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月版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20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A4C3-42BA-7251-E075-C38FFAF63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2D9A08-4974-B3C7-A770-E47481B0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3" name="角丸四角形 26">
            <a:extLst>
              <a:ext uri="{FF2B5EF4-FFF2-40B4-BE49-F238E27FC236}">
                <a16:creationId xmlns:a16="http://schemas.microsoft.com/office/drawing/2014/main" id="{B20E2712-0BDD-936E-B2C3-52B8AE149DE5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基本構成（プレゼン資料）</a:t>
            </a: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C1A0A40A-6B61-5A47-7A44-46EBE031B9B6}"/>
              </a:ext>
            </a:extLst>
          </p:cNvPr>
          <p:cNvSpPr/>
          <p:nvPr/>
        </p:nvSpPr>
        <p:spPr>
          <a:xfrm rot="5400000">
            <a:off x="3690523" y="1765739"/>
            <a:ext cx="602406" cy="21020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376CD738-C711-F81B-08B9-26C124633117}"/>
              </a:ext>
            </a:extLst>
          </p:cNvPr>
          <p:cNvSpPr/>
          <p:nvPr/>
        </p:nvSpPr>
        <p:spPr>
          <a:xfrm rot="5400000">
            <a:off x="7990134" y="1763629"/>
            <a:ext cx="602406" cy="21021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96ADC876-3F72-7FCF-B3E0-3321664E3FD2}"/>
              </a:ext>
            </a:extLst>
          </p:cNvPr>
          <p:cNvSpPr/>
          <p:nvPr/>
        </p:nvSpPr>
        <p:spPr>
          <a:xfrm rot="5400000">
            <a:off x="5627314" y="4836810"/>
            <a:ext cx="602406" cy="21021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68AA280-73B3-C04D-2496-1302C1BBCF96}"/>
              </a:ext>
            </a:extLst>
          </p:cNvPr>
          <p:cNvSpPr txBox="1"/>
          <p:nvPr/>
        </p:nvSpPr>
        <p:spPr>
          <a:xfrm>
            <a:off x="996601" y="2693531"/>
            <a:ext cx="180049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コースタイトル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AD65BF1-DEAD-EA36-4CBB-8E64D7E56981}"/>
              </a:ext>
            </a:extLst>
          </p:cNvPr>
          <p:cNvSpPr txBox="1"/>
          <p:nvPr/>
        </p:nvSpPr>
        <p:spPr>
          <a:xfrm>
            <a:off x="4486826" y="2574210"/>
            <a:ext cx="39549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コース受講の効果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シリーズもので前講座と同じ場合は省略する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2D0C352-2B75-3333-E122-2B4F21B72E56}"/>
              </a:ext>
            </a:extLst>
          </p:cNvPr>
          <p:cNvSpPr txBox="1"/>
          <p:nvPr/>
        </p:nvSpPr>
        <p:spPr>
          <a:xfrm>
            <a:off x="8995811" y="2693531"/>
            <a:ext cx="24929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このコースで学ぶこと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339C16-AF8B-768B-0A1F-BDF1556747A4}"/>
              </a:ext>
            </a:extLst>
          </p:cNvPr>
          <p:cNvSpPr txBox="1"/>
          <p:nvPr/>
        </p:nvSpPr>
        <p:spPr>
          <a:xfrm>
            <a:off x="826020" y="5898675"/>
            <a:ext cx="46730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カリキュラム（要カリキュラムタイトル）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ワークは説明動画と解説動画は別カリキュラムで構成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A810D1-C169-97D3-9D49-5C632ADC64A3}"/>
              </a:ext>
            </a:extLst>
          </p:cNvPr>
          <p:cNvSpPr txBox="1"/>
          <p:nvPr/>
        </p:nvSpPr>
        <p:spPr>
          <a:xfrm>
            <a:off x="9337361" y="5732960"/>
            <a:ext cx="180049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コースタイトル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 descr="カレンダ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4596DEC-6E24-0A67-8F74-E61E19F57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/>
          <a:stretch/>
        </p:blipFill>
        <p:spPr>
          <a:xfrm>
            <a:off x="333685" y="930362"/>
            <a:ext cx="3225170" cy="1817672"/>
          </a:xfrm>
          <a:prstGeom prst="rect">
            <a:avLst/>
          </a:prstGeom>
        </p:spPr>
      </p:pic>
      <p:pic>
        <p:nvPicPr>
          <p:cNvPr id="25" name="図 24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5A8BC78-C1F1-12BD-AFBC-A87501FB5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/>
          <a:stretch/>
        </p:blipFill>
        <p:spPr>
          <a:xfrm>
            <a:off x="4494947" y="944531"/>
            <a:ext cx="3274781" cy="1817672"/>
          </a:xfrm>
          <a:prstGeom prst="rect">
            <a:avLst/>
          </a:prstGeom>
        </p:spPr>
      </p:pic>
      <p:pic>
        <p:nvPicPr>
          <p:cNvPr id="27" name="図 26" descr="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FDE1504-A687-31BF-9B25-24F36B21B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" r="583" b="1"/>
          <a:stretch/>
        </p:blipFill>
        <p:spPr>
          <a:xfrm>
            <a:off x="8647706" y="953917"/>
            <a:ext cx="3226874" cy="1808285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DC46621-5119-DCBC-9A28-24E71C2B4347}"/>
              </a:ext>
            </a:extLst>
          </p:cNvPr>
          <p:cNvGrpSpPr/>
          <p:nvPr/>
        </p:nvGrpSpPr>
        <p:grpSpPr>
          <a:xfrm>
            <a:off x="780202" y="3517469"/>
            <a:ext cx="4569167" cy="2584703"/>
            <a:chOff x="780202" y="3443887"/>
            <a:chExt cx="4569167" cy="2584703"/>
          </a:xfrm>
        </p:grpSpPr>
        <p:pic>
          <p:nvPicPr>
            <p:cNvPr id="29" name="図 28" descr="カレンダー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2CDEDB14-8E61-1C18-1D9A-53882B810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02" y="3450370"/>
              <a:ext cx="2243786" cy="1249481"/>
            </a:xfrm>
            <a:prstGeom prst="rect">
              <a:avLst/>
            </a:prstGeom>
          </p:spPr>
        </p:pic>
        <p:pic>
          <p:nvPicPr>
            <p:cNvPr id="31" name="図 30" descr="カレンダー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12AFDE11-318B-6227-1284-01019E87E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429" r="-262"/>
            <a:stretch/>
          </p:blipFill>
          <p:spPr>
            <a:xfrm>
              <a:off x="780202" y="4774449"/>
              <a:ext cx="2243786" cy="1246074"/>
            </a:xfrm>
            <a:prstGeom prst="rect">
              <a:avLst/>
            </a:prstGeom>
          </p:spPr>
        </p:pic>
        <p:pic>
          <p:nvPicPr>
            <p:cNvPr id="33" name="図 32" descr="カレンダー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275A628-9379-78D1-F603-93AEC4F16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" t="1163" r="1650" b="-1163"/>
            <a:stretch/>
          </p:blipFill>
          <p:spPr>
            <a:xfrm>
              <a:off x="3132281" y="4779109"/>
              <a:ext cx="2198807" cy="1249481"/>
            </a:xfrm>
            <a:prstGeom prst="rect">
              <a:avLst/>
            </a:prstGeom>
          </p:spPr>
        </p:pic>
        <p:pic>
          <p:nvPicPr>
            <p:cNvPr id="35" name="図 34" descr="カレンダー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E9D60D10-8025-BCFE-D19B-DB327C505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248" y="3443887"/>
              <a:ext cx="2229121" cy="1246548"/>
            </a:xfrm>
            <a:prstGeom prst="rect">
              <a:avLst/>
            </a:prstGeom>
          </p:spPr>
        </p:pic>
      </p:grpSp>
      <p:pic>
        <p:nvPicPr>
          <p:cNvPr id="38" name="図 37" descr="グラフ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1228E27-05DC-E4C9-1B3D-5F0FE51E1A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r="1"/>
          <a:stretch/>
        </p:blipFill>
        <p:spPr>
          <a:xfrm>
            <a:off x="6310912" y="4358988"/>
            <a:ext cx="2245264" cy="1259942"/>
          </a:xfrm>
          <a:prstGeom prst="rect">
            <a:avLst/>
          </a:prstGeom>
        </p:spPr>
      </p:pic>
      <p:pic>
        <p:nvPicPr>
          <p:cNvPr id="39" name="図 38" descr="カレンダ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9ED9030-7B14-792E-D4A4-B4FBE3A2C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/>
          <a:stretch/>
        </p:blipFill>
        <p:spPr>
          <a:xfrm>
            <a:off x="8625022" y="4056663"/>
            <a:ext cx="3225170" cy="18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4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D3371-E957-470A-5B9C-37444BA50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4C34D2-6492-A73D-9AD0-362A463C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角丸四角形 26">
            <a:extLst>
              <a:ext uri="{FF2B5EF4-FFF2-40B4-BE49-F238E27FC236}">
                <a16:creationId xmlns:a16="http://schemas.microsoft.com/office/drawing/2014/main" id="{D2332B97-51B5-3BA5-23EE-DB34701BD526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基本構成（動画構成）</a:t>
            </a: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192EE3CD-D29A-1FD6-5ADC-B999014AFDE7}"/>
              </a:ext>
            </a:extLst>
          </p:cNvPr>
          <p:cNvSpPr/>
          <p:nvPr/>
        </p:nvSpPr>
        <p:spPr>
          <a:xfrm rot="5400000">
            <a:off x="3690523" y="1765739"/>
            <a:ext cx="602406" cy="21020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CFC94484-6256-0E82-4EBA-D3B3B622AEF6}"/>
              </a:ext>
            </a:extLst>
          </p:cNvPr>
          <p:cNvSpPr/>
          <p:nvPr/>
        </p:nvSpPr>
        <p:spPr>
          <a:xfrm rot="5400000">
            <a:off x="7990134" y="1763629"/>
            <a:ext cx="602406" cy="21021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7FC74979-4C9B-EB61-0789-9819A0BF5EC7}"/>
              </a:ext>
            </a:extLst>
          </p:cNvPr>
          <p:cNvSpPr/>
          <p:nvPr/>
        </p:nvSpPr>
        <p:spPr>
          <a:xfrm rot="5400000">
            <a:off x="5627314" y="4836810"/>
            <a:ext cx="602406" cy="21021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A6719B-A00B-7189-8664-50A73A2C0992}"/>
              </a:ext>
            </a:extLst>
          </p:cNvPr>
          <p:cNvSpPr txBox="1"/>
          <p:nvPr/>
        </p:nvSpPr>
        <p:spPr>
          <a:xfrm>
            <a:off x="996601" y="2693531"/>
            <a:ext cx="180049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コースタイトル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D100B46-C1DF-7F34-016C-7DBA76B8F4EC}"/>
              </a:ext>
            </a:extLst>
          </p:cNvPr>
          <p:cNvSpPr txBox="1"/>
          <p:nvPr/>
        </p:nvSpPr>
        <p:spPr>
          <a:xfrm>
            <a:off x="4486826" y="2574210"/>
            <a:ext cx="39549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コース受講の効果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シリーズもので前講座と同じ場合は省略する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B5A4A38-6711-2A64-FBFC-7AE64C37830A}"/>
              </a:ext>
            </a:extLst>
          </p:cNvPr>
          <p:cNvSpPr txBox="1"/>
          <p:nvPr/>
        </p:nvSpPr>
        <p:spPr>
          <a:xfrm>
            <a:off x="8995811" y="2693531"/>
            <a:ext cx="24929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このコースで学ぶこと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A5F0DDB-EE67-AC4A-76D5-ECA023728B86}"/>
              </a:ext>
            </a:extLst>
          </p:cNvPr>
          <p:cNvSpPr txBox="1"/>
          <p:nvPr/>
        </p:nvSpPr>
        <p:spPr>
          <a:xfrm>
            <a:off x="826020" y="5898675"/>
            <a:ext cx="46730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カリキュラム（要カリキュラムタイトル）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ワークは説明動画と解説動画は別カリキュラムで構成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F141C31-35B1-DE37-0455-C5FA71973A78}"/>
              </a:ext>
            </a:extLst>
          </p:cNvPr>
          <p:cNvSpPr txBox="1"/>
          <p:nvPr/>
        </p:nvSpPr>
        <p:spPr>
          <a:xfrm>
            <a:off x="9337361" y="5732960"/>
            <a:ext cx="180049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コースタイトル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 descr="カレンダ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220694A-95EE-9D95-9ECD-D94C9A875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/>
          <a:stretch/>
        </p:blipFill>
        <p:spPr>
          <a:xfrm>
            <a:off x="333685" y="930362"/>
            <a:ext cx="3225170" cy="1817672"/>
          </a:xfrm>
          <a:prstGeom prst="rect">
            <a:avLst/>
          </a:prstGeom>
        </p:spPr>
      </p:pic>
      <p:pic>
        <p:nvPicPr>
          <p:cNvPr id="25" name="図 24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A27B6BB-4A93-1DD3-CE28-C7BB557FD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/>
          <a:stretch/>
        </p:blipFill>
        <p:spPr>
          <a:xfrm>
            <a:off x="4494947" y="944531"/>
            <a:ext cx="3274781" cy="1817672"/>
          </a:xfrm>
          <a:prstGeom prst="rect">
            <a:avLst/>
          </a:prstGeom>
        </p:spPr>
      </p:pic>
      <p:pic>
        <p:nvPicPr>
          <p:cNvPr id="27" name="図 26" descr="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BAA697B-D64B-61CF-1599-8A94C2219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" r="583" b="1"/>
          <a:stretch/>
        </p:blipFill>
        <p:spPr>
          <a:xfrm>
            <a:off x="8647706" y="953917"/>
            <a:ext cx="3226874" cy="1808285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752F7D4C-7EC9-E685-805F-395D608CC9F8}"/>
              </a:ext>
            </a:extLst>
          </p:cNvPr>
          <p:cNvGrpSpPr/>
          <p:nvPr/>
        </p:nvGrpSpPr>
        <p:grpSpPr>
          <a:xfrm>
            <a:off x="780202" y="3466669"/>
            <a:ext cx="4569167" cy="2615183"/>
            <a:chOff x="780202" y="3443887"/>
            <a:chExt cx="4569167" cy="2615183"/>
          </a:xfrm>
        </p:grpSpPr>
        <p:pic>
          <p:nvPicPr>
            <p:cNvPr id="29" name="図 28" descr="カレンダー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859BC9CD-6A69-E37B-2847-637E45419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02" y="3450370"/>
              <a:ext cx="2243786" cy="1249481"/>
            </a:xfrm>
            <a:prstGeom prst="rect">
              <a:avLst/>
            </a:prstGeom>
          </p:spPr>
        </p:pic>
        <p:pic>
          <p:nvPicPr>
            <p:cNvPr id="31" name="図 30" descr="カレンダー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55EB4B7-0C0D-2526-A2BA-6DFFA7CFE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429" r="-262"/>
            <a:stretch/>
          </p:blipFill>
          <p:spPr>
            <a:xfrm>
              <a:off x="780202" y="4804929"/>
              <a:ext cx="2243786" cy="1246074"/>
            </a:xfrm>
            <a:prstGeom prst="rect">
              <a:avLst/>
            </a:prstGeom>
          </p:spPr>
        </p:pic>
        <p:pic>
          <p:nvPicPr>
            <p:cNvPr id="33" name="図 32" descr="カレンダー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8A5CE250-09B2-2AA6-123A-DCA69F510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" t="1163" r="1650" b="-1163"/>
            <a:stretch/>
          </p:blipFill>
          <p:spPr>
            <a:xfrm>
              <a:off x="3132281" y="4809589"/>
              <a:ext cx="2198807" cy="1249481"/>
            </a:xfrm>
            <a:prstGeom prst="rect">
              <a:avLst/>
            </a:prstGeom>
          </p:spPr>
        </p:pic>
        <p:pic>
          <p:nvPicPr>
            <p:cNvPr id="35" name="図 34" descr="カレンダー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C4FBE183-326E-0F75-40A6-921A94D49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248" y="3443887"/>
              <a:ext cx="2229121" cy="1246548"/>
            </a:xfrm>
            <a:prstGeom prst="rect">
              <a:avLst/>
            </a:prstGeom>
          </p:spPr>
        </p:pic>
      </p:grpSp>
      <p:pic>
        <p:nvPicPr>
          <p:cNvPr id="38" name="図 37" descr="グラフ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0F71A44-65CF-3F1A-0E6F-4A89035DD1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r="1"/>
          <a:stretch/>
        </p:blipFill>
        <p:spPr>
          <a:xfrm>
            <a:off x="6310912" y="4358988"/>
            <a:ext cx="2245264" cy="1259942"/>
          </a:xfrm>
          <a:prstGeom prst="rect">
            <a:avLst/>
          </a:prstGeom>
        </p:spPr>
      </p:pic>
      <p:pic>
        <p:nvPicPr>
          <p:cNvPr id="39" name="図 38" descr="カレンダ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07582DC-9A10-F42A-B303-05D4AA40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/>
          <a:stretch/>
        </p:blipFill>
        <p:spPr>
          <a:xfrm>
            <a:off x="8625022" y="4056663"/>
            <a:ext cx="3225170" cy="1817672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D4BB5AA-FB88-BFA2-6009-2FBDAB318500}"/>
              </a:ext>
            </a:extLst>
          </p:cNvPr>
          <p:cNvSpPr txBox="1"/>
          <p:nvPr/>
        </p:nvSpPr>
        <p:spPr>
          <a:xfrm>
            <a:off x="129806" y="305364"/>
            <a:ext cx="203132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コース</a:t>
            </a:r>
            <a:r>
              <a:rPr kumimoji="1" lang="ja-JP" altLang="en-US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受講の効果</a:t>
            </a:r>
            <a:endParaRPr kumimoji="1" lang="en-US" altLang="ja-JP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D850879-AFD7-C35F-DFEE-00D814E272B4}"/>
              </a:ext>
            </a:extLst>
          </p:cNvPr>
          <p:cNvSpPr/>
          <p:nvPr/>
        </p:nvSpPr>
        <p:spPr>
          <a:xfrm>
            <a:off x="197945" y="872400"/>
            <a:ext cx="11834648" cy="2508885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69205A7-4E01-08D8-8D96-FDFB3B3E2957}"/>
              </a:ext>
            </a:extLst>
          </p:cNvPr>
          <p:cNvSpPr/>
          <p:nvPr/>
        </p:nvSpPr>
        <p:spPr>
          <a:xfrm>
            <a:off x="6095999" y="3966123"/>
            <a:ext cx="5754193" cy="2424517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51D2A67-D3DE-1512-CD5F-28684CF7ECBC}"/>
              </a:ext>
            </a:extLst>
          </p:cNvPr>
          <p:cNvSpPr txBox="1"/>
          <p:nvPr/>
        </p:nvSpPr>
        <p:spPr>
          <a:xfrm>
            <a:off x="6100175" y="3374111"/>
            <a:ext cx="87716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まとめ</a:t>
            </a:r>
            <a:endParaRPr kumimoji="1" lang="en-US" altLang="ja-JP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0B2EE33-5A54-53BE-621E-9950210ECC3A}"/>
              </a:ext>
            </a:extLst>
          </p:cNvPr>
          <p:cNvSpPr/>
          <p:nvPr/>
        </p:nvSpPr>
        <p:spPr>
          <a:xfrm>
            <a:off x="775584" y="3469567"/>
            <a:ext cx="2252509" cy="1275138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1770F7D-1F76-924F-3281-89CECF0181C2}"/>
              </a:ext>
            </a:extLst>
          </p:cNvPr>
          <p:cNvSpPr/>
          <p:nvPr/>
        </p:nvSpPr>
        <p:spPr>
          <a:xfrm>
            <a:off x="775584" y="4825656"/>
            <a:ext cx="2252509" cy="1275138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FA76975-2775-BD3A-9CD9-7D848F5E3521}"/>
              </a:ext>
            </a:extLst>
          </p:cNvPr>
          <p:cNvSpPr/>
          <p:nvPr/>
        </p:nvSpPr>
        <p:spPr>
          <a:xfrm>
            <a:off x="3118432" y="4825656"/>
            <a:ext cx="2252509" cy="1275138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802E3C64-14B6-8D7B-4A48-A6033E42A6F4}"/>
              </a:ext>
            </a:extLst>
          </p:cNvPr>
          <p:cNvSpPr/>
          <p:nvPr/>
        </p:nvSpPr>
        <p:spPr>
          <a:xfrm>
            <a:off x="3106898" y="3469567"/>
            <a:ext cx="2252509" cy="1275138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6A9D6B7-3D2B-BEDE-5F42-8552C13F8D90}"/>
              </a:ext>
            </a:extLst>
          </p:cNvPr>
          <p:cNvSpPr txBox="1"/>
          <p:nvPr/>
        </p:nvSpPr>
        <p:spPr>
          <a:xfrm>
            <a:off x="1952799" y="4502976"/>
            <a:ext cx="2262158" cy="577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各カリキュラム動画</a:t>
            </a:r>
            <a:endParaRPr kumimoji="1" lang="en-US" altLang="ja-JP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66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71CC0-F079-6BDF-879E-9790CEC4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1C25EED1-BA72-9287-477F-2AA8CD8516B3}"/>
              </a:ext>
            </a:extLst>
          </p:cNvPr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CD367C9-FFA8-F40C-CEFA-47EFFA56A25F}"/>
              </a:ext>
            </a:extLst>
          </p:cNvPr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F9B5651-76E6-53D6-7C43-40118D6DD4E2}"/>
              </a:ext>
            </a:extLst>
          </p:cNvPr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156B74A-3684-018C-12F2-6F2A193E5DCB}"/>
              </a:ext>
            </a:extLst>
          </p:cNvPr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>
            <a:extLst>
              <a:ext uri="{FF2B5EF4-FFF2-40B4-BE49-F238E27FC236}">
                <a16:creationId xmlns:a16="http://schemas.microsoft.com/office/drawing/2014/main" id="{B49468DC-EF27-112D-E715-82E5FF24ECBA}"/>
              </a:ext>
            </a:extLst>
          </p:cNvPr>
          <p:cNvSpPr/>
          <p:nvPr/>
        </p:nvSpPr>
        <p:spPr>
          <a:xfrm>
            <a:off x="0" y="2751890"/>
            <a:ext cx="12192000" cy="135421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④プレゼン資料作成ガイド</a:t>
            </a:r>
            <a:endParaRPr lang="en-US" altLang="ja-JP" sz="4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スライドフォーマット</a:t>
            </a:r>
          </a:p>
        </p:txBody>
      </p:sp>
    </p:spTree>
    <p:extLst>
      <p:ext uri="{BB962C8B-B14F-4D97-AF65-F5344CB8AC3E}">
        <p14:creationId xmlns:p14="http://schemas.microsoft.com/office/powerpoint/2010/main" val="65249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21D4C6-627F-3DA6-9DA9-C560FA977873}"/>
              </a:ext>
            </a:extLst>
          </p:cNvPr>
          <p:cNvSpPr txBox="1"/>
          <p:nvPr/>
        </p:nvSpPr>
        <p:spPr>
          <a:xfrm>
            <a:off x="836385" y="961197"/>
            <a:ext cx="31854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書体：メイリオ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中央揃え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級数：</a:t>
            </a:r>
            <a:r>
              <a:rPr kumimoji="1"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66</a:t>
            </a: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884072-3827-7F95-2216-62587840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82"/>
          <a:stretch/>
        </p:blipFill>
        <p:spPr>
          <a:xfrm>
            <a:off x="9586122" y="1452112"/>
            <a:ext cx="2572939" cy="368565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AACF1B-26BC-BB8E-DA78-B13EFFEFA818}"/>
              </a:ext>
            </a:extLst>
          </p:cNvPr>
          <p:cNvSpPr txBox="1"/>
          <p:nvPr/>
        </p:nvSpPr>
        <p:spPr>
          <a:xfrm>
            <a:off x="8742741" y="103841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背景グラデーション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Google Shape;127;p1">
            <a:extLst>
              <a:ext uri="{FF2B5EF4-FFF2-40B4-BE49-F238E27FC236}">
                <a16:creationId xmlns:a16="http://schemas.microsoft.com/office/drawing/2014/main" id="{BD5A1668-22D5-AF25-7AD9-0C80485480D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4963" y="1844675"/>
            <a:ext cx="11522075" cy="193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 dirty="0"/>
              <a:t>はじめての製造業</a:t>
            </a:r>
            <a:endParaRPr dirty="0"/>
          </a:p>
        </p:txBody>
      </p:sp>
      <p:sp>
        <p:nvSpPr>
          <p:cNvPr id="9" name="Google Shape;128;p1">
            <a:extLst>
              <a:ext uri="{FF2B5EF4-FFF2-40B4-BE49-F238E27FC236}">
                <a16:creationId xmlns:a16="http://schemas.microsoft.com/office/drawing/2014/main" id="{6C06E434-3224-9A70-A80E-FF4DDC55C49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4963" y="3783013"/>
            <a:ext cx="11522075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ja-JP" sz="6600" dirty="0"/>
              <a:t>製造業とは</a:t>
            </a:r>
            <a:endParaRPr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C1F386-54A6-2D07-E0C4-F73CA7C98B99}"/>
              </a:ext>
            </a:extLst>
          </p:cNvPr>
          <p:cNvSpPr txBox="1"/>
          <p:nvPr/>
        </p:nvSpPr>
        <p:spPr>
          <a:xfrm>
            <a:off x="2553287" y="589680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ロゴ位置固定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143692-BA4C-5863-E388-8196063DCAB0}"/>
              </a:ext>
            </a:extLst>
          </p:cNvPr>
          <p:cNvSpPr/>
          <p:nvPr/>
        </p:nvSpPr>
        <p:spPr>
          <a:xfrm>
            <a:off x="5003800" y="5635624"/>
            <a:ext cx="2184400" cy="1136649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endParaRPr kumimoji="1" lang="ja-JP" altLang="en-US" sz="2400" dirty="0" err="1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B4A9EA5-6A8C-D844-A4B0-D5F4968E4FF8}"/>
              </a:ext>
            </a:extLst>
          </p:cNvPr>
          <p:cNvSpPr/>
          <p:nvPr/>
        </p:nvSpPr>
        <p:spPr>
          <a:xfrm>
            <a:off x="2661920" y="2389055"/>
            <a:ext cx="6898640" cy="2863665"/>
          </a:xfrm>
          <a:prstGeom prst="rect">
            <a:avLst/>
          </a:prstGeom>
          <a:noFill/>
          <a:ln w="34925">
            <a:solidFill>
              <a:srgbClr val="263B7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endParaRPr kumimoji="1" lang="ja-JP" alt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411074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body" idx="1"/>
          </p:nvPr>
        </p:nvSpPr>
        <p:spPr>
          <a:xfrm>
            <a:off x="515937" y="1152285"/>
            <a:ext cx="11160125" cy="230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720000" lvl="0" indent="-7200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lang="ja-JP" sz="3200" b="1" dirty="0">
                <a:latin typeface="Meiryo"/>
                <a:ea typeface="Meiryo"/>
                <a:cs typeface="Meiryo"/>
                <a:sym typeface="Meiryo"/>
              </a:rPr>
              <a:t>製造業が日本経済に果たす役割が分かる</a:t>
            </a:r>
            <a:endParaRPr sz="3200" b="1" dirty="0">
              <a:latin typeface="Meiryo"/>
              <a:ea typeface="Meiryo"/>
              <a:cs typeface="Meiryo"/>
              <a:sym typeface="Meiryo"/>
            </a:endParaRPr>
          </a:p>
          <a:p>
            <a:pPr marL="720000" lvl="0" indent="-7200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lang="ja-JP" sz="3200" b="1" dirty="0">
                <a:latin typeface="Meiryo"/>
                <a:ea typeface="Meiryo"/>
                <a:cs typeface="Meiryo"/>
                <a:sym typeface="Meiryo"/>
              </a:rPr>
              <a:t>製造業のビジネスモデルが分かる</a:t>
            </a:r>
            <a:endParaRPr sz="32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337344" y="131952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eiryo"/>
              <a:buNone/>
            </a:pPr>
            <a:r>
              <a:rPr lang="ja-JP" sz="4000" dirty="0"/>
              <a:t>講座受講の効果</a:t>
            </a:r>
            <a:endParaRPr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36C4AF-1A22-3129-B6D5-AE57284EFE30}"/>
              </a:ext>
            </a:extLst>
          </p:cNvPr>
          <p:cNvSpPr txBox="1"/>
          <p:nvPr/>
        </p:nvSpPr>
        <p:spPr>
          <a:xfrm>
            <a:off x="337344" y="110114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文頭位置固定</a:t>
            </a:r>
            <a:endParaRPr kumimoji="1" lang="ja-JP" altLang="en-US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F4798E-AA54-757F-F6CE-3092D6235277}"/>
              </a:ext>
            </a:extLst>
          </p:cNvPr>
          <p:cNvSpPr txBox="1"/>
          <p:nvPr/>
        </p:nvSpPr>
        <p:spPr>
          <a:xfrm>
            <a:off x="8828712" y="1599275"/>
            <a:ext cx="34018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タイトル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書体：メイリオ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級数：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背景カラー：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#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263B75</a:t>
            </a:r>
            <a:endParaRPr lang="ja-JP" altLang="en-US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A974D6-AEE9-A7E0-9CD5-A35C11C23734}"/>
              </a:ext>
            </a:extLst>
          </p:cNvPr>
          <p:cNvSpPr txBox="1"/>
          <p:nvPr/>
        </p:nvSpPr>
        <p:spPr>
          <a:xfrm>
            <a:off x="8597879" y="105972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タイトル文言固定</a:t>
            </a:r>
            <a:endParaRPr kumimoji="1" lang="ja-JP" altLang="en-US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CEE7D3-916B-F5C8-DD0D-3532C8E0F1DC}"/>
              </a:ext>
            </a:extLst>
          </p:cNvPr>
          <p:cNvSpPr txBox="1"/>
          <p:nvPr/>
        </p:nvSpPr>
        <p:spPr>
          <a:xfrm>
            <a:off x="1739055" y="4167715"/>
            <a:ext cx="62889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本文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書体：メイリオ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級数：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ポイント以上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行間：箇条書きスタイル「●」を使用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B0E4EE-532C-44D8-912B-312B2E1191FE}"/>
              </a:ext>
            </a:extLst>
          </p:cNvPr>
          <p:cNvSpPr txBox="1"/>
          <p:nvPr/>
        </p:nvSpPr>
        <p:spPr>
          <a:xfrm>
            <a:off x="6251751" y="4097371"/>
            <a:ext cx="5762448" cy="923330"/>
          </a:xfrm>
          <a:prstGeom prst="rect">
            <a:avLst/>
          </a:prstGeom>
          <a:solidFill>
            <a:srgbClr val="263B75"/>
          </a:solidFill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「コース受講の効果」は原則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シリーズ冒頭に入れる</a:t>
            </a:r>
            <a:endParaRPr lang="en-US" altLang="ja-JP" b="1" i="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それ以降は、ケースバイケースで判断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し、</a:t>
            </a:r>
            <a:r>
              <a:rPr lang="ja-JP" altLang="en-US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前の講座と同じであれば省略とする</a:t>
            </a:r>
            <a:endParaRPr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515938" y="1268413"/>
            <a:ext cx="11160125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20000" lvl="0" indent="-720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ja-JP" sz="3200" b="1" dirty="0">
                <a:latin typeface="Meiryo"/>
                <a:ea typeface="Meiryo"/>
                <a:cs typeface="Meiryo"/>
                <a:sym typeface="Meiryo"/>
              </a:rPr>
              <a:t>産業全体の中の製造業</a:t>
            </a:r>
            <a:endParaRPr dirty="0"/>
          </a:p>
          <a:p>
            <a:pPr marL="720000" lvl="0" indent="-7200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ja-JP" sz="3200" b="1" dirty="0">
                <a:latin typeface="Meiryo"/>
                <a:ea typeface="Meiryo"/>
                <a:cs typeface="Meiryo"/>
                <a:sym typeface="Meiryo"/>
              </a:rPr>
              <a:t>製造業の種類</a:t>
            </a:r>
            <a:endParaRPr dirty="0"/>
          </a:p>
          <a:p>
            <a:pPr marL="720000" lvl="0" indent="-7200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ja-JP" sz="3200" b="1" dirty="0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 dirty="0"/>
          </a:p>
          <a:p>
            <a:pPr marL="720000" lvl="0" indent="-7200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ja-JP" sz="3200" b="1" dirty="0">
                <a:latin typeface="Meiryo"/>
                <a:ea typeface="Meiryo"/>
                <a:cs typeface="Meiryo"/>
                <a:sym typeface="Meiryo"/>
              </a:rPr>
              <a:t>製造業のビジネスモデル</a:t>
            </a:r>
            <a:endParaRPr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245904" y="111632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eiryo"/>
              <a:buNone/>
            </a:pPr>
            <a:r>
              <a:rPr lang="ja-JP" sz="4000" dirty="0"/>
              <a:t>この講座で学ぶこと</a:t>
            </a:r>
            <a:endParaRPr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BF72BF-3DA6-2F34-F197-765F5F23740B}"/>
              </a:ext>
            </a:extLst>
          </p:cNvPr>
          <p:cNvSpPr txBox="1"/>
          <p:nvPr/>
        </p:nvSpPr>
        <p:spPr>
          <a:xfrm>
            <a:off x="369706" y="113778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文頭位置固定</a:t>
            </a:r>
            <a:endParaRPr kumimoji="1" lang="ja-JP" altLang="en-US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421589-A51B-8D1A-E0B6-322060EC0DDE}"/>
              </a:ext>
            </a:extLst>
          </p:cNvPr>
          <p:cNvSpPr txBox="1"/>
          <p:nvPr/>
        </p:nvSpPr>
        <p:spPr>
          <a:xfrm>
            <a:off x="8568443" y="108879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タイトル文言固定</a:t>
            </a:r>
            <a:endParaRPr kumimoji="1" lang="ja-JP" altLang="en-US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5BED8E-072C-632D-877B-3EB823343F0E}"/>
              </a:ext>
            </a:extLst>
          </p:cNvPr>
          <p:cNvSpPr txBox="1"/>
          <p:nvPr/>
        </p:nvSpPr>
        <p:spPr>
          <a:xfrm>
            <a:off x="4807494" y="3183426"/>
            <a:ext cx="6647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本文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書体：メイリオ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級数：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ポイント以上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行間：箇条書きスタイル「数字」を使用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B95E1F-65C4-8921-7CEA-AE8876BCC8C0}"/>
              </a:ext>
            </a:extLst>
          </p:cNvPr>
          <p:cNvSpPr txBox="1"/>
          <p:nvPr/>
        </p:nvSpPr>
        <p:spPr>
          <a:xfrm>
            <a:off x="8799276" y="1618815"/>
            <a:ext cx="34018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タイトル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書体：メイリオ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級数：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背景カラー：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#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263B75</a:t>
            </a:r>
            <a:endParaRPr lang="ja-JP" altLang="en-US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EA8A25-3042-5D5F-7986-91040556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69CAF8-B781-CDE2-8975-98657B6882C7}"/>
              </a:ext>
            </a:extLst>
          </p:cNvPr>
          <p:cNvSpPr txBox="1"/>
          <p:nvPr/>
        </p:nvSpPr>
        <p:spPr>
          <a:xfrm>
            <a:off x="1335722" y="3999778"/>
            <a:ext cx="70070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書体：メイリオ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中央揃え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級数：</a:t>
            </a:r>
            <a:r>
              <a:rPr kumimoji="1"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66</a:t>
            </a: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このコースで学ぶこと</a:t>
            </a:r>
            <a:r>
              <a:rPr kumimoji="1"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の目次と同文言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Google Shape;151;p5">
            <a:extLst>
              <a:ext uri="{FF2B5EF4-FFF2-40B4-BE49-F238E27FC236}">
                <a16:creationId xmlns:a16="http://schemas.microsoft.com/office/drawing/2014/main" id="{CD202101-9227-E967-82AE-E5125A1305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8" y="2976563"/>
            <a:ext cx="11160125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 dirty="0"/>
              <a:t>産業全体の中の製造業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894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FFB6E5-FAF1-4FCD-0A45-0CAF304E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6798" y="6546705"/>
            <a:ext cx="214802" cy="226591"/>
          </a:xfrm>
        </p:spPr>
        <p:txBody>
          <a:bodyPr/>
          <a:lstStyle/>
          <a:p>
            <a:fld id="{FA2A9AEB-C69E-4C08-8836-A6D57E0C4166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2" name="Google Shape;156;p6">
            <a:extLst>
              <a:ext uri="{FF2B5EF4-FFF2-40B4-BE49-F238E27FC236}">
                <a16:creationId xmlns:a16="http://schemas.microsoft.com/office/drawing/2014/main" id="{89B0CC07-BF0A-8511-D67C-30610D1D81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138" y="190500"/>
            <a:ext cx="10104437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lang="ja-JP" sz="4000" b="1" dirty="0">
                <a:latin typeface="Meiryo"/>
                <a:ea typeface="Meiryo"/>
                <a:cs typeface="Meiryo"/>
                <a:sym typeface="Meiryo"/>
              </a:rPr>
              <a:t>産業全体の中の製造業</a:t>
            </a:r>
            <a:endParaRPr sz="4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25434C-9433-93C5-6F7B-62496AD7E640}"/>
              </a:ext>
            </a:extLst>
          </p:cNvPr>
          <p:cNvSpPr txBox="1"/>
          <p:nvPr/>
        </p:nvSpPr>
        <p:spPr>
          <a:xfrm>
            <a:off x="8282087" y="885995"/>
            <a:ext cx="3732112" cy="2623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・前頁と同タイトル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・タイトル文頭固定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・背景カラー：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#BFBFBF</a:t>
            </a:r>
            <a:endParaRPr lang="ja-JP" altLang="en-US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273723-8D27-06D6-F330-7B092377A007}"/>
              </a:ext>
            </a:extLst>
          </p:cNvPr>
          <p:cNvSpPr txBox="1"/>
          <p:nvPr/>
        </p:nvSpPr>
        <p:spPr>
          <a:xfrm>
            <a:off x="681374" y="2493984"/>
            <a:ext cx="10617009" cy="3916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本文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書体：メイリオ（太字）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級数：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(24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)28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ポイントベース／見出しは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32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ポイントでもよい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行間：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1.5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以上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なるべく文章は書かないで図式化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グリッド線✅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を表示（行間等のバランスを考える）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20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/>
          <p:cNvSpPr/>
          <p:nvPr/>
        </p:nvSpPr>
        <p:spPr>
          <a:xfrm>
            <a:off x="0" y="2921168"/>
            <a:ext cx="12192000" cy="1015663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/>
            <a:r>
              <a:rPr lang="ja-JP" altLang="en-US" sz="6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まとめ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38B3E6-56F4-47B7-BADA-B778727A7F78}"/>
              </a:ext>
            </a:extLst>
          </p:cNvPr>
          <p:cNvSpPr txBox="1"/>
          <p:nvPr/>
        </p:nvSpPr>
        <p:spPr>
          <a:xfrm>
            <a:off x="1335722" y="3368596"/>
            <a:ext cx="7007046" cy="2623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書体：メイリオ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中央揃え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級数：</a:t>
            </a:r>
            <a:r>
              <a:rPr kumimoji="1"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66</a:t>
            </a: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このコースで学ぶこと</a:t>
            </a:r>
            <a:r>
              <a:rPr kumimoji="1"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の目次と同文言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383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93;p26">
            <a:extLst>
              <a:ext uri="{FF2B5EF4-FFF2-40B4-BE49-F238E27FC236}">
                <a16:creationId xmlns:a16="http://schemas.microsoft.com/office/drawing/2014/main" id="{7CC65081-811B-AE52-6DED-4CDB460D552C}"/>
              </a:ext>
            </a:extLst>
          </p:cNvPr>
          <p:cNvSpPr txBox="1"/>
          <p:nvPr/>
        </p:nvSpPr>
        <p:spPr>
          <a:xfrm>
            <a:off x="392660" y="1016977"/>
            <a:ext cx="1168291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さまざまな分類がある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ものを作る各段階で「付加価値」をつけ</a:t>
            </a: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～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50DFBA-A049-4D4D-B6EC-71FA3FF8BF84}"/>
              </a:ext>
            </a:extLst>
          </p:cNvPr>
          <p:cNvSpPr txBox="1"/>
          <p:nvPr/>
        </p:nvSpPr>
        <p:spPr>
          <a:xfrm>
            <a:off x="2910132" y="3252780"/>
            <a:ext cx="6647974" cy="2623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本文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書体：メイリオ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級数：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ポイント以上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行間：箇条書きスタイル「矢印」を使用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CDCFC7-594B-1820-22B9-387EFFF58388}"/>
              </a:ext>
            </a:extLst>
          </p:cNvPr>
          <p:cNvSpPr txBox="1"/>
          <p:nvPr/>
        </p:nvSpPr>
        <p:spPr>
          <a:xfrm>
            <a:off x="8490478" y="1055108"/>
            <a:ext cx="3732112" cy="2623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・前頁と同タイトル</a:t>
            </a:r>
            <a:endParaRPr kumimoji="1"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・タイトル文頭固定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・背景カラー：</a:t>
            </a:r>
            <a:endParaRPr lang="en-US" altLang="ja-JP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#BFBFBF</a:t>
            </a:r>
            <a:endParaRPr lang="ja-JP" altLang="en-US" sz="2800" b="1" dirty="0">
              <a:solidFill>
                <a:srgbClr val="263B7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Google Shape;492;p26">
            <a:extLst>
              <a:ext uri="{FF2B5EF4-FFF2-40B4-BE49-F238E27FC236}">
                <a16:creationId xmlns:a16="http://schemas.microsoft.com/office/drawing/2014/main" id="{ED336BEC-4F9E-4885-FE5B-CCB06D0E77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lang="ja-JP" sz="4000" b="1" dirty="0">
                <a:latin typeface="Meiryo"/>
                <a:ea typeface="Meiryo"/>
                <a:cs typeface="Meiryo"/>
                <a:sym typeface="Meiryo"/>
              </a:rPr>
              <a:t>まとめ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49682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17503-0114-5C40-9C2B-041750624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3962E6E9-5208-4A64-4F03-C383E723F630}"/>
              </a:ext>
            </a:extLst>
          </p:cNvPr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EF4A4AB-B5D3-633C-FC40-D47F2653CD79}"/>
              </a:ext>
            </a:extLst>
          </p:cNvPr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5DB07C-9F9B-77FE-6C87-DF3F78356503}"/>
              </a:ext>
            </a:extLst>
          </p:cNvPr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5BB2A2-C01B-0A94-1EA7-F5ECDC853EF7}"/>
              </a:ext>
            </a:extLst>
          </p:cNvPr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5" name="角丸四角形 26">
            <a:extLst>
              <a:ext uri="{FF2B5EF4-FFF2-40B4-BE49-F238E27FC236}">
                <a16:creationId xmlns:a16="http://schemas.microsoft.com/office/drawing/2014/main" id="{BAB4CEB2-E26F-B487-BD78-529446BE7A54}"/>
              </a:ext>
            </a:extLst>
          </p:cNvPr>
          <p:cNvSpPr/>
          <p:nvPr/>
        </p:nvSpPr>
        <p:spPr>
          <a:xfrm>
            <a:off x="0" y="257424"/>
            <a:ext cx="12192000" cy="706432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　次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F91F9B-4857-B552-EB29-BB0036463DBD}"/>
              </a:ext>
            </a:extLst>
          </p:cNvPr>
          <p:cNvSpPr txBox="1"/>
          <p:nvPr/>
        </p:nvSpPr>
        <p:spPr>
          <a:xfrm>
            <a:off x="346686" y="960524"/>
            <a:ext cx="5109091" cy="558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①標準コースの目指す姿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②全体カリキュラム・企画書の作成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③プレゼン資料作成ガイド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基本構成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スライドフォーマット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素材スライド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カラーコーディング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イラスト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資料作成例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792A0F-6E4A-EBAD-6F66-90B8AA70C813}"/>
              </a:ext>
            </a:extLst>
          </p:cNvPr>
          <p:cNvSpPr txBox="1"/>
          <p:nvPr/>
        </p:nvSpPr>
        <p:spPr>
          <a:xfrm>
            <a:off x="6096000" y="944563"/>
            <a:ext cx="44935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④ワーク・テストの作成ガイド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⑤著作物の使用について</a:t>
            </a:r>
          </a:p>
        </p:txBody>
      </p:sp>
    </p:spTree>
    <p:extLst>
      <p:ext uri="{BB962C8B-B14F-4D97-AF65-F5344CB8AC3E}">
        <p14:creationId xmlns:p14="http://schemas.microsoft.com/office/powerpoint/2010/main" val="344363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7"/>
          <p:cNvSpPr txBox="1">
            <a:spLocks noGrp="1"/>
          </p:cNvSpPr>
          <p:nvPr>
            <p:ph type="ctrTitle"/>
          </p:nvPr>
        </p:nvSpPr>
        <p:spPr>
          <a:xfrm>
            <a:off x="334964" y="1844353"/>
            <a:ext cx="1152207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/>
              <a:t>はじめての製造業</a:t>
            </a:r>
            <a:endParaRPr/>
          </a:p>
        </p:txBody>
      </p:sp>
      <p:sp>
        <p:nvSpPr>
          <p:cNvPr id="500" name="Google Shape;500;p27"/>
          <p:cNvSpPr txBox="1">
            <a:spLocks noGrp="1"/>
          </p:cNvSpPr>
          <p:nvPr>
            <p:ph type="subTitle" idx="1"/>
          </p:nvPr>
        </p:nvSpPr>
        <p:spPr>
          <a:xfrm>
            <a:off x="334964" y="3783345"/>
            <a:ext cx="11522074" cy="12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ja-JP" sz="6600"/>
              <a:t>製造業とは</a:t>
            </a:r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619EB9-8D4C-BC5C-5E2B-E74659F83585}"/>
              </a:ext>
            </a:extLst>
          </p:cNvPr>
          <p:cNvSpPr txBox="1"/>
          <p:nvPr/>
        </p:nvSpPr>
        <p:spPr>
          <a:xfrm>
            <a:off x="334963" y="842186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263B7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タイトルページと同様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235B6-E860-DD87-4A77-E43469B74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7F68E746-7F32-7D84-96B4-6CA10F2D7F10}"/>
              </a:ext>
            </a:extLst>
          </p:cNvPr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48D8733-8ED5-4550-9FC5-84D2B335E357}"/>
              </a:ext>
            </a:extLst>
          </p:cNvPr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61D3E60-3AEE-97D4-B6EB-ED370FCD9CC8}"/>
              </a:ext>
            </a:extLst>
          </p:cNvPr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3E3551-A7B3-2459-C4D0-B36885DB3D68}"/>
              </a:ext>
            </a:extLst>
          </p:cNvPr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>
            <a:extLst>
              <a:ext uri="{FF2B5EF4-FFF2-40B4-BE49-F238E27FC236}">
                <a16:creationId xmlns:a16="http://schemas.microsoft.com/office/drawing/2014/main" id="{F8504241-8707-7859-4554-18BA233AF4EC}"/>
              </a:ext>
            </a:extLst>
          </p:cNvPr>
          <p:cNvSpPr/>
          <p:nvPr/>
        </p:nvSpPr>
        <p:spPr>
          <a:xfrm>
            <a:off x="0" y="2751890"/>
            <a:ext cx="12192000" cy="135421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⑤プレゼン資料作成ガイド</a:t>
            </a:r>
            <a:endParaRPr lang="en-US" altLang="ja-JP" sz="4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素材スライド</a:t>
            </a:r>
          </a:p>
        </p:txBody>
      </p:sp>
    </p:spTree>
    <p:extLst>
      <p:ext uri="{BB962C8B-B14F-4D97-AF65-F5344CB8AC3E}">
        <p14:creationId xmlns:p14="http://schemas.microsoft.com/office/powerpoint/2010/main" val="255791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BB1FEA0-4541-27A9-4BFE-91F8375FE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097B8696-C2EE-62FC-B9F8-264AAB3F7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3F55E9-8E76-ACCF-6FD0-08E70467874A}"/>
              </a:ext>
            </a:extLst>
          </p:cNvPr>
          <p:cNvSpPr txBox="1"/>
          <p:nvPr/>
        </p:nvSpPr>
        <p:spPr>
          <a:xfrm>
            <a:off x="0" y="1334680"/>
            <a:ext cx="76722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ja-JP" altLang="en-US" dirty="0"/>
              <a:t>素材スライド｜表表紙</a:t>
            </a:r>
            <a:endParaRPr lang="en-US" altLang="ja-JP" dirty="0"/>
          </a:p>
          <a:p>
            <a:pPr algn="l"/>
            <a:r>
              <a:rPr lang="en-US" altLang="ja-JP" dirty="0"/>
              <a:t>(</a:t>
            </a:r>
            <a:r>
              <a:rPr lang="ja-JP" altLang="en-US" dirty="0"/>
              <a:t>コピぺでテキスト・オブジェクト・画像など各要素を編集してご活用）</a:t>
            </a:r>
          </a:p>
        </p:txBody>
      </p:sp>
    </p:spTree>
    <p:extLst>
      <p:ext uri="{BB962C8B-B14F-4D97-AF65-F5344CB8AC3E}">
        <p14:creationId xmlns:p14="http://schemas.microsoft.com/office/powerpoint/2010/main" val="193226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53A69C-D237-3006-78C3-5D5053C3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71F0A-E278-695E-BF74-A9E8D56C7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3A4FD81-FE51-E5CC-F5E5-F721A4C7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689F45-CC8D-7784-2F20-D6FBD1443CDA}"/>
              </a:ext>
            </a:extLst>
          </p:cNvPr>
          <p:cNvSpPr txBox="1"/>
          <p:nvPr/>
        </p:nvSpPr>
        <p:spPr>
          <a:xfrm>
            <a:off x="0" y="1355000"/>
            <a:ext cx="76722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ja-JP" altLang="en-US" dirty="0"/>
              <a:t>素材スライド｜目次</a:t>
            </a:r>
            <a:endParaRPr lang="en-US" altLang="ja-JP" dirty="0"/>
          </a:p>
          <a:p>
            <a:pPr algn="l"/>
            <a:r>
              <a:rPr lang="en-US" altLang="ja-JP" dirty="0"/>
              <a:t>(</a:t>
            </a:r>
            <a:r>
              <a:rPr lang="ja-JP" altLang="en-US" dirty="0"/>
              <a:t>コピぺでテキスト・オブジェクト・画像など各要素を編集してご活用）</a:t>
            </a:r>
          </a:p>
        </p:txBody>
      </p:sp>
    </p:spTree>
    <p:extLst>
      <p:ext uri="{BB962C8B-B14F-4D97-AF65-F5344CB8AC3E}">
        <p14:creationId xmlns:p14="http://schemas.microsoft.com/office/powerpoint/2010/main" val="3881883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A206D7-910D-0C6E-C046-4D223174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884818"/>
            <a:ext cx="11160124" cy="1088366"/>
          </a:xfrm>
        </p:spPr>
        <p:txBody>
          <a:bodyPr/>
          <a:lstStyle/>
          <a:p>
            <a:endParaRPr kumimoji="1" lang="ja-JP" altLang="en-US" sz="6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B2288D-B091-D863-E04A-2336793E808F}"/>
              </a:ext>
            </a:extLst>
          </p:cNvPr>
          <p:cNvSpPr txBox="1"/>
          <p:nvPr/>
        </p:nvSpPr>
        <p:spPr>
          <a:xfrm>
            <a:off x="0" y="1355000"/>
            <a:ext cx="76722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ja-JP" altLang="en-US" dirty="0"/>
              <a:t>素材スライド｜項目</a:t>
            </a:r>
            <a:endParaRPr lang="en-US" altLang="ja-JP" dirty="0"/>
          </a:p>
          <a:p>
            <a:pPr algn="l"/>
            <a:r>
              <a:rPr lang="en-US" altLang="ja-JP" dirty="0"/>
              <a:t>(</a:t>
            </a:r>
            <a:r>
              <a:rPr lang="ja-JP" altLang="en-US" dirty="0"/>
              <a:t>コピぺでテキスト・オブジェクト・画像など各要素を編集してご活用）</a:t>
            </a:r>
          </a:p>
        </p:txBody>
      </p:sp>
    </p:spTree>
    <p:extLst>
      <p:ext uri="{BB962C8B-B14F-4D97-AF65-F5344CB8AC3E}">
        <p14:creationId xmlns:p14="http://schemas.microsoft.com/office/powerpoint/2010/main" val="3608694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A7C879E-2895-3019-6A5C-786D2D3C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BFFC345-40D4-F52D-E16C-899A60C5C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FFB6E5-FAF1-4FCD-0A45-0CAF304E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6798" y="6546705"/>
            <a:ext cx="214802" cy="226591"/>
          </a:xfrm>
        </p:spPr>
        <p:txBody>
          <a:bodyPr/>
          <a:lstStyle/>
          <a:p>
            <a:fld id="{FA2A9AEB-C69E-4C08-8836-A6D57E0C4166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EF0EC0-0F17-3A44-5C2F-1E9D4AFF2158}"/>
              </a:ext>
            </a:extLst>
          </p:cNvPr>
          <p:cNvSpPr txBox="1"/>
          <p:nvPr/>
        </p:nvSpPr>
        <p:spPr>
          <a:xfrm>
            <a:off x="0" y="1344840"/>
            <a:ext cx="76722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ja-JP" altLang="en-US" dirty="0"/>
              <a:t>素材スライド</a:t>
            </a:r>
            <a:endParaRPr lang="en-US" altLang="ja-JP" dirty="0"/>
          </a:p>
          <a:p>
            <a:pPr algn="l"/>
            <a:r>
              <a:rPr lang="en-US" altLang="ja-JP" dirty="0"/>
              <a:t>(</a:t>
            </a:r>
            <a:r>
              <a:rPr lang="ja-JP" altLang="en-US" dirty="0"/>
              <a:t>コピぺでテキスト・オブジェクト・画像など各要素を編集してご活用）</a:t>
            </a:r>
          </a:p>
        </p:txBody>
      </p:sp>
    </p:spTree>
    <p:extLst>
      <p:ext uri="{BB962C8B-B14F-4D97-AF65-F5344CB8AC3E}">
        <p14:creationId xmlns:p14="http://schemas.microsoft.com/office/powerpoint/2010/main" val="206339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/>
          <p:cNvSpPr/>
          <p:nvPr/>
        </p:nvSpPr>
        <p:spPr>
          <a:xfrm>
            <a:off x="0" y="2751890"/>
            <a:ext cx="12192000" cy="135421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⑥プレゼン資料作成ガイド</a:t>
            </a:r>
            <a:endParaRPr lang="en-US" altLang="ja-JP" sz="4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カラーコーディング</a:t>
            </a:r>
          </a:p>
        </p:txBody>
      </p:sp>
    </p:spTree>
    <p:extLst>
      <p:ext uri="{BB962C8B-B14F-4D97-AF65-F5344CB8AC3E}">
        <p14:creationId xmlns:p14="http://schemas.microsoft.com/office/powerpoint/2010/main" val="336103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872841-5D63-410D-AB3C-6B520624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3" name="角丸四角形 26">
            <a:extLst>
              <a:ext uri="{FF2B5EF4-FFF2-40B4-BE49-F238E27FC236}">
                <a16:creationId xmlns:a16="http://schemas.microsoft.com/office/drawing/2014/main" id="{9CD314A4-35B7-2C8F-8917-C87BEA351C44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カラーの使い方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3A12E3-7434-BA0F-1CA9-C5666E251CFF}"/>
              </a:ext>
            </a:extLst>
          </p:cNvPr>
          <p:cNvSpPr txBox="1"/>
          <p:nvPr/>
        </p:nvSpPr>
        <p:spPr>
          <a:xfrm>
            <a:off x="346686" y="960524"/>
            <a:ext cx="1126462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資料では、基本的に次頁の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使用カラー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をご使用ください。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n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文字色はブラックを基本色とします。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重要度を表すために、強調色、差し色を使っていただいても結構です。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赤は基本使用しない。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n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図表はなるべく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使用カラー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を使用してください。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ただし、他のカラーを使う方が分かり易い場合は使っていただいて結構です。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（例：信号機を示したい場合に、赤、緑、黄を入れるなど）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84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1339E-80BA-E13B-09AB-7D928007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294B15-B963-ABC5-66A6-B038CAAE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3" name="角丸四角形 26">
            <a:extLst>
              <a:ext uri="{FF2B5EF4-FFF2-40B4-BE49-F238E27FC236}">
                <a16:creationId xmlns:a16="http://schemas.microsoft.com/office/drawing/2014/main" id="{3C6A0398-CFBD-363E-A771-FDC5C7C134A1}"/>
              </a:ext>
            </a:extLst>
          </p:cNvPr>
          <p:cNvSpPr/>
          <p:nvPr/>
        </p:nvSpPr>
        <p:spPr>
          <a:xfrm>
            <a:off x="0" y="257424"/>
            <a:ext cx="12192000" cy="644877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5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GEMBA </a:t>
            </a:r>
            <a:r>
              <a:rPr lang="en-US" altLang="ja-JP" sz="3500" b="1" spc="400" dirty="0" err="1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SkillBridge</a:t>
            </a:r>
            <a:r>
              <a:rPr lang="en-US" altLang="ja-JP" sz="35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35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基本使用カラー</a:t>
            </a:r>
            <a:r>
              <a:rPr lang="en-US" altLang="ja-JP" sz="35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AC72E7-3EB6-EF28-6576-99060E2BEDA3}"/>
              </a:ext>
            </a:extLst>
          </p:cNvPr>
          <p:cNvSpPr txBox="1"/>
          <p:nvPr/>
        </p:nvSpPr>
        <p:spPr>
          <a:xfrm>
            <a:off x="446601" y="956021"/>
            <a:ext cx="2339102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背景色（白）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F9F9CC-523E-9B1A-CA83-AB23169EC1F6}"/>
              </a:ext>
            </a:extLst>
          </p:cNvPr>
          <p:cNvSpPr txBox="1"/>
          <p:nvPr/>
        </p:nvSpPr>
        <p:spPr>
          <a:xfrm>
            <a:off x="446601" y="3823130"/>
            <a:ext cx="162095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ブラック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6C42C6-0205-D2D0-5C08-73BE6AB343C5}"/>
              </a:ext>
            </a:extLst>
          </p:cNvPr>
          <p:cNvSpPr txBox="1"/>
          <p:nvPr/>
        </p:nvSpPr>
        <p:spPr>
          <a:xfrm>
            <a:off x="6199865" y="3823130"/>
            <a:ext cx="1261884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強調色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54EDCE-4C59-959F-A60D-86313A9531CA}"/>
              </a:ext>
            </a:extLst>
          </p:cNvPr>
          <p:cNvSpPr txBox="1"/>
          <p:nvPr/>
        </p:nvSpPr>
        <p:spPr>
          <a:xfrm>
            <a:off x="6105331" y="956021"/>
            <a:ext cx="3416320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ロゴカラー／差し色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61EEFE1-6EA9-7C5D-1842-55B692735154}"/>
              </a:ext>
            </a:extLst>
          </p:cNvPr>
          <p:cNvGrpSpPr/>
          <p:nvPr/>
        </p:nvGrpSpPr>
        <p:grpSpPr>
          <a:xfrm>
            <a:off x="6879473" y="1793254"/>
            <a:ext cx="1569660" cy="2045407"/>
            <a:chOff x="6879473" y="2029924"/>
            <a:chExt cx="1569660" cy="2045407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E1CEEC2-6844-6748-2C47-DFA70A37AF7E}"/>
                </a:ext>
              </a:extLst>
            </p:cNvPr>
            <p:cNvSpPr/>
            <p:nvPr/>
          </p:nvSpPr>
          <p:spPr>
            <a:xfrm>
              <a:off x="7324334" y="2029924"/>
              <a:ext cx="679939" cy="1172308"/>
            </a:xfrm>
            <a:prstGeom prst="rect">
              <a:avLst/>
            </a:prstGeom>
            <a:solidFill>
              <a:srgbClr val="263B7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FF58CE4-343A-CF9D-F993-1FE2BB10EB61}"/>
                </a:ext>
              </a:extLst>
            </p:cNvPr>
            <p:cNvSpPr txBox="1"/>
            <p:nvPr/>
          </p:nvSpPr>
          <p:spPr>
            <a:xfrm>
              <a:off x="6879473" y="3429000"/>
              <a:ext cx="156966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0" i="0" dirty="0">
                  <a:solidFill>
                    <a:srgbClr val="121212"/>
                  </a:solidFill>
                  <a:effectLst/>
                  <a:latin typeface="Source Sans Pro" panose="020B0503030403020204" pitchFamily="34" charset="0"/>
                </a:rPr>
                <a:t>カラーコード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#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263B75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D01F7FC-DE93-2694-CD24-4936ACCBE6BE}"/>
              </a:ext>
            </a:extLst>
          </p:cNvPr>
          <p:cNvGrpSpPr/>
          <p:nvPr/>
        </p:nvGrpSpPr>
        <p:grpSpPr>
          <a:xfrm>
            <a:off x="8478554" y="1800221"/>
            <a:ext cx="1569660" cy="2038439"/>
            <a:chOff x="8478554" y="2036891"/>
            <a:chExt cx="1569660" cy="203843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D988FF2-5966-DB1D-D988-6E600EF771AA}"/>
                </a:ext>
              </a:extLst>
            </p:cNvPr>
            <p:cNvSpPr/>
            <p:nvPr/>
          </p:nvSpPr>
          <p:spPr>
            <a:xfrm>
              <a:off x="8919844" y="2036891"/>
              <a:ext cx="679939" cy="1172308"/>
            </a:xfrm>
            <a:prstGeom prst="rect">
              <a:avLst/>
            </a:prstGeom>
            <a:solidFill>
              <a:srgbClr val="6FB92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E3D83DB-E0A2-6287-BAA7-421B55DC9173}"/>
                </a:ext>
              </a:extLst>
            </p:cNvPr>
            <p:cNvSpPr txBox="1"/>
            <p:nvPr/>
          </p:nvSpPr>
          <p:spPr>
            <a:xfrm>
              <a:off x="8478554" y="3428999"/>
              <a:ext cx="156966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0" i="0" dirty="0">
                  <a:solidFill>
                    <a:srgbClr val="121212"/>
                  </a:solidFill>
                  <a:effectLst/>
                  <a:latin typeface="Source Sans Pro" panose="020B0503030403020204" pitchFamily="34" charset="0"/>
                </a:rPr>
                <a:t>カラーコード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#6FB92C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129FF4D-B863-AE28-5FB2-9C6A67EF0022}"/>
              </a:ext>
            </a:extLst>
          </p:cNvPr>
          <p:cNvGrpSpPr/>
          <p:nvPr/>
        </p:nvGrpSpPr>
        <p:grpSpPr>
          <a:xfrm>
            <a:off x="6984027" y="4778348"/>
            <a:ext cx="1351652" cy="1869376"/>
            <a:chOff x="6984027" y="4778348"/>
            <a:chExt cx="1351652" cy="1869376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87D8D5A-032B-56DF-05FA-43DC80ED97D8}"/>
                </a:ext>
              </a:extLst>
            </p:cNvPr>
            <p:cNvSpPr/>
            <p:nvPr/>
          </p:nvSpPr>
          <p:spPr>
            <a:xfrm>
              <a:off x="7319884" y="4778348"/>
              <a:ext cx="679939" cy="1172308"/>
            </a:xfrm>
            <a:prstGeom prst="rect">
              <a:avLst/>
            </a:prstGeom>
            <a:solidFill>
              <a:srgbClr val="FF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8DC9A3C-1AF5-18A0-83C1-49A69674371F}"/>
                </a:ext>
              </a:extLst>
            </p:cNvPr>
            <p:cNvSpPr txBox="1"/>
            <p:nvPr/>
          </p:nvSpPr>
          <p:spPr>
            <a:xfrm>
              <a:off x="6984027" y="6001393"/>
              <a:ext cx="135165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0" i="0" dirty="0">
                  <a:solidFill>
                    <a:srgbClr val="121212"/>
                  </a:solidFill>
                  <a:effectLst/>
                  <a:latin typeface="Source Sans Pro" panose="020B0503030403020204" pitchFamily="34" charset="0"/>
                </a:rPr>
                <a:t>カラーコード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#FF6600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F542CB4-79D8-F746-C3BA-6B3174DA8FD9}"/>
              </a:ext>
            </a:extLst>
          </p:cNvPr>
          <p:cNvGrpSpPr/>
          <p:nvPr/>
        </p:nvGrpSpPr>
        <p:grpSpPr>
          <a:xfrm>
            <a:off x="8478554" y="4778348"/>
            <a:ext cx="1569660" cy="1869376"/>
            <a:chOff x="8478554" y="4778348"/>
            <a:chExt cx="1569660" cy="1869376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D82DCB29-DBE5-5422-93AB-CCE44C89E8BC}"/>
                </a:ext>
              </a:extLst>
            </p:cNvPr>
            <p:cNvSpPr/>
            <p:nvPr/>
          </p:nvSpPr>
          <p:spPr>
            <a:xfrm>
              <a:off x="8919843" y="4778348"/>
              <a:ext cx="679939" cy="1172308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4C6EA1C-C7A1-611D-340B-64EB264A2F4F}"/>
                </a:ext>
              </a:extLst>
            </p:cNvPr>
            <p:cNvSpPr txBox="1"/>
            <p:nvPr/>
          </p:nvSpPr>
          <p:spPr>
            <a:xfrm>
              <a:off x="8478554" y="6001393"/>
              <a:ext cx="156966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0" i="0" dirty="0">
                  <a:solidFill>
                    <a:srgbClr val="121212"/>
                  </a:solidFill>
                  <a:effectLst/>
                  <a:latin typeface="Source Sans Pro" panose="020B0503030403020204" pitchFamily="34" charset="0"/>
                </a:rPr>
                <a:t>カラーコード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#C00000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E8E36B6-F726-9DEC-55A9-F96985F7D018}"/>
              </a:ext>
            </a:extLst>
          </p:cNvPr>
          <p:cNvGrpSpPr/>
          <p:nvPr/>
        </p:nvGrpSpPr>
        <p:grpSpPr>
          <a:xfrm>
            <a:off x="789757" y="4767592"/>
            <a:ext cx="1569660" cy="1879630"/>
            <a:chOff x="789757" y="4767592"/>
            <a:chExt cx="1569660" cy="1879630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45C9870C-4DF3-FA06-6231-822CD3728E93}"/>
                </a:ext>
              </a:extLst>
            </p:cNvPr>
            <p:cNvSpPr/>
            <p:nvPr/>
          </p:nvSpPr>
          <p:spPr>
            <a:xfrm>
              <a:off x="1234618" y="4767592"/>
              <a:ext cx="679939" cy="1172308"/>
            </a:xfrm>
            <a:prstGeom prst="rect">
              <a:avLst/>
            </a:prstGeom>
            <a:solidFill>
              <a:srgbClr val="3F3F3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F453C81-4D59-8951-FC72-67C4FA7302D6}"/>
                </a:ext>
              </a:extLst>
            </p:cNvPr>
            <p:cNvSpPr txBox="1"/>
            <p:nvPr/>
          </p:nvSpPr>
          <p:spPr>
            <a:xfrm>
              <a:off x="789757" y="6000891"/>
              <a:ext cx="156966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0" i="0" dirty="0">
                  <a:solidFill>
                    <a:srgbClr val="121212"/>
                  </a:solidFill>
                  <a:effectLst/>
                  <a:latin typeface="Source Sans Pro" panose="020B0503030403020204" pitchFamily="34" charset="0"/>
                </a:rPr>
                <a:t>カラーコード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#3F3F3F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4E4F72E-AC0D-7A16-B37A-D5893937E667}"/>
              </a:ext>
            </a:extLst>
          </p:cNvPr>
          <p:cNvGrpSpPr/>
          <p:nvPr/>
        </p:nvGrpSpPr>
        <p:grpSpPr>
          <a:xfrm>
            <a:off x="2687906" y="4767592"/>
            <a:ext cx="1351652" cy="1879630"/>
            <a:chOff x="2687906" y="4767592"/>
            <a:chExt cx="1351652" cy="1879630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262735B-218C-C109-4782-D94F856C1EDB}"/>
                </a:ext>
              </a:extLst>
            </p:cNvPr>
            <p:cNvSpPr/>
            <p:nvPr/>
          </p:nvSpPr>
          <p:spPr>
            <a:xfrm>
              <a:off x="3023763" y="4767592"/>
              <a:ext cx="679939" cy="1172308"/>
            </a:xfrm>
            <a:prstGeom prst="rect">
              <a:avLst/>
            </a:prstGeom>
            <a:solidFill>
              <a:srgbClr val="7F7F7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FCDAFEA-CD0F-9772-950A-3732D7DA8AF7}"/>
                </a:ext>
              </a:extLst>
            </p:cNvPr>
            <p:cNvSpPr txBox="1"/>
            <p:nvPr/>
          </p:nvSpPr>
          <p:spPr>
            <a:xfrm>
              <a:off x="2687906" y="6000891"/>
              <a:ext cx="135165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0" i="0" dirty="0">
                  <a:solidFill>
                    <a:srgbClr val="121212"/>
                  </a:solidFill>
                  <a:effectLst/>
                  <a:latin typeface="Source Sans Pro" panose="020B0503030403020204" pitchFamily="34" charset="0"/>
                </a:rPr>
                <a:t>カラーコード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#7F7F7F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2076A5B-0921-E3A6-AA13-9935CFF1329E}"/>
              </a:ext>
            </a:extLst>
          </p:cNvPr>
          <p:cNvGrpSpPr/>
          <p:nvPr/>
        </p:nvGrpSpPr>
        <p:grpSpPr>
          <a:xfrm>
            <a:off x="4369476" y="4767592"/>
            <a:ext cx="1351652" cy="1879630"/>
            <a:chOff x="4369476" y="4767592"/>
            <a:chExt cx="1351652" cy="187963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4A79ADF-E5FE-C1B2-F6AC-803E42652D18}"/>
                </a:ext>
              </a:extLst>
            </p:cNvPr>
            <p:cNvSpPr/>
            <p:nvPr/>
          </p:nvSpPr>
          <p:spPr>
            <a:xfrm>
              <a:off x="4705333" y="4767592"/>
              <a:ext cx="679939" cy="1172308"/>
            </a:xfrm>
            <a:prstGeom prst="rect">
              <a:avLst/>
            </a:prstGeom>
            <a:solidFill>
              <a:srgbClr val="BFBF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2579816-2B9F-B9AF-7A8E-A938BD7A2077}"/>
                </a:ext>
              </a:extLst>
            </p:cNvPr>
            <p:cNvSpPr txBox="1"/>
            <p:nvPr/>
          </p:nvSpPr>
          <p:spPr>
            <a:xfrm>
              <a:off x="4369476" y="6000891"/>
              <a:ext cx="135165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0" i="0" dirty="0">
                  <a:solidFill>
                    <a:srgbClr val="121212"/>
                  </a:solidFill>
                  <a:effectLst/>
                  <a:latin typeface="Source Sans Pro" panose="020B0503030403020204" pitchFamily="34" charset="0"/>
                </a:rPr>
                <a:t>カラーコード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#BFBFBF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5842D65-2A82-3C72-EA06-8DA785F839FC}"/>
              </a:ext>
            </a:extLst>
          </p:cNvPr>
          <p:cNvGrpSpPr/>
          <p:nvPr/>
        </p:nvGrpSpPr>
        <p:grpSpPr>
          <a:xfrm>
            <a:off x="2684040" y="1928054"/>
            <a:ext cx="1351652" cy="1921831"/>
            <a:chOff x="2684040" y="1928054"/>
            <a:chExt cx="1351652" cy="1921831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FA9DD-5A48-FE23-CD5D-36BFDC2537C5}"/>
                </a:ext>
              </a:extLst>
            </p:cNvPr>
            <p:cNvSpPr/>
            <p:nvPr/>
          </p:nvSpPr>
          <p:spPr>
            <a:xfrm>
              <a:off x="3023763" y="1928054"/>
              <a:ext cx="679939" cy="117230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CE623C0-094C-18D9-A865-D72367109DD1}"/>
                </a:ext>
              </a:extLst>
            </p:cNvPr>
            <p:cNvSpPr txBox="1"/>
            <p:nvPr/>
          </p:nvSpPr>
          <p:spPr>
            <a:xfrm>
              <a:off x="2684040" y="3203554"/>
              <a:ext cx="135165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0" i="0" dirty="0">
                  <a:solidFill>
                    <a:srgbClr val="121212"/>
                  </a:solidFill>
                  <a:effectLst/>
                  <a:latin typeface="Source Sans Pro" panose="020B0503030403020204" pitchFamily="34" charset="0"/>
                </a:rPr>
                <a:t>カラーコード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#FFFFFF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35722A7-8F31-3283-EF23-E481BEEFBBF1}"/>
              </a:ext>
            </a:extLst>
          </p:cNvPr>
          <p:cNvGrpSpPr/>
          <p:nvPr/>
        </p:nvGrpSpPr>
        <p:grpSpPr>
          <a:xfrm>
            <a:off x="-1178509" y="0"/>
            <a:ext cx="1080000" cy="1816233"/>
            <a:chOff x="-1178509" y="38100"/>
            <a:chExt cx="1080000" cy="1816233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6C11695-8796-3122-1C82-3664E03428D0}"/>
                </a:ext>
              </a:extLst>
            </p:cNvPr>
            <p:cNvSpPr/>
            <p:nvPr/>
          </p:nvSpPr>
          <p:spPr>
            <a:xfrm>
              <a:off x="-1178509" y="38100"/>
              <a:ext cx="1080000" cy="360000"/>
            </a:xfrm>
            <a:prstGeom prst="rect">
              <a:avLst/>
            </a:prstGeom>
            <a:solidFill>
              <a:srgbClr val="263B7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/>
                <a:t>ロゴカラー</a:t>
              </a:r>
              <a:r>
                <a:rPr lang="en-US" altLang="ja-JP" sz="1000" dirty="0"/>
                <a:t>1</a:t>
              </a:r>
              <a:endParaRPr kumimoji="1" lang="en-US" altLang="ja-JP" sz="1000" dirty="0"/>
            </a:p>
            <a:p>
              <a:pPr algn="ctr"/>
              <a:r>
                <a:rPr kumimoji="1" lang="en-US" altLang="ja-JP" sz="1000" dirty="0"/>
                <a:t>#263B75</a:t>
              </a:r>
              <a:endParaRPr kumimoji="1" lang="ja-JP" altLang="en-US" sz="1000" dirty="0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F0A9131A-72E4-E60E-3E2D-B686D4A00BBA}"/>
                </a:ext>
              </a:extLst>
            </p:cNvPr>
            <p:cNvSpPr/>
            <p:nvPr/>
          </p:nvSpPr>
          <p:spPr>
            <a:xfrm>
              <a:off x="-1178509" y="523511"/>
              <a:ext cx="1080000" cy="360000"/>
            </a:xfrm>
            <a:prstGeom prst="rect">
              <a:avLst/>
            </a:prstGeom>
            <a:solidFill>
              <a:srgbClr val="6FB9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/>
                <a:t>ロゴカラー</a:t>
              </a:r>
              <a:r>
                <a:rPr kumimoji="1" lang="en-US" altLang="ja-JP" sz="1000" dirty="0"/>
                <a:t>2</a:t>
              </a:r>
            </a:p>
            <a:p>
              <a:pPr algn="ctr"/>
              <a:r>
                <a:rPr kumimoji="1" lang="en-US" altLang="ja-JP" sz="1000" dirty="0"/>
                <a:t>#6FB92C</a:t>
              </a:r>
              <a:endParaRPr kumimoji="1" lang="ja-JP" altLang="en-US" sz="1000" dirty="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C312534-1FD2-178E-3689-39F4CEC61FDB}"/>
                </a:ext>
              </a:extLst>
            </p:cNvPr>
            <p:cNvSpPr/>
            <p:nvPr/>
          </p:nvSpPr>
          <p:spPr>
            <a:xfrm>
              <a:off x="-1178509" y="1008922"/>
              <a:ext cx="1080000" cy="360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/>
                <a:t>強調色</a:t>
              </a:r>
              <a:r>
                <a:rPr lang="ja-JP" altLang="en-US" sz="1000" dirty="0"/>
                <a:t>１</a:t>
              </a:r>
              <a:endParaRPr kumimoji="1" lang="en-US" altLang="ja-JP" sz="1000" dirty="0"/>
            </a:p>
            <a:p>
              <a:pPr algn="ctr"/>
              <a:r>
                <a:rPr kumimoji="1" lang="en-US" altLang="ja-JP" sz="1000" dirty="0"/>
                <a:t>#FF6600</a:t>
              </a: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52B6138-8E60-909E-89C5-778AFF4BE689}"/>
                </a:ext>
              </a:extLst>
            </p:cNvPr>
            <p:cNvSpPr/>
            <p:nvPr/>
          </p:nvSpPr>
          <p:spPr>
            <a:xfrm>
              <a:off x="-1178509" y="1494333"/>
              <a:ext cx="108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/>
                <a:t>強調色</a:t>
              </a:r>
              <a:r>
                <a:rPr kumimoji="1" lang="en-US" altLang="ja-JP" sz="1000" dirty="0"/>
                <a:t>2</a:t>
              </a:r>
            </a:p>
            <a:p>
              <a:pPr algn="ctr"/>
              <a:r>
                <a:rPr kumimoji="1" lang="en-US" altLang="ja-JP" sz="1000" dirty="0"/>
                <a:t>#C00000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237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F880B-54A3-D23C-9466-247D9B6DD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EF5437-0B01-77A7-A441-505159BC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2" name="角丸四角形 26">
            <a:extLst>
              <a:ext uri="{FF2B5EF4-FFF2-40B4-BE49-F238E27FC236}">
                <a16:creationId xmlns:a16="http://schemas.microsoft.com/office/drawing/2014/main" id="{D9063AEF-C03C-97DF-53DE-8E38127C8F95}"/>
              </a:ext>
            </a:extLst>
          </p:cNvPr>
          <p:cNvSpPr/>
          <p:nvPr/>
        </p:nvSpPr>
        <p:spPr>
          <a:xfrm>
            <a:off x="0" y="257424"/>
            <a:ext cx="12192000" cy="644877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5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GEMBA </a:t>
            </a:r>
            <a:r>
              <a:rPr lang="en-US" altLang="ja-JP" sz="3500" b="1" spc="400" dirty="0" err="1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SkillBridge</a:t>
            </a:r>
            <a:r>
              <a:rPr lang="en-US" altLang="ja-JP" sz="35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35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基本使用カラー</a:t>
            </a:r>
            <a:r>
              <a:rPr lang="en-US" altLang="ja-JP" sz="35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E6AFB7-8564-4FFD-72CD-B9B906E22FCB}"/>
              </a:ext>
            </a:extLst>
          </p:cNvPr>
          <p:cNvSpPr txBox="1"/>
          <p:nvPr/>
        </p:nvSpPr>
        <p:spPr>
          <a:xfrm>
            <a:off x="346686" y="960524"/>
            <a:ext cx="1184531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使用カラー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の選択方法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①カラーコードを使用する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文字や図形の「色の設定」より「ユーザー設定」タブを選択頂き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Hex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」にカラーコード「#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FF6600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」を入力します。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②スポイト機能を使用する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「図形の塗りつぶし」から「スポイト」で使用カラーを選択します。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DBEB1DF-F856-4B0F-D729-B75EF1676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492" y="944563"/>
            <a:ext cx="2033228" cy="24684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4180004-A53D-AB7D-D4FE-6B4FB68CC4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2" t="9289" r="55590" b="41273"/>
          <a:stretch/>
        </p:blipFill>
        <p:spPr>
          <a:xfrm>
            <a:off x="10165869" y="3667131"/>
            <a:ext cx="1470473" cy="28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9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/>
          <p:cNvSpPr/>
          <p:nvPr/>
        </p:nvSpPr>
        <p:spPr>
          <a:xfrm>
            <a:off x="0" y="3090444"/>
            <a:ext cx="12192000" cy="677108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①コースの目指す姿</a:t>
            </a:r>
          </a:p>
        </p:txBody>
      </p:sp>
    </p:spTree>
    <p:extLst>
      <p:ext uri="{BB962C8B-B14F-4D97-AF65-F5344CB8AC3E}">
        <p14:creationId xmlns:p14="http://schemas.microsoft.com/office/powerpoint/2010/main" val="1738556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/>
          <p:cNvSpPr/>
          <p:nvPr/>
        </p:nvSpPr>
        <p:spPr>
          <a:xfrm>
            <a:off x="0" y="2751890"/>
            <a:ext cx="12192000" cy="135421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/>
            <a:r>
              <a:rPr lang="ja-JP" alt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⑦プレゼン資料作成ガイド</a:t>
            </a:r>
            <a:endParaRPr lang="en-US" altLang="ja-JP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イラスト</a:t>
            </a:r>
          </a:p>
        </p:txBody>
      </p:sp>
    </p:spTree>
    <p:extLst>
      <p:ext uri="{BB962C8B-B14F-4D97-AF65-F5344CB8AC3E}">
        <p14:creationId xmlns:p14="http://schemas.microsoft.com/office/powerpoint/2010/main" val="2581586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83A8A9-CF1E-4EF5-8EA6-C6A21E13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6916-8A88-4242-B99E-E7C84E853FB7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712739-34E8-4A32-85D8-85E73E3726F9}"/>
              </a:ext>
            </a:extLst>
          </p:cNvPr>
          <p:cNvSpPr txBox="1"/>
          <p:nvPr/>
        </p:nvSpPr>
        <p:spPr>
          <a:xfrm>
            <a:off x="348139" y="962637"/>
            <a:ext cx="1184386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画像素材サイト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「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pixabay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」を使用（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https://pixabay.com/ja/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「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Loose 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Drowing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」を使用（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https://loosedrawing.com/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「ピクトアーツ」を使用（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https://pictarts.com/32/index.html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統一性を考慮し、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GEMBA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コンサルティングが用意した素材を使用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推奨イラストは次頁に記載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推奨以外のイラストを使用する場合は要相談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26">
            <a:extLst>
              <a:ext uri="{FF2B5EF4-FFF2-40B4-BE49-F238E27FC236}">
                <a16:creationId xmlns:a16="http://schemas.microsoft.com/office/drawing/2014/main" id="{41F979CF-6324-7860-E010-DD0CC38A570F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イラスト（ご参考）</a:t>
            </a:r>
          </a:p>
        </p:txBody>
      </p:sp>
    </p:spTree>
    <p:extLst>
      <p:ext uri="{BB962C8B-B14F-4D97-AF65-F5344CB8AC3E}">
        <p14:creationId xmlns:p14="http://schemas.microsoft.com/office/powerpoint/2010/main" val="3230763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960D9-EFBC-5FA1-8276-02C67D666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1FE4A32-40CC-F6CB-3BF2-6EE74DAB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6916-8A88-4242-B99E-E7C84E853FB7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6" name="角丸四角形 26">
            <a:extLst>
              <a:ext uri="{FF2B5EF4-FFF2-40B4-BE49-F238E27FC236}">
                <a16:creationId xmlns:a16="http://schemas.microsoft.com/office/drawing/2014/main" id="{B35A886A-E62E-F038-1440-A3B9BD518618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イラスト（ご参考）②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40D6479-D2B0-7D02-5C81-CC68B0FED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47" y="4197434"/>
            <a:ext cx="2573127" cy="2573127"/>
          </a:xfrm>
          <a:prstGeom prst="rect">
            <a:avLst/>
          </a:prstGeom>
        </p:spPr>
      </p:pic>
      <p:pic>
        <p:nvPicPr>
          <p:cNvPr id="8" name="図 7" descr="電卓のイラ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EF6AEC1-8D4C-0923-96D3-9C485CB53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28" y="1697857"/>
            <a:ext cx="2573127" cy="2573127"/>
          </a:xfrm>
          <a:prstGeom prst="rect">
            <a:avLst/>
          </a:prstGeom>
        </p:spPr>
      </p:pic>
      <p:pic>
        <p:nvPicPr>
          <p:cNvPr id="9" name="図 8" descr="椅子, テーブル, 屋内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BFDDD73-59CE-AC7C-42B4-600D56F62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787" y="1400944"/>
            <a:ext cx="3138770" cy="3138770"/>
          </a:xfrm>
          <a:prstGeom prst="rect">
            <a:avLst/>
          </a:prstGeom>
        </p:spPr>
      </p:pic>
      <p:pic>
        <p:nvPicPr>
          <p:cNvPr id="10" name="図 9" descr="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736452-CE89-6E10-A4EE-136627D9D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98" y="4347319"/>
            <a:ext cx="2273359" cy="2273359"/>
          </a:xfrm>
          <a:prstGeom prst="rect">
            <a:avLst/>
          </a:prstGeom>
        </p:spPr>
      </p:pic>
      <p:pic>
        <p:nvPicPr>
          <p:cNvPr id="11" name="図 10" descr="時計, らくがき, 記号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E273714-DE38-E253-0F53-37531DADD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17" y="4197434"/>
            <a:ext cx="2573127" cy="2573127"/>
          </a:xfrm>
          <a:prstGeom prst="rect">
            <a:avLst/>
          </a:prstGeom>
        </p:spPr>
      </p:pic>
      <p:pic>
        <p:nvPicPr>
          <p:cNvPr id="12" name="図 11" descr="黒い背景に白い文字があ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52BCCA2-D96B-CF4C-B339-7696DDE889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81" y="1482999"/>
            <a:ext cx="3533057" cy="3533057"/>
          </a:xfrm>
          <a:prstGeom prst="rect">
            <a:avLst/>
          </a:prstGeom>
        </p:spPr>
      </p:pic>
      <p:pic>
        <p:nvPicPr>
          <p:cNvPr id="13" name="図 12" descr="アイコ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4676DAE-C6D8-7D75-1BFA-C15881E56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2" y="1774192"/>
            <a:ext cx="2573127" cy="2573127"/>
          </a:xfrm>
          <a:prstGeom prst="rect">
            <a:avLst/>
          </a:prstGeom>
        </p:spPr>
      </p:pic>
      <p:sp>
        <p:nvSpPr>
          <p:cNvPr id="4" name="角丸四角形 26">
            <a:extLst>
              <a:ext uri="{FF2B5EF4-FFF2-40B4-BE49-F238E27FC236}">
                <a16:creationId xmlns:a16="http://schemas.microsoft.com/office/drawing/2014/main" id="{A70AED68-6E72-FAD0-71A4-D2064F5B6B95}"/>
              </a:ext>
            </a:extLst>
          </p:cNvPr>
          <p:cNvSpPr/>
          <p:nvPr/>
        </p:nvSpPr>
        <p:spPr>
          <a:xfrm>
            <a:off x="0" y="952968"/>
            <a:ext cx="12192000" cy="58332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2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GEMBA </a:t>
            </a:r>
            <a:r>
              <a:rPr lang="en-US" altLang="ja-JP" sz="3200" b="1" spc="400" dirty="0" err="1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SkillBridge</a:t>
            </a:r>
            <a:r>
              <a:rPr lang="ja-JP" altLang="en-US" sz="32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推奨シリーズ（一例）</a:t>
            </a:r>
          </a:p>
        </p:txBody>
      </p:sp>
    </p:spTree>
    <p:extLst>
      <p:ext uri="{BB962C8B-B14F-4D97-AF65-F5344CB8AC3E}">
        <p14:creationId xmlns:p14="http://schemas.microsoft.com/office/powerpoint/2010/main" val="1824946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D61B2-35C6-B9CD-F90B-57050E320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CC72126-7153-77E0-5F0F-1DDBF7DC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6916-8A88-4242-B99E-E7C84E853FB7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角丸四角形 26">
            <a:extLst>
              <a:ext uri="{FF2B5EF4-FFF2-40B4-BE49-F238E27FC236}">
                <a16:creationId xmlns:a16="http://schemas.microsoft.com/office/drawing/2014/main" id="{764F4802-F85F-5D1A-C401-272ABA5DF4FC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イラスト（ご参考）③</a:t>
            </a:r>
          </a:p>
        </p:txBody>
      </p:sp>
      <p:sp>
        <p:nvSpPr>
          <p:cNvPr id="4" name="角丸四角形 26">
            <a:extLst>
              <a:ext uri="{FF2B5EF4-FFF2-40B4-BE49-F238E27FC236}">
                <a16:creationId xmlns:a16="http://schemas.microsoft.com/office/drawing/2014/main" id="{485B5A1E-761C-58B4-5730-C0519B563521}"/>
              </a:ext>
            </a:extLst>
          </p:cNvPr>
          <p:cNvSpPr/>
          <p:nvPr/>
        </p:nvSpPr>
        <p:spPr>
          <a:xfrm>
            <a:off x="0" y="952968"/>
            <a:ext cx="12192000" cy="58332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2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GEMBA </a:t>
            </a:r>
            <a:r>
              <a:rPr lang="en-US" altLang="ja-JP" sz="3200" b="1" spc="400" dirty="0" err="1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SkillBridge</a:t>
            </a:r>
            <a:r>
              <a:rPr lang="ja-JP" altLang="en-US" sz="32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推奨シリーズ（一例）</a:t>
            </a:r>
          </a:p>
        </p:txBody>
      </p:sp>
      <p:pic>
        <p:nvPicPr>
          <p:cNvPr id="3" name="図 2" descr="デスクの上のパソコンと椅子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5089619-3614-386A-680F-7D1ADE4F2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2" r="10714"/>
          <a:stretch/>
        </p:blipFill>
        <p:spPr>
          <a:xfrm>
            <a:off x="3004021" y="4356326"/>
            <a:ext cx="2234719" cy="2250796"/>
          </a:xfrm>
          <a:prstGeom prst="rect">
            <a:avLst/>
          </a:prstGeom>
        </p:spPr>
      </p:pic>
      <p:pic>
        <p:nvPicPr>
          <p:cNvPr id="5" name="図 4" descr="レゴで作ったロボ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64A5022-B218-2573-65B3-B95145DE0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1" y="1648789"/>
            <a:ext cx="3544754" cy="2835803"/>
          </a:xfrm>
          <a:prstGeom prst="rect">
            <a:avLst/>
          </a:prstGeom>
        </p:spPr>
      </p:pic>
      <p:pic>
        <p:nvPicPr>
          <p:cNvPr id="14" name="図 13" descr="屋内, テーブル, 座る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495B74-03CB-7280-4D64-766B9F6B4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r="17139"/>
          <a:stretch/>
        </p:blipFill>
        <p:spPr>
          <a:xfrm>
            <a:off x="5062323" y="1683645"/>
            <a:ext cx="2573127" cy="2283159"/>
          </a:xfrm>
          <a:prstGeom prst="rect">
            <a:avLst/>
          </a:prstGeom>
        </p:spPr>
      </p:pic>
      <p:pic>
        <p:nvPicPr>
          <p:cNvPr id="15" name="図 14" descr="ボック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AA9E57-A7FD-AA24-E185-FC327F4C9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78" y="4178993"/>
            <a:ext cx="3256829" cy="2605463"/>
          </a:xfrm>
          <a:prstGeom prst="rect">
            <a:avLst/>
          </a:prstGeom>
        </p:spPr>
      </p:pic>
      <p:pic>
        <p:nvPicPr>
          <p:cNvPr id="16" name="図 15" descr="レゴ, 座る, テーブル, 椅子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482CC8F-A5D1-FC9A-C3BA-45ECF5FF3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5" r="24678"/>
          <a:stretch/>
        </p:blipFill>
        <p:spPr>
          <a:xfrm>
            <a:off x="9464248" y="1635427"/>
            <a:ext cx="272775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05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/>
          <p:cNvSpPr/>
          <p:nvPr/>
        </p:nvSpPr>
        <p:spPr>
          <a:xfrm>
            <a:off x="0" y="2751890"/>
            <a:ext cx="12192000" cy="135421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⑧プレゼン資料作成ガイド</a:t>
            </a:r>
            <a:endParaRPr lang="en-US" altLang="ja-JP" sz="4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資料作成例</a:t>
            </a:r>
          </a:p>
        </p:txBody>
      </p:sp>
    </p:spTree>
    <p:extLst>
      <p:ext uri="{BB962C8B-B14F-4D97-AF65-F5344CB8AC3E}">
        <p14:creationId xmlns:p14="http://schemas.microsoft.com/office/powerpoint/2010/main" val="3392253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body" idx="1"/>
          </p:nvPr>
        </p:nvSpPr>
        <p:spPr>
          <a:xfrm>
            <a:off x="515938" y="1268413"/>
            <a:ext cx="11160125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20000" lvl="0" indent="-720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lang="ja-JP" sz="3200" b="1" dirty="0">
                <a:latin typeface="Meiryo"/>
                <a:ea typeface="Meiryo"/>
                <a:cs typeface="Meiryo"/>
                <a:sym typeface="Meiryo"/>
              </a:rPr>
              <a:t>日本産業全体の中での製造業の位置づけが分かる</a:t>
            </a:r>
            <a:endParaRPr sz="3200" b="1" dirty="0">
              <a:latin typeface="Meiryo"/>
              <a:ea typeface="Meiryo"/>
              <a:cs typeface="Meiryo"/>
              <a:sym typeface="Meiryo"/>
            </a:endParaRPr>
          </a:p>
          <a:p>
            <a:pPr marL="720000" lvl="0" indent="-7200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lang="ja-JP" sz="3200" b="1" dirty="0">
                <a:latin typeface="Meiryo"/>
                <a:ea typeface="Meiryo"/>
                <a:cs typeface="Meiryo"/>
                <a:sym typeface="Meiryo"/>
              </a:rPr>
              <a:t>製造業が日本経済に果たす役割が分かる</a:t>
            </a:r>
            <a:endParaRPr sz="3200" b="1" dirty="0">
              <a:latin typeface="Meiryo"/>
              <a:ea typeface="Meiryo"/>
              <a:cs typeface="Meiryo"/>
              <a:sym typeface="Meiryo"/>
            </a:endParaRPr>
          </a:p>
          <a:p>
            <a:pPr marL="720000" lvl="0" indent="-7200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lang="ja-JP" sz="3200" b="1" dirty="0">
                <a:latin typeface="Meiryo"/>
                <a:ea typeface="Meiryo"/>
                <a:cs typeface="Meiryo"/>
                <a:sym typeface="Meiryo"/>
              </a:rPr>
              <a:t>自社が社会にどのように貢献しているかが分かる</a:t>
            </a:r>
            <a:endParaRPr sz="3200" b="1" dirty="0">
              <a:latin typeface="Meiryo"/>
              <a:ea typeface="Meiryo"/>
              <a:cs typeface="Meiryo"/>
              <a:sym typeface="Meiryo"/>
            </a:endParaRPr>
          </a:p>
          <a:p>
            <a:pPr marL="720000" lvl="0" indent="-7200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lang="ja-JP" sz="3200" b="1" dirty="0">
                <a:latin typeface="Meiryo"/>
                <a:ea typeface="Meiryo"/>
                <a:cs typeface="Meiryo"/>
                <a:sym typeface="Meiryo"/>
              </a:rPr>
              <a:t>製造業のビジネスモデルが分かる</a:t>
            </a:r>
            <a:endParaRPr sz="32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337344" y="131952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eiryo"/>
              <a:buNone/>
            </a:pPr>
            <a:r>
              <a:rPr lang="ja-JP" sz="4000"/>
              <a:t>講座受講の効果</a:t>
            </a:r>
            <a:endParaRPr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30A770-11E2-FE13-0C58-E04BFF3999E3}"/>
              </a:ext>
            </a:extLst>
          </p:cNvPr>
          <p:cNvSpPr txBox="1"/>
          <p:nvPr/>
        </p:nvSpPr>
        <p:spPr>
          <a:xfrm>
            <a:off x="9845040" y="912813"/>
            <a:ext cx="2550160" cy="442035"/>
          </a:xfrm>
          <a:prstGeom prst="rect">
            <a:avLst/>
          </a:prstGeom>
          <a:noFill/>
        </p:spPr>
        <p:txBody>
          <a:bodyPr wrap="square" tIns="72000" bIns="0" rtlCol="0">
            <a:spAutoFit/>
          </a:bodyPr>
          <a:lstStyle/>
          <a:p>
            <a:pPr algn="l"/>
            <a:r>
              <a:rPr kumimoji="1" lang="ja-JP" altLang="en-US" sz="2400" b="1" dirty="0"/>
              <a:t>スライド（例）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515938" y="1268413"/>
            <a:ext cx="11160125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20000" lvl="0" indent="-720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ja-JP" sz="3200" b="1">
                <a:latin typeface="Meiryo"/>
                <a:ea typeface="Meiryo"/>
                <a:cs typeface="Meiryo"/>
                <a:sym typeface="Meiryo"/>
              </a:rPr>
              <a:t>産業全体の中の製造業</a:t>
            </a:r>
            <a:endParaRPr/>
          </a:p>
          <a:p>
            <a:pPr marL="720000" lvl="0" indent="-7200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ja-JP" sz="3200" b="1">
                <a:latin typeface="Meiryo"/>
                <a:ea typeface="Meiryo"/>
                <a:cs typeface="Meiryo"/>
                <a:sym typeface="Meiryo"/>
              </a:rPr>
              <a:t>製造業の種類</a:t>
            </a:r>
            <a:endParaRPr/>
          </a:p>
          <a:p>
            <a:pPr marL="720000" lvl="0" indent="-7200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ja-JP" sz="3200" b="1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/>
          </a:p>
          <a:p>
            <a:pPr marL="720000" lvl="0" indent="-7200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ja-JP" sz="3200" b="1">
                <a:latin typeface="Meiryo"/>
                <a:ea typeface="Meiryo"/>
                <a:cs typeface="Meiryo"/>
                <a:sym typeface="Meiryo"/>
              </a:rPr>
              <a:t>製造業のビジネスモデル</a:t>
            </a:r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337344" y="131952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eiryo"/>
              <a:buNone/>
            </a:pPr>
            <a:r>
              <a:rPr lang="ja-JP" sz="4000"/>
              <a:t>この講座で学ぶこと</a:t>
            </a:r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CC75D5-D1BB-8659-199D-CE32E154D982}"/>
              </a:ext>
            </a:extLst>
          </p:cNvPr>
          <p:cNvSpPr txBox="1"/>
          <p:nvPr/>
        </p:nvSpPr>
        <p:spPr>
          <a:xfrm>
            <a:off x="9845040" y="912813"/>
            <a:ext cx="2550160" cy="442035"/>
          </a:xfrm>
          <a:prstGeom prst="rect">
            <a:avLst/>
          </a:prstGeom>
          <a:noFill/>
        </p:spPr>
        <p:txBody>
          <a:bodyPr wrap="square" tIns="72000" bIns="0" rtlCol="0">
            <a:spAutoFit/>
          </a:bodyPr>
          <a:lstStyle/>
          <a:p>
            <a:pPr algn="l"/>
            <a:r>
              <a:rPr kumimoji="1" lang="ja-JP" altLang="en-US" sz="2400" b="1" dirty="0"/>
              <a:t>スライド（例）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515938" y="2884818"/>
            <a:ext cx="11160124" cy="10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/>
              <a:t>産業全体の中の製造業</a:t>
            </a:r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88FFF8-2C23-54DF-4B85-2158F8B09107}"/>
              </a:ext>
            </a:extLst>
          </p:cNvPr>
          <p:cNvSpPr txBox="1"/>
          <p:nvPr/>
        </p:nvSpPr>
        <p:spPr>
          <a:xfrm>
            <a:off x="9845040" y="912813"/>
            <a:ext cx="2550160" cy="442035"/>
          </a:xfrm>
          <a:prstGeom prst="rect">
            <a:avLst/>
          </a:prstGeom>
          <a:noFill/>
        </p:spPr>
        <p:txBody>
          <a:bodyPr wrap="square" tIns="72000" bIns="0" rtlCol="0">
            <a:spAutoFit/>
          </a:bodyPr>
          <a:lstStyle/>
          <a:p>
            <a:pPr algn="l"/>
            <a:r>
              <a:rPr kumimoji="1" lang="ja-JP" altLang="en-US" sz="2400" b="1" dirty="0"/>
              <a:t>スライド（例）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lang="ja-JP" sz="4000" b="1">
                <a:latin typeface="Meiryo"/>
                <a:ea typeface="Meiryo"/>
                <a:cs typeface="Meiryo"/>
                <a:sym typeface="Meiryo"/>
              </a:rPr>
              <a:t>産業全体の中の製造業</a:t>
            </a:r>
            <a:endParaRPr sz="4000"/>
          </a:p>
        </p:txBody>
      </p:sp>
      <p:sp>
        <p:nvSpPr>
          <p:cNvPr id="157" name="Google Shape;157;p6"/>
          <p:cNvSpPr txBox="1"/>
          <p:nvPr/>
        </p:nvSpPr>
        <p:spPr>
          <a:xfrm>
            <a:off x="346687" y="772254"/>
            <a:ext cx="6397014" cy="85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lang="ja-JP" sz="3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日本標準産業分類 大分類</a:t>
            </a:r>
            <a:endParaRPr sz="3600" b="1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aphicFrame>
        <p:nvGraphicFramePr>
          <p:cNvPr id="158" name="Google Shape;158;p6"/>
          <p:cNvGraphicFramePr/>
          <p:nvPr/>
        </p:nvGraphicFramePr>
        <p:xfrm>
          <a:off x="346686" y="1626335"/>
          <a:ext cx="11498625" cy="5108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3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1" i="0" u="none" strike="noStrike" cap="non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1" i="0" u="none" strike="noStrike" cap="non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1" i="0" u="none" strike="noStrike" cap="non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rPr lang="ja-JP" sz="2800" b="0" i="0" u="none" strike="noStrike" cap="non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endParaRPr sz="2800" b="0" i="0" u="none" strike="noStrike" cap="non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rgbClr val="FF66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Meiryo"/>
                        <a:buNone/>
                      </a:pPr>
                      <a:endParaRPr sz="3600" b="1" i="0" u="none" strike="noStrike" cap="non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endParaRPr sz="2800" b="0" i="0" u="none" strike="noStrike" cap="non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9" name="Google Shape;159;p6"/>
          <p:cNvSpPr txBox="1"/>
          <p:nvPr/>
        </p:nvSpPr>
        <p:spPr>
          <a:xfrm>
            <a:off x="1138286" y="2561019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0" i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農業, 林業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851388" y="3488227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lang="ja-JP" sz="2800" b="0" i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漁業（水産業）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4193381" y="4127407"/>
            <a:ext cx="3802858" cy="84425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eiryo"/>
              <a:buNone/>
            </a:pPr>
            <a:r>
              <a:rPr lang="ja-JP" sz="3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製造業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4952998" y="3471994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建設業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4215886" y="2355878"/>
            <a:ext cx="41252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lang="ja-JP" sz="2800" b="0" i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鉱業, 採石業,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lang="ja-JP" sz="2800" b="0" i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　　　砂利採取業</a:t>
            </a:r>
            <a:endParaRPr sz="2800" b="0" i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8031383" y="2355878"/>
            <a:ext cx="381392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lang="ja-JP" sz="2800" b="0" i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電気・ガス・熱供給・水道業</a:t>
            </a:r>
            <a:endParaRPr sz="2800" b="0" i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8795347" y="3471994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lang="ja-JP" sz="2800" b="0" i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情報通信業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8341151" y="4354307"/>
            <a:ext cx="34317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lang="ja-JP" sz="2800" b="0" i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運輸業, 郵便業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8522140" y="5208388"/>
            <a:ext cx="30697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lang="ja-JP" sz="2800" b="0" i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卸売業, 小売業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8914025" y="6062469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lang="ja-JP" sz="2800" b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他全15業種</a:t>
            </a:r>
            <a:endParaRPr sz="2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8574492" y="1769815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lang="ja-JP" sz="2800" b="1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第三次産業</a:t>
            </a:r>
            <a:endParaRPr sz="2800" b="1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4682429" y="1762155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lang="ja-JP" sz="2800" b="1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第二次産業</a:t>
            </a:r>
            <a:endParaRPr sz="2800" b="1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851388" y="1772451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lang="ja-JP" sz="28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第一次産業</a:t>
            </a:r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4A9D0E-4BEF-72E7-D6F3-B9BB8D61C305}"/>
              </a:ext>
            </a:extLst>
          </p:cNvPr>
          <p:cNvSpPr txBox="1"/>
          <p:nvPr/>
        </p:nvSpPr>
        <p:spPr>
          <a:xfrm>
            <a:off x="9845040" y="912813"/>
            <a:ext cx="2550160" cy="442035"/>
          </a:xfrm>
          <a:prstGeom prst="rect">
            <a:avLst/>
          </a:prstGeom>
          <a:noFill/>
        </p:spPr>
        <p:txBody>
          <a:bodyPr wrap="square" tIns="72000" bIns="0" rtlCol="0">
            <a:spAutoFit/>
          </a:bodyPr>
          <a:lstStyle/>
          <a:p>
            <a:pPr algn="l"/>
            <a:r>
              <a:rPr kumimoji="1" lang="ja-JP" altLang="en-US" sz="2400" b="1" dirty="0"/>
              <a:t>スライド（例）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lang="ja-JP" sz="4000" b="1">
                <a:latin typeface="Meiryo"/>
                <a:ea typeface="Meiryo"/>
                <a:cs typeface="Meiryo"/>
                <a:sym typeface="Meiryo"/>
              </a:rPr>
              <a:t>産業全体の中の製造業</a:t>
            </a:r>
            <a:endParaRPr sz="4000"/>
          </a:p>
        </p:txBody>
      </p:sp>
      <p:sp>
        <p:nvSpPr>
          <p:cNvPr id="177" name="Google Shape;177;p7"/>
          <p:cNvSpPr txBox="1"/>
          <p:nvPr/>
        </p:nvSpPr>
        <p:spPr>
          <a:xfrm>
            <a:off x="2874097" y="5040839"/>
            <a:ext cx="577563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国内で新たに生み出された</a:t>
            </a:r>
            <a:endParaRPr sz="3200" b="1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モノやサービスの</a:t>
            </a:r>
            <a:r>
              <a:rPr lang="ja-JP" sz="32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付加価値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2205924" y="2737246"/>
            <a:ext cx="7111978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GDP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(Gross Domestic Product)</a:t>
            </a:r>
            <a:endParaRPr sz="2800" b="1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262706" y="1006751"/>
            <a:ext cx="77609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◆"/>
            </a:pPr>
            <a:r>
              <a:rPr lang="ja-JP" sz="3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日本の経済に占める製造業の割合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1881439" y="2090915"/>
            <a:ext cx="77609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経済で使用される指標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4966505" y="4349189"/>
            <a:ext cx="1590814" cy="5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D6FA9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7DD3F0-7674-34A2-5BC1-BB0F0ACA3C4E}"/>
              </a:ext>
            </a:extLst>
          </p:cNvPr>
          <p:cNvSpPr txBox="1"/>
          <p:nvPr/>
        </p:nvSpPr>
        <p:spPr>
          <a:xfrm>
            <a:off x="9845040" y="912813"/>
            <a:ext cx="2550160" cy="442035"/>
          </a:xfrm>
          <a:prstGeom prst="rect">
            <a:avLst/>
          </a:prstGeom>
          <a:noFill/>
        </p:spPr>
        <p:txBody>
          <a:bodyPr wrap="square" tIns="72000" bIns="0" rtlCol="0">
            <a:spAutoFit/>
          </a:bodyPr>
          <a:lstStyle/>
          <a:p>
            <a:pPr algn="l"/>
            <a:r>
              <a:rPr kumimoji="1" lang="ja-JP" altLang="en-US" sz="2400" b="1" dirty="0"/>
              <a:t>スライド（例）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750E5-9EAC-B735-A526-8A4A08743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AE2701-AF2B-2DDB-807F-C8B6A0D0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" name="角丸四角形 26">
            <a:extLst>
              <a:ext uri="{FF2B5EF4-FFF2-40B4-BE49-F238E27FC236}">
                <a16:creationId xmlns:a16="http://schemas.microsoft.com/office/drawing/2014/main" id="{5359A24A-6BD5-93BD-404D-479F67FCA615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コースの目指す姿</a:t>
            </a:r>
            <a:endParaRPr lang="ja-JP" altLang="en-US" sz="4000" b="1" spc="400" dirty="0">
              <a:ln w="4445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EDB9AD-73D1-1D08-D4AD-F73065887062}"/>
              </a:ext>
            </a:extLst>
          </p:cNvPr>
          <p:cNvSpPr txBox="1"/>
          <p:nvPr/>
        </p:nvSpPr>
        <p:spPr>
          <a:xfrm>
            <a:off x="347320" y="956920"/>
            <a:ext cx="11303094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わかりやすい：　視覚、聴覚に訴える講義動画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図やイラストによるわかりやすい視覚イメージに加え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 indent="336550"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実例や具体例など聴覚的な説明を組み合わせて学習効果を高める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学びやすい：　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マイクロラーニング化（</a:t>
            </a:r>
            <a:r>
              <a:rPr lang="en-US" altLang="ja-JP" sz="2400" b="1" dirty="0">
                <a:latin typeface="Meiryo" panose="020B0604030504040204" pitchFamily="50" charset="-128"/>
                <a:ea typeface="Meiryo" panose="020B0604030504040204" pitchFamily="50" charset="-128"/>
              </a:rPr>
              <a:t>1</a:t>
            </a:r>
            <a:r>
              <a:rPr lang="ja-JP" altLang="en-US" sz="2400" b="1" dirty="0">
                <a:latin typeface="Meiryo" panose="020B0604030504040204" pitchFamily="50" charset="-128"/>
                <a:ea typeface="Meiryo" panose="020B0604030504040204" pitchFamily="50" charset="-128"/>
              </a:rPr>
              <a:t>動画</a:t>
            </a:r>
            <a:r>
              <a:rPr lang="en-US" altLang="ja-JP" sz="2400" b="1" dirty="0">
                <a:latin typeface="Meiryo" panose="020B0604030504040204" pitchFamily="50" charset="-128"/>
                <a:ea typeface="Meiryo" panose="020B0604030504040204" pitchFamily="50" charset="-128"/>
              </a:rPr>
              <a:t>2</a:t>
            </a:r>
            <a:r>
              <a:rPr lang="ja-JP" altLang="en-US" sz="2400" b="1" dirty="0">
                <a:latin typeface="Meiryo" panose="020B0604030504040204" pitchFamily="50" charset="-128"/>
                <a:ea typeface="Meiryo" panose="020B0604030504040204" pitchFamily="50" charset="-128"/>
              </a:rPr>
              <a:t>～</a:t>
            </a:r>
            <a:r>
              <a:rPr lang="ja-JP" altLang="en-US" sz="2400" b="1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５分程度の構成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業務のスキマ時間、移動時間、空き時間で効率的に学習できる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だけでなくスマートフォンやタブレットも活用できる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身につく：　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アウトプット学習の組み合わせ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テストや実践ワークを組み合わせることで理解・記憶定着を促進させる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F59DDA-D08E-A7BB-095E-37217673AAD3}"/>
              </a:ext>
            </a:extLst>
          </p:cNvPr>
          <p:cNvSpPr txBox="1"/>
          <p:nvPr/>
        </p:nvSpPr>
        <p:spPr>
          <a:xfrm>
            <a:off x="155027" y="5612331"/>
            <a:ext cx="11881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err="1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GEMBASkillBridge</a:t>
            </a:r>
            <a:r>
              <a:rPr lang="ja-JP" altLang="en-US" sz="28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コースは、短時間で効率的にインプットが可能で</a:t>
            </a:r>
            <a:endParaRPr lang="en-US" altLang="ja-JP" sz="2800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テストやワークなどを活用して能動的に学習できるコンテンツ</a:t>
            </a:r>
            <a:endParaRPr lang="en-US" altLang="ja-JP" sz="2800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9692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lang="ja-JP" sz="4000" b="1">
                <a:latin typeface="Meiryo"/>
                <a:ea typeface="Meiryo"/>
                <a:cs typeface="Meiryo"/>
                <a:sym typeface="Meiryo"/>
              </a:rPr>
              <a:t>産業全体の中の製造業</a:t>
            </a:r>
            <a:endParaRPr sz="4000"/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872" y="1799206"/>
            <a:ext cx="6620742" cy="502012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392121" y="2624479"/>
            <a:ext cx="495094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日本のGDP（国内総生産）の</a:t>
            </a:r>
            <a:endParaRPr sz="2800" b="1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 b="1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約</a:t>
            </a:r>
            <a:r>
              <a:rPr lang="ja-JP" sz="8800" b="1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２</a:t>
            </a:r>
            <a:r>
              <a:rPr lang="ja-JP" sz="6000" b="1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割</a:t>
            </a:r>
            <a:endParaRPr sz="8800"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FF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が製造業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262706" y="1006751"/>
            <a:ext cx="77609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◆"/>
            </a:pPr>
            <a:r>
              <a:rPr lang="ja-JP" sz="3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日本の経済に占める製造業の割合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392121" y="3424698"/>
            <a:ext cx="482297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約</a:t>
            </a:r>
            <a:r>
              <a:rPr lang="ja-JP" sz="96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２</a:t>
            </a:r>
            <a:r>
              <a:rPr lang="ja-JP" sz="66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割</a:t>
            </a:r>
            <a:endParaRPr sz="9600" b="1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7CF600-8FAE-97FB-FC4F-F771E419965A}"/>
              </a:ext>
            </a:extLst>
          </p:cNvPr>
          <p:cNvSpPr txBox="1"/>
          <p:nvPr/>
        </p:nvSpPr>
        <p:spPr>
          <a:xfrm>
            <a:off x="9845040" y="912813"/>
            <a:ext cx="2550160" cy="442035"/>
          </a:xfrm>
          <a:prstGeom prst="rect">
            <a:avLst/>
          </a:prstGeom>
          <a:noFill/>
        </p:spPr>
        <p:txBody>
          <a:bodyPr wrap="square" tIns="72000" bIns="0" rtlCol="0">
            <a:spAutoFit/>
          </a:bodyPr>
          <a:lstStyle/>
          <a:p>
            <a:pPr algn="l"/>
            <a:r>
              <a:rPr kumimoji="1" lang="ja-JP" altLang="en-US" sz="2400" b="1" dirty="0"/>
              <a:t>スライド（例）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lang="ja-JP" sz="4000" b="1">
                <a:latin typeface="Meiryo"/>
                <a:ea typeface="Meiryo"/>
                <a:cs typeface="Meiryo"/>
                <a:sym typeface="Meiryo"/>
              </a:rPr>
              <a:t>製造業の種類</a:t>
            </a:r>
            <a:endParaRPr sz="4000"/>
          </a:p>
        </p:txBody>
      </p:sp>
      <p:pic>
        <p:nvPicPr>
          <p:cNvPr id="221" name="Google Shape;221;p11" descr="建物の前に立っている女性&#10;&#10;低い精度で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470" y="4715217"/>
            <a:ext cx="3034599" cy="182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 descr="屋内, テーブル, 食品, ドーナツ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8838" y="4731503"/>
            <a:ext cx="2923593" cy="194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9632" y="2640727"/>
            <a:ext cx="2985598" cy="187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 descr="工場, 屋外, 建物, 大きい が含まれている画像&#10;&#10;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0913" y="2894521"/>
            <a:ext cx="3011294" cy="182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 descr="電子機器, 回路 が含まれている画像&#10;&#10;自動的に生成された説明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13040" y="906158"/>
            <a:ext cx="2835730" cy="18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 descr="建物, 屋内, 電車, 座る が含まれている画像&#10;&#10;自動的に生成された説明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886" y="2832323"/>
            <a:ext cx="2786216" cy="17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 descr="バイクのエンジン&#10;&#10;低い精度で自動的に生成された説明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93790" y="1040002"/>
            <a:ext cx="2636094" cy="17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2118014" y="1622782"/>
            <a:ext cx="25255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機械関連</a:t>
            </a:r>
            <a:endParaRPr sz="2800" b="1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514538" y="3478815"/>
            <a:ext cx="30630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金属・鉄鋼関連</a:t>
            </a:r>
            <a:endParaRPr sz="2800" b="1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5566984" y="1567991"/>
            <a:ext cx="48703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電子部品・電子デバイス関連</a:t>
            </a:r>
            <a:endParaRPr sz="2800" b="1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4978617" y="3576440"/>
            <a:ext cx="2255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化学関連</a:t>
            </a:r>
            <a:endParaRPr sz="2800" b="1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2311941" y="5390611"/>
            <a:ext cx="2255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食品関連</a:t>
            </a:r>
            <a:endParaRPr sz="2800" b="1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6812875" y="5374896"/>
            <a:ext cx="27859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建築・住宅関連</a:t>
            </a:r>
            <a:endParaRPr sz="2800" b="1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9043076" y="3345607"/>
            <a:ext cx="27859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医薬品関連</a:t>
            </a:r>
            <a:endParaRPr sz="2800" b="1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EDF294-FEF8-E79F-30B4-9D29FE27D6B9}"/>
              </a:ext>
            </a:extLst>
          </p:cNvPr>
          <p:cNvSpPr txBox="1"/>
          <p:nvPr/>
        </p:nvSpPr>
        <p:spPr>
          <a:xfrm>
            <a:off x="9845040" y="912813"/>
            <a:ext cx="2550160" cy="442035"/>
          </a:xfrm>
          <a:prstGeom prst="rect">
            <a:avLst/>
          </a:prstGeom>
          <a:noFill/>
        </p:spPr>
        <p:txBody>
          <a:bodyPr wrap="square" tIns="72000" bIns="0" rtlCol="0">
            <a:spAutoFit/>
          </a:bodyPr>
          <a:lstStyle/>
          <a:p>
            <a:pPr algn="l"/>
            <a:r>
              <a:rPr kumimoji="1" lang="ja-JP" altLang="en-US" sz="2400" b="1" dirty="0"/>
              <a:t>スライド（例）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17" descr="持つ, 女性, グリーン, 手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9648" y="1934677"/>
            <a:ext cx="2232385" cy="228750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7"/>
          <p:cNvSpPr txBox="1">
            <a:spLocks noGrp="1"/>
          </p:cNvSpPr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lang="ja-JP" sz="4000" b="1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 sz="4000"/>
          </a:p>
        </p:txBody>
      </p:sp>
      <p:pic>
        <p:nvPicPr>
          <p:cNvPr id="343" name="Google Shape;343;p17" descr="座る, ノートパソコン, コンピュータ, 持つ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3671" y="3741945"/>
            <a:ext cx="2543302" cy="254330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7"/>
          <p:cNvSpPr txBox="1"/>
          <p:nvPr/>
        </p:nvSpPr>
        <p:spPr>
          <a:xfrm>
            <a:off x="444490" y="1066915"/>
            <a:ext cx="83104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付加価値を付けるために必要なもの①</a:t>
            </a: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4908154" y="2692242"/>
            <a:ext cx="2232384" cy="2287503"/>
          </a:xfrm>
          <a:custGeom>
            <a:avLst/>
            <a:gdLst/>
            <a:ahLst/>
            <a:cxnLst/>
            <a:rect l="l" t="t" r="r" b="b"/>
            <a:pathLst>
              <a:path w="1343285" h="1343285" extrusionOk="0">
                <a:moveTo>
                  <a:pt x="0" y="671643"/>
                </a:moveTo>
                <a:cubicBezTo>
                  <a:pt x="0" y="300705"/>
                  <a:pt x="300705" y="0"/>
                  <a:pt x="671643" y="0"/>
                </a:cubicBezTo>
                <a:cubicBezTo>
                  <a:pt x="1042581" y="0"/>
                  <a:pt x="1343286" y="300705"/>
                  <a:pt x="1343286" y="671643"/>
                </a:cubicBezTo>
                <a:cubicBezTo>
                  <a:pt x="1343286" y="1042581"/>
                  <a:pt x="1042581" y="1343286"/>
                  <a:pt x="671643" y="1343286"/>
                </a:cubicBezTo>
                <a:cubicBezTo>
                  <a:pt x="300705" y="1343286"/>
                  <a:pt x="0" y="1042581"/>
                  <a:pt x="0" y="671643"/>
                </a:cubicBezTo>
                <a:close/>
              </a:path>
            </a:pathLst>
          </a:custGeom>
          <a:solidFill>
            <a:srgbClr val="CAE4F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50050" tIns="250050" rIns="250050" bIns="2500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ja-JP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4433089" y="3253699"/>
            <a:ext cx="31825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ヒト</a:t>
            </a:r>
            <a:endParaRPr/>
          </a:p>
        </p:txBody>
      </p:sp>
      <p:sp>
        <p:nvSpPr>
          <p:cNvPr id="347" name="Google Shape;347;p17"/>
          <p:cNvSpPr txBox="1"/>
          <p:nvPr/>
        </p:nvSpPr>
        <p:spPr>
          <a:xfrm>
            <a:off x="4433089" y="4096412"/>
            <a:ext cx="31825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Man</a:t>
            </a:r>
            <a:endParaRPr sz="3200" b="1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48" name="Google Shape;348;p17" descr="おもちゃ, レゴ, 女性, 座る が含まれている画像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8702" y="1808909"/>
            <a:ext cx="2232384" cy="228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7" descr="座る, 女性 が含まれている画像&#10;&#10;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6796" y="2971829"/>
            <a:ext cx="2635903" cy="270098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7"/>
          <p:cNvSpPr txBox="1"/>
          <p:nvPr/>
        </p:nvSpPr>
        <p:spPr>
          <a:xfrm>
            <a:off x="9064854" y="2136283"/>
            <a:ext cx="12631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営業</a:t>
            </a:r>
            <a:endParaRPr/>
          </a:p>
        </p:txBody>
      </p:sp>
      <p:sp>
        <p:nvSpPr>
          <p:cNvPr id="352" name="Google Shape;352;p17"/>
          <p:cNvSpPr txBox="1"/>
          <p:nvPr/>
        </p:nvSpPr>
        <p:spPr>
          <a:xfrm>
            <a:off x="2528439" y="2182009"/>
            <a:ext cx="12968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管理</a:t>
            </a:r>
            <a:endParaRPr/>
          </a:p>
        </p:txBody>
      </p:sp>
      <p:sp>
        <p:nvSpPr>
          <p:cNvPr id="353" name="Google Shape;353;p17"/>
          <p:cNvSpPr txBox="1"/>
          <p:nvPr/>
        </p:nvSpPr>
        <p:spPr>
          <a:xfrm>
            <a:off x="1339035" y="5391174"/>
            <a:ext cx="13384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作業</a:t>
            </a:r>
            <a:endParaRPr/>
          </a:p>
        </p:txBody>
      </p:sp>
      <p:sp>
        <p:nvSpPr>
          <p:cNvPr id="354" name="Google Shape;354;p17"/>
          <p:cNvSpPr txBox="1"/>
          <p:nvPr/>
        </p:nvSpPr>
        <p:spPr>
          <a:xfrm>
            <a:off x="7869702" y="5243721"/>
            <a:ext cx="14679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技術</a:t>
            </a:r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D7AE79-8E3A-09A8-A489-BA7D11C9E307}"/>
              </a:ext>
            </a:extLst>
          </p:cNvPr>
          <p:cNvSpPr txBox="1"/>
          <p:nvPr/>
        </p:nvSpPr>
        <p:spPr>
          <a:xfrm>
            <a:off x="9845040" y="912813"/>
            <a:ext cx="2550160" cy="442035"/>
          </a:xfrm>
          <a:prstGeom prst="rect">
            <a:avLst/>
          </a:prstGeom>
          <a:noFill/>
        </p:spPr>
        <p:txBody>
          <a:bodyPr wrap="square" tIns="72000" bIns="0" rtlCol="0">
            <a:spAutoFit/>
          </a:bodyPr>
          <a:lstStyle/>
          <a:p>
            <a:pPr algn="l"/>
            <a:r>
              <a:rPr kumimoji="1" lang="ja-JP" altLang="en-US" sz="2400" b="1" dirty="0"/>
              <a:t>スライド（例）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6"/>
          <p:cNvSpPr txBox="1">
            <a:spLocks noGrp="1"/>
          </p:cNvSpPr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lang="ja-JP" sz="4000" b="1" dirty="0">
                <a:latin typeface="Meiryo"/>
                <a:ea typeface="Meiryo"/>
                <a:cs typeface="Meiryo"/>
                <a:sym typeface="Meiryo"/>
              </a:rPr>
              <a:t>まとめ</a:t>
            </a:r>
            <a:endParaRPr sz="4000" dirty="0"/>
          </a:p>
        </p:txBody>
      </p:sp>
      <p:sp>
        <p:nvSpPr>
          <p:cNvPr id="493" name="Google Shape;493;p26"/>
          <p:cNvSpPr txBox="1"/>
          <p:nvPr/>
        </p:nvSpPr>
        <p:spPr>
          <a:xfrm>
            <a:off x="352020" y="1760747"/>
            <a:ext cx="11682919" cy="429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日本の産業の中でも日本経済を牽引する重要な産業の一つ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さまざまな分類がある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ものを作る各段階で「付加価値」をつけ、人々の役に立つものを作る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経営資源（ヒト・モノ・カネ・情報）を投入して付加価値を創出する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B to C, B to B がある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>
            <a:off x="337344" y="1237527"/>
            <a:ext cx="33214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製造業とは、</a:t>
            </a:r>
            <a:endParaRPr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DF35E8-A3E3-4501-DB5D-DE24DADD6F34}"/>
              </a:ext>
            </a:extLst>
          </p:cNvPr>
          <p:cNvSpPr txBox="1"/>
          <p:nvPr/>
        </p:nvSpPr>
        <p:spPr>
          <a:xfrm>
            <a:off x="9845040" y="912813"/>
            <a:ext cx="2550160" cy="442035"/>
          </a:xfrm>
          <a:prstGeom prst="rect">
            <a:avLst/>
          </a:prstGeom>
          <a:noFill/>
        </p:spPr>
        <p:txBody>
          <a:bodyPr wrap="square" tIns="72000" bIns="0" rtlCol="0">
            <a:spAutoFit/>
          </a:bodyPr>
          <a:lstStyle/>
          <a:p>
            <a:pPr algn="l"/>
            <a:r>
              <a:rPr kumimoji="1" lang="ja-JP" altLang="en-US" sz="2400" b="1" dirty="0"/>
              <a:t>スライド（例）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7"/>
          <p:cNvSpPr txBox="1">
            <a:spLocks noGrp="1"/>
          </p:cNvSpPr>
          <p:nvPr>
            <p:ph type="ctrTitle"/>
          </p:nvPr>
        </p:nvSpPr>
        <p:spPr>
          <a:xfrm>
            <a:off x="334964" y="1844353"/>
            <a:ext cx="1152207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/>
              <a:t>はじめての製造業</a:t>
            </a:r>
            <a:endParaRPr/>
          </a:p>
        </p:txBody>
      </p:sp>
      <p:sp>
        <p:nvSpPr>
          <p:cNvPr id="500" name="Google Shape;500;p27"/>
          <p:cNvSpPr txBox="1">
            <a:spLocks noGrp="1"/>
          </p:cNvSpPr>
          <p:nvPr>
            <p:ph type="subTitle" idx="1"/>
          </p:nvPr>
        </p:nvSpPr>
        <p:spPr>
          <a:xfrm>
            <a:off x="334964" y="3783345"/>
            <a:ext cx="11522074" cy="12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ja-JP" sz="6600"/>
              <a:t>製造業とは</a:t>
            </a:r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5E4CDB-2410-A796-D07F-3DD3687EFDC9}"/>
              </a:ext>
            </a:extLst>
          </p:cNvPr>
          <p:cNvSpPr txBox="1"/>
          <p:nvPr/>
        </p:nvSpPr>
        <p:spPr>
          <a:xfrm>
            <a:off x="9845040" y="912813"/>
            <a:ext cx="2550160" cy="442035"/>
          </a:xfrm>
          <a:prstGeom prst="rect">
            <a:avLst/>
          </a:prstGeom>
          <a:noFill/>
        </p:spPr>
        <p:txBody>
          <a:bodyPr wrap="square" tIns="72000" bIns="0" rtlCol="0">
            <a:spAutoFit/>
          </a:bodyPr>
          <a:lstStyle/>
          <a:p>
            <a:pPr algn="l"/>
            <a:r>
              <a:rPr kumimoji="1" lang="ja-JP" altLang="en-US" sz="2400" b="1" dirty="0"/>
              <a:t>スライド（例）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/>
          <p:cNvSpPr/>
          <p:nvPr/>
        </p:nvSpPr>
        <p:spPr>
          <a:xfrm>
            <a:off x="0" y="2963486"/>
            <a:ext cx="12192000" cy="931024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⑨ワーク・テストの作成ガイド</a:t>
            </a:r>
            <a:endParaRPr kumimoji="1"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411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17437-81D0-8AFF-02CB-17D54C124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A21E53-3A21-49EB-342F-F80629B9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46</a:t>
            </a:fld>
            <a:endParaRPr lang="ja-JP" altLang="en-US" dirty="0"/>
          </a:p>
        </p:txBody>
      </p:sp>
      <p:sp>
        <p:nvSpPr>
          <p:cNvPr id="3" name="角丸四角形 26">
            <a:extLst>
              <a:ext uri="{FF2B5EF4-FFF2-40B4-BE49-F238E27FC236}">
                <a16:creationId xmlns:a16="http://schemas.microsoft.com/office/drawing/2014/main" id="{EF37C9BC-C661-1B87-630F-D7AF76AEF5F1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ワーク作成ガイド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98EC29-1180-8993-56BD-8A3B7465BFF8}"/>
              </a:ext>
            </a:extLst>
          </p:cNvPr>
          <p:cNvSpPr txBox="1"/>
          <p:nvPr/>
        </p:nvSpPr>
        <p:spPr>
          <a:xfrm>
            <a:off x="345473" y="952899"/>
            <a:ext cx="11846527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実践ワークは、説明動画と解説動画は分けてカリキュラムを作成する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ワークシート説明の際は一例を使って説明する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解説では実業務で活用するためのポイントを中心に説明する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n"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33D350-9C94-E27E-1FB8-CF0932A6D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73" y="2708945"/>
            <a:ext cx="3184158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A4A16FB-F0A3-9C49-BF32-37CF8B330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460" y="2664498"/>
            <a:ext cx="3203643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5ADA87E-E1EE-4B8E-E6BA-9E39DD49C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666" y="2664498"/>
            <a:ext cx="3190099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169A4F9-1658-9EDC-D053-B0D615363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7" y="4764130"/>
            <a:ext cx="3203643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DE9ED75-EA1E-5AAB-0296-7CED3E9AF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004" y="4764130"/>
            <a:ext cx="3190099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32874E4E-7931-143B-C7B8-6F82EF036CC9}"/>
              </a:ext>
            </a:extLst>
          </p:cNvPr>
          <p:cNvSpPr/>
          <p:nvPr/>
        </p:nvSpPr>
        <p:spPr>
          <a:xfrm rot="5400000">
            <a:off x="3739987" y="3503842"/>
            <a:ext cx="602406" cy="21020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1FFCB856-7AA6-14F4-20ED-78DE80DADFC8}"/>
              </a:ext>
            </a:extLst>
          </p:cNvPr>
          <p:cNvSpPr/>
          <p:nvPr/>
        </p:nvSpPr>
        <p:spPr>
          <a:xfrm rot="5400000">
            <a:off x="7894683" y="3503841"/>
            <a:ext cx="602406" cy="21020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2BDDE3E4-E915-9E3F-51F7-E8CFBEB12EBB}"/>
              </a:ext>
            </a:extLst>
          </p:cNvPr>
          <p:cNvSpPr/>
          <p:nvPr/>
        </p:nvSpPr>
        <p:spPr>
          <a:xfrm rot="5400000">
            <a:off x="3739987" y="5617925"/>
            <a:ext cx="602406" cy="21020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038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D3895-1872-F5DF-718D-E5FD81EC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6">
            <a:extLst>
              <a:ext uri="{FF2B5EF4-FFF2-40B4-BE49-F238E27FC236}">
                <a16:creationId xmlns:a16="http://schemas.microsoft.com/office/drawing/2014/main" id="{271D0B1D-879B-90F6-346C-90564AFEDDD2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テスト作成ガイド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C18CCF-D7DD-20F8-A431-32E7EEF4D274}"/>
              </a:ext>
            </a:extLst>
          </p:cNvPr>
          <p:cNvSpPr txBox="1"/>
          <p:nvPr/>
        </p:nvSpPr>
        <p:spPr>
          <a:xfrm>
            <a:off x="345473" y="952899"/>
            <a:ext cx="1184652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基本は各コースで「確認テスト」を作成する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コースの学習目標に寄与するテストを作成する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コースの学習範囲外にある知識や考え方を問う問題は出題出来ない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全問必ず解説は必要で、解説内であれば更に踏み込んだ知識を記載してもよい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テスト形式は「〇×式」または「選択式」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勘による正解を防ぐため、複数選択式テストを推奨（例：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択中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択正解）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設問数は5問～10問程度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610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/>
          <p:cNvSpPr/>
          <p:nvPr/>
        </p:nvSpPr>
        <p:spPr>
          <a:xfrm>
            <a:off x="0" y="2963486"/>
            <a:ext cx="12192000" cy="931024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⑩著作物の使用について</a:t>
            </a:r>
          </a:p>
        </p:txBody>
      </p:sp>
    </p:spTree>
    <p:extLst>
      <p:ext uri="{BB962C8B-B14F-4D97-AF65-F5344CB8AC3E}">
        <p14:creationId xmlns:p14="http://schemas.microsoft.com/office/powerpoint/2010/main" val="4092349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457B5-CA9C-BA56-C387-A7FC824D1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F61A47-12ED-A020-9B92-CF8A2C0D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49</a:t>
            </a:fld>
            <a:endParaRPr lang="ja-JP" altLang="en-US" dirty="0"/>
          </a:p>
        </p:txBody>
      </p:sp>
      <p:sp>
        <p:nvSpPr>
          <p:cNvPr id="3" name="角丸四角形 26">
            <a:extLst>
              <a:ext uri="{FF2B5EF4-FFF2-40B4-BE49-F238E27FC236}">
                <a16:creationId xmlns:a16="http://schemas.microsoft.com/office/drawing/2014/main" id="{113F879C-F43C-D34B-EB0E-2828406AA87B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著作物の使用について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4BD3BA-2ADA-4E60-C545-94E774787B57}"/>
              </a:ext>
            </a:extLst>
          </p:cNvPr>
          <p:cNvSpPr txBox="1"/>
          <p:nvPr/>
        </p:nvSpPr>
        <p:spPr>
          <a:xfrm>
            <a:off x="345734" y="887373"/>
            <a:ext cx="11846527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文章・写真・イラスト・映像・音楽等には、著作権を含む知的財産権があります。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講師が著作者から許諾をとるか、または適切な引用範囲でご使用ください。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他人の著作物を</a:t>
            </a:r>
            <a:r>
              <a:rPr lang="ja-JP" altLang="en-US" sz="2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転載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する場合、講師が著作権者から許諾をとる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公表された著作物を</a:t>
            </a:r>
            <a:r>
              <a:rPr lang="ja-JP" altLang="en-US" sz="2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引用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する場合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①引用箇所を</a:t>
            </a:r>
            <a:r>
              <a:rPr lang="ja-JP" altLang="en-US" sz="2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明瞭に区別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②自己の著作物の</a:t>
            </a:r>
            <a:r>
              <a:rPr lang="ja-JP" altLang="en-US" sz="2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従たる範囲（</a:t>
            </a:r>
            <a:r>
              <a:rPr lang="en-US" altLang="ja-JP" sz="2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2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％未満）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で引用する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sz="2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出所（引用元となる著作物と著作者名）を明示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なお、ライセンスフリーの場合でも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商業用途ではライセンス契約が必要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な場合がありますので必ずご確認ください。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78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/>
          <p:cNvSpPr/>
          <p:nvPr/>
        </p:nvSpPr>
        <p:spPr>
          <a:xfrm>
            <a:off x="0" y="3090444"/>
            <a:ext cx="12192000" cy="677108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②全体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カリキュラム・企画書の作成</a:t>
            </a:r>
            <a:endParaRPr lang="ja-JP" altLang="en-US" sz="4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00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C2BEB-AE92-6911-2582-94F3456FA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42C139-3127-24E9-572C-EBB7B138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" name="角丸四角形 26">
            <a:extLst>
              <a:ext uri="{FF2B5EF4-FFF2-40B4-BE49-F238E27FC236}">
                <a16:creationId xmlns:a16="http://schemas.microsoft.com/office/drawing/2014/main" id="{C122DB5B-C4A2-D825-C29C-4D1E20A2FC90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全体カリキュラム・企画書の作成</a:t>
            </a:r>
            <a:endParaRPr lang="ja-JP" altLang="en-US" sz="4000" b="1" spc="400" dirty="0">
              <a:ln w="4445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D97552-B118-1D9D-2199-809E7679D6C8}"/>
              </a:ext>
            </a:extLst>
          </p:cNvPr>
          <p:cNvSpPr txBox="1"/>
          <p:nvPr/>
        </p:nvSpPr>
        <p:spPr>
          <a:xfrm>
            <a:off x="346686" y="960524"/>
            <a:ext cx="10384574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全体カリキュラムの作成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制作テーマが決まり次第、全体カリキュラムの作成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全体設計（コース数／コース内容／学習想定時間など）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シリーズ名やコースタイトルの協議（受講喚起／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SEO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対応など）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72FDC5B-A1CE-C649-04FE-11966D897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3" y="3429000"/>
            <a:ext cx="10697234" cy="30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87CB8-C9B2-95C2-0284-D4CADB916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E0DEF0-A582-7E82-1EF4-E491E3B4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3" name="角丸四角形 26">
            <a:extLst>
              <a:ext uri="{FF2B5EF4-FFF2-40B4-BE49-F238E27FC236}">
                <a16:creationId xmlns:a16="http://schemas.microsoft.com/office/drawing/2014/main" id="{7F7AF250-2469-191C-FF06-A494CCC8F87F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全体カリキュラム・企画書の作成</a:t>
            </a:r>
            <a:endParaRPr lang="ja-JP" altLang="en-US" sz="4000" b="1" spc="400" dirty="0">
              <a:ln w="4445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E28F6C-7330-5ACA-57A5-DB053F9D8CD9}"/>
              </a:ext>
            </a:extLst>
          </p:cNvPr>
          <p:cNvSpPr txBox="1"/>
          <p:nvPr/>
        </p:nvSpPr>
        <p:spPr>
          <a:xfrm>
            <a:off x="344503" y="955073"/>
            <a:ext cx="1184749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各コース企画書の作成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全体カリキュラムが決まり次第、各コース（収録単位）の企画書作成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コース目的、難易度設定などのすり合わせ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コース情報記載（タイトル／概要／カリキュラム／講師プロフィール）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28A2FC-6FBE-BF7E-F5A7-EF63F0053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88360"/>
            <a:ext cx="12192000" cy="30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7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1464866"/>
            <a:ext cx="12192001" cy="4094917"/>
          </a:xfrm>
          <a:prstGeom prst="roundRect">
            <a:avLst>
              <a:gd name="adj" fmla="val 36157"/>
            </a:avLst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ja-JP" altLang="en-US" sz="8800" b="1" cap="all" spc="30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25400" stA="22000" endPos="77000" dist="127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endParaRPr lang="en-US" altLang="ja-JP" sz="8800" b="1" cap="all" spc="30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25400" stA="22000" endPos="77000" dist="127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77217" y="2893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 </a:t>
            </a:r>
          </a:p>
        </p:txBody>
      </p:sp>
      <p:sp>
        <p:nvSpPr>
          <p:cNvPr id="9" name="角丸四角形 2"/>
          <p:cNvSpPr/>
          <p:nvPr/>
        </p:nvSpPr>
        <p:spPr>
          <a:xfrm>
            <a:off x="0" y="2751890"/>
            <a:ext cx="12192000" cy="135421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③プレゼン資料作成ガイド</a:t>
            </a:r>
            <a:endParaRPr lang="en-US" altLang="ja-JP" sz="4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基本構成</a:t>
            </a:r>
          </a:p>
        </p:txBody>
      </p:sp>
    </p:spTree>
    <p:extLst>
      <p:ext uri="{BB962C8B-B14F-4D97-AF65-F5344CB8AC3E}">
        <p14:creationId xmlns:p14="http://schemas.microsoft.com/office/powerpoint/2010/main" val="10626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EAB59-618E-7317-2760-467C2ED7F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A76378-49D1-D8A5-FE7E-4816731F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9AEB-C69E-4C08-8836-A6D57E0C4166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3" name="角丸四角形 26">
            <a:extLst>
              <a:ext uri="{FF2B5EF4-FFF2-40B4-BE49-F238E27FC236}">
                <a16:creationId xmlns:a16="http://schemas.microsoft.com/office/drawing/2014/main" id="{DEEBA25A-F1A1-DBA8-77DD-EEB04C98BF31}"/>
              </a:ext>
            </a:extLst>
          </p:cNvPr>
          <p:cNvSpPr/>
          <p:nvPr/>
        </p:nvSpPr>
        <p:spPr>
          <a:xfrm>
            <a:off x="0" y="257424"/>
            <a:ext cx="12192000" cy="7200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9000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contourClr>
                <a:schemeClr val="bg1"/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spc="400" dirty="0">
                <a:ln w="4445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基本構成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198329-BC41-524C-267E-F7A513BCDE16}"/>
              </a:ext>
            </a:extLst>
          </p:cNvPr>
          <p:cNvSpPr txBox="1"/>
          <p:nvPr/>
        </p:nvSpPr>
        <p:spPr>
          <a:xfrm>
            <a:off x="346686" y="960524"/>
            <a:ext cx="11303094" cy="4847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スライドの最初と最後に「コースタイトル」を入れる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「コース受講の効果」に受講後の行動変容や、スキルが活用できる場面を記載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tabLst>
                <a:tab pos="536575" algn="l"/>
              </a:tabLst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	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シリーズもので前講座と同じ場合は省略する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「コースで学ぶこと」に各カリキュラムの目次を記載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各カリキュラム前には必ず「カリキュラムタイトル」を入れる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実践ワークは、説明動画と解説動画は分けてカリキュラムを作成する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745240"/>
      </p:ext>
    </p:extLst>
  </p:cSld>
  <p:clrMapOvr>
    <a:masterClrMapping/>
  </p:clrMapOvr>
</p:sld>
</file>

<file path=ppt/theme/theme1.xml><?xml version="1.0" encoding="utf-8"?>
<a:theme xmlns:a="http://schemas.openxmlformats.org/drawingml/2006/main" name="GEMBAconsulting">
  <a:themeElements>
    <a:clrScheme name="GEMBAConsulting2">
      <a:dk1>
        <a:srgbClr val="3F3F3F"/>
      </a:dk1>
      <a:lt1>
        <a:sysClr val="window" lastClr="FFFFFF"/>
      </a:lt1>
      <a:dk2>
        <a:srgbClr val="263B75"/>
      </a:dk2>
      <a:lt2>
        <a:srgbClr val="E4E4E4"/>
      </a:lt2>
      <a:accent1>
        <a:srgbClr val="263B75"/>
      </a:accent1>
      <a:accent2>
        <a:srgbClr val="6FB92C"/>
      </a:accent2>
      <a:accent3>
        <a:srgbClr val="7B7B7B"/>
      </a:accent3>
      <a:accent4>
        <a:srgbClr val="263B75"/>
      </a:accent4>
      <a:accent5>
        <a:srgbClr val="6FB92C"/>
      </a:accent5>
      <a:accent6>
        <a:srgbClr val="A5A5A5"/>
      </a:accent6>
      <a:hlink>
        <a:srgbClr val="5E7BCA"/>
      </a:hlink>
      <a:folHlink>
        <a:srgbClr val="A8DE76"/>
      </a:folHlink>
    </a:clrScheme>
    <a:fontScheme name="ALL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tIns="72000" bIns="0" rtlCol="0" anchor="ctr"/>
      <a:lstStyle>
        <a:defPPr algn="ctr">
          <a:defRPr kumimoji="1" sz="2400" dirty="0" err="1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72000" bIns="0" rtlCol="0">
        <a:spAutoFit/>
      </a:bodyPr>
      <a:lstStyle>
        <a:defPPr algn="l">
          <a:defRPr kumimoji="1"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2" id="{55565ADA-7004-4C4A-8A61-CD352A6D849D}" vid="{40916B76-7814-424F-924A-CB209CC18091}"/>
    </a:ext>
  </a:extLst>
</a:theme>
</file>

<file path=ppt/theme/theme2.xml><?xml version="1.0" encoding="utf-8"?>
<a:theme xmlns:a="http://schemas.openxmlformats.org/drawingml/2006/main" name="Office テーマ">
  <a:themeElements>
    <a:clrScheme name="GEMBAConsulting2">
      <a:dk1>
        <a:srgbClr val="3F3F3F"/>
      </a:dk1>
      <a:lt1>
        <a:sysClr val="window" lastClr="FFFFFF"/>
      </a:lt1>
      <a:dk2>
        <a:srgbClr val="263B75"/>
      </a:dk2>
      <a:lt2>
        <a:srgbClr val="E4E4E4"/>
      </a:lt2>
      <a:accent1>
        <a:srgbClr val="263B75"/>
      </a:accent1>
      <a:accent2>
        <a:srgbClr val="6FB92C"/>
      </a:accent2>
      <a:accent3>
        <a:srgbClr val="7B7B7B"/>
      </a:accent3>
      <a:accent4>
        <a:srgbClr val="263B75"/>
      </a:accent4>
      <a:accent5>
        <a:srgbClr val="6FB92C"/>
      </a:accent5>
      <a:accent6>
        <a:srgbClr val="A5A5A5"/>
      </a:accent6>
      <a:hlink>
        <a:srgbClr val="5E7BCA"/>
      </a:hlink>
      <a:folHlink>
        <a:srgbClr val="A8DE76"/>
      </a:folHlink>
    </a:clrScheme>
    <a:fontScheme name="ALL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GEMBAConsulting2">
      <a:dk1>
        <a:srgbClr val="3F3F3F"/>
      </a:dk1>
      <a:lt1>
        <a:sysClr val="window" lastClr="FFFFFF"/>
      </a:lt1>
      <a:dk2>
        <a:srgbClr val="263B75"/>
      </a:dk2>
      <a:lt2>
        <a:srgbClr val="E4E4E4"/>
      </a:lt2>
      <a:accent1>
        <a:srgbClr val="263B75"/>
      </a:accent1>
      <a:accent2>
        <a:srgbClr val="6FB92C"/>
      </a:accent2>
      <a:accent3>
        <a:srgbClr val="7B7B7B"/>
      </a:accent3>
      <a:accent4>
        <a:srgbClr val="263B75"/>
      </a:accent4>
      <a:accent5>
        <a:srgbClr val="6FB92C"/>
      </a:accent5>
      <a:accent6>
        <a:srgbClr val="A5A5A5"/>
      </a:accent6>
      <a:hlink>
        <a:srgbClr val="5E7BCA"/>
      </a:hlink>
      <a:folHlink>
        <a:srgbClr val="A8DE76"/>
      </a:folHlink>
    </a:clrScheme>
    <a:fontScheme name="ALL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27733-be87-4967-9172-4269489944a2">
      <Terms xmlns="http://schemas.microsoft.com/office/infopath/2007/PartnerControls"/>
    </lcf76f155ced4ddcb4097134ff3c332f>
    <TaxCatchAll xmlns="d0291030-4108-4d46-856f-e02a93f0c15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2945CCFE983394FB5AD0881BEAEA980" ma:contentTypeVersion="12" ma:contentTypeDescription="新しいドキュメントを作成します。" ma:contentTypeScope="" ma:versionID="67533bf8a9a051df33e5c4925cc0177e">
  <xsd:schema xmlns:xsd="http://www.w3.org/2001/XMLSchema" xmlns:xs="http://www.w3.org/2001/XMLSchema" xmlns:p="http://schemas.microsoft.com/office/2006/metadata/properties" xmlns:ns2="e7927733-be87-4967-9172-4269489944a2" xmlns:ns3="d0291030-4108-4d46-856f-e02a93f0c151" targetNamespace="http://schemas.microsoft.com/office/2006/metadata/properties" ma:root="true" ma:fieldsID="05e2421e40baeb8c2760827332ac1301" ns2:_="" ns3:_="">
    <xsd:import namespace="e7927733-be87-4967-9172-4269489944a2"/>
    <xsd:import namespace="d0291030-4108-4d46-856f-e02a93f0c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27733-be87-4967-9172-42694899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ba9ae209-a0ce-4094-a6b3-3709fb5ea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91030-4108-4d46-856f-e02a93f0c1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1ec53b-c5a4-417a-91c7-49141bcdee4f}" ma:internalName="TaxCatchAll" ma:showField="CatchAllData" ma:web="d0291030-4108-4d46-856f-e02a93f0c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C2CF9F-C3FA-4D9A-82AD-76E65518DF1E}">
  <ds:schemaRefs>
    <ds:schemaRef ds:uri="http://schemas.microsoft.com/office/2006/metadata/properties"/>
    <ds:schemaRef ds:uri="http://schemas.microsoft.com/office/infopath/2007/PartnerControls"/>
    <ds:schemaRef ds:uri="e7927733-be87-4967-9172-4269489944a2"/>
    <ds:schemaRef ds:uri="d0291030-4108-4d46-856f-e02a93f0c151"/>
  </ds:schemaRefs>
</ds:datastoreItem>
</file>

<file path=customXml/itemProps2.xml><?xml version="1.0" encoding="utf-8"?>
<ds:datastoreItem xmlns:ds="http://schemas.openxmlformats.org/officeDocument/2006/customXml" ds:itemID="{62F68541-B71D-4E16-ABD4-E3C587AA3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27733-be87-4967-9172-4269489944a2"/>
    <ds:schemaRef ds:uri="d0291030-4108-4d46-856f-e02a93f0c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B0633C-5A5A-4420-96AB-81F22E796D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GEMBASkillBridgeテンプレート</Template>
  <TotalTime>419</TotalTime>
  <Words>1990</Words>
  <Application>Microsoft Office PowerPoint</Application>
  <PresentationFormat>ワイド画面</PresentationFormat>
  <Paragraphs>406</Paragraphs>
  <Slides>49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6" baseType="lpstr">
      <vt:lpstr>Noto Sans Symbols</vt:lpstr>
      <vt:lpstr>Meiryo</vt:lpstr>
      <vt:lpstr>Meiryo</vt:lpstr>
      <vt:lpstr>Arial</vt:lpstr>
      <vt:lpstr>Source Sans Pro</vt:lpstr>
      <vt:lpstr>Wingdings</vt:lpstr>
      <vt:lpstr>GEMBAconsulting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はじめての製造業</vt:lpstr>
      <vt:lpstr>講座受講の効果</vt:lpstr>
      <vt:lpstr>この講座で学ぶこと</vt:lpstr>
      <vt:lpstr>産業全体の中の製造業</vt:lpstr>
      <vt:lpstr>産業全体の中の製造業</vt:lpstr>
      <vt:lpstr>PowerPoint プレゼンテーション</vt:lpstr>
      <vt:lpstr>まとめ</vt:lpstr>
      <vt:lpstr>はじめての製造業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講座受講の効果</vt:lpstr>
      <vt:lpstr>この講座で学ぶこと</vt:lpstr>
      <vt:lpstr>産業全体の中の製造業</vt:lpstr>
      <vt:lpstr>産業全体の中の製造業</vt:lpstr>
      <vt:lpstr>産業全体の中の製造業</vt:lpstr>
      <vt:lpstr>産業全体の中の製造業</vt:lpstr>
      <vt:lpstr>製造業の種類</vt:lpstr>
      <vt:lpstr>製造業の営み</vt:lpstr>
      <vt:lpstr>まとめ</vt:lpstr>
      <vt:lpstr>はじめての製造業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大原 健佑</dc:creator>
  <cp:lastModifiedBy>大原 健佑</cp:lastModifiedBy>
  <cp:revision>52</cp:revision>
  <dcterms:created xsi:type="dcterms:W3CDTF">2025-02-28T22:52:39Z</dcterms:created>
  <dcterms:modified xsi:type="dcterms:W3CDTF">2025-07-28T21:38:58Z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0x010100C2945CCFE983394FB5AD0881BEAEA980</vt:lpwstr>
  </property>
  <property fmtid="{D5CDD505-2E9C-101B-9397-08002B2CF9AE}" pid="3" name="MediaServiceImageTags">
    <vt:lpwstr/>
  </property>
</Properties>
</file>