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1" r:id="rId3"/>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86"/>
    <a:srgbClr val="EE7EE1"/>
    <a:srgbClr val="FDE5D7"/>
    <a:srgbClr val="FEF3EC"/>
    <a:srgbClr val="FDD7BF"/>
    <a:srgbClr val="FBB78D"/>
    <a:srgbClr val="FBA7A7"/>
    <a:srgbClr val="FAA3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E21699-D028-4D56-8F17-5398DCB8ED34}" v="7" dt="2023-02-12T00:19:33.2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5494" autoAdjust="0"/>
  </p:normalViewPr>
  <p:slideViewPr>
    <p:cSldViewPr snapToGrid="0">
      <p:cViewPr varScale="1">
        <p:scale>
          <a:sx n="79" d="100"/>
          <a:sy n="79" d="100"/>
        </p:scale>
        <p:origin x="306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kunaga satoshi" userId="d6c4831eb36ce509" providerId="LiveId" clId="{1CE21699-D028-4D56-8F17-5398DCB8ED34}"/>
    <pc:docChg chg="undo custSel addSld delSld modSld">
      <pc:chgData name="fukunaga satoshi" userId="d6c4831eb36ce509" providerId="LiveId" clId="{1CE21699-D028-4D56-8F17-5398DCB8ED34}" dt="2023-02-12T00:19:35.350" v="1979" actId="20577"/>
      <pc:docMkLst>
        <pc:docMk/>
      </pc:docMkLst>
      <pc:sldChg chg="addSp delSp modSp mod">
        <pc:chgData name="fukunaga satoshi" userId="d6c4831eb36ce509" providerId="LiveId" clId="{1CE21699-D028-4D56-8F17-5398DCB8ED34}" dt="2023-02-12T00:17:44.351" v="1958" actId="1076"/>
        <pc:sldMkLst>
          <pc:docMk/>
          <pc:sldMk cId="3600002489" sldId="261"/>
        </pc:sldMkLst>
        <pc:spChg chg="add mod">
          <ac:chgData name="fukunaga satoshi" userId="d6c4831eb36ce509" providerId="LiveId" clId="{1CE21699-D028-4D56-8F17-5398DCB8ED34}" dt="2023-02-12T00:17:44.351" v="1958" actId="1076"/>
          <ac:spMkLst>
            <pc:docMk/>
            <pc:sldMk cId="3600002489" sldId="261"/>
            <ac:spMk id="2" creationId="{4A6E04F4-3096-7A02-DC9B-01459F777729}"/>
          </ac:spMkLst>
        </pc:spChg>
        <pc:spChg chg="del mod">
          <ac:chgData name="fukunaga satoshi" userId="d6c4831eb36ce509" providerId="LiveId" clId="{1CE21699-D028-4D56-8F17-5398DCB8ED34}" dt="2023-02-12T00:17:35.011" v="1956" actId="478"/>
          <ac:spMkLst>
            <pc:docMk/>
            <pc:sldMk cId="3600002489" sldId="261"/>
            <ac:spMk id="10" creationId="{00000000-0000-0000-0000-000000000000}"/>
          </ac:spMkLst>
        </pc:spChg>
        <pc:spChg chg="del">
          <ac:chgData name="fukunaga satoshi" userId="d6c4831eb36ce509" providerId="LiveId" clId="{1CE21699-D028-4D56-8F17-5398DCB8ED34}" dt="2023-02-11T23:37:41.310" v="608" actId="478"/>
          <ac:spMkLst>
            <pc:docMk/>
            <pc:sldMk cId="3600002489" sldId="261"/>
            <ac:spMk id="12" creationId="{00000000-0000-0000-0000-000000000000}"/>
          </ac:spMkLst>
        </pc:spChg>
        <pc:spChg chg="mod">
          <ac:chgData name="fukunaga satoshi" userId="d6c4831eb36ce509" providerId="LiveId" clId="{1CE21699-D028-4D56-8F17-5398DCB8ED34}" dt="2023-02-11T23:49:25.161" v="1131" actId="20577"/>
          <ac:spMkLst>
            <pc:docMk/>
            <pc:sldMk cId="3600002489" sldId="261"/>
            <ac:spMk id="13" creationId="{00000000-0000-0000-0000-000000000000}"/>
          </ac:spMkLst>
        </pc:spChg>
        <pc:spChg chg="add del mod">
          <ac:chgData name="fukunaga satoshi" userId="d6c4831eb36ce509" providerId="LiveId" clId="{1CE21699-D028-4D56-8F17-5398DCB8ED34}" dt="2023-02-11T23:40:10.662" v="652" actId="478"/>
          <ac:spMkLst>
            <pc:docMk/>
            <pc:sldMk cId="3600002489" sldId="261"/>
            <ac:spMk id="15" creationId="{00000000-0000-0000-0000-000000000000}"/>
          </ac:spMkLst>
        </pc:spChg>
        <pc:spChg chg="del">
          <ac:chgData name="fukunaga satoshi" userId="d6c4831eb36ce509" providerId="LiveId" clId="{1CE21699-D028-4D56-8F17-5398DCB8ED34}" dt="2023-02-11T23:40:12.460" v="653" actId="478"/>
          <ac:spMkLst>
            <pc:docMk/>
            <pc:sldMk cId="3600002489" sldId="261"/>
            <ac:spMk id="16" creationId="{00000000-0000-0000-0000-000000000000}"/>
          </ac:spMkLst>
        </pc:spChg>
        <pc:spChg chg="mod">
          <ac:chgData name="fukunaga satoshi" userId="d6c4831eb36ce509" providerId="LiveId" clId="{1CE21699-D028-4D56-8F17-5398DCB8ED34}" dt="2023-02-11T23:41:16.759" v="661" actId="6549"/>
          <ac:spMkLst>
            <pc:docMk/>
            <pc:sldMk cId="3600002489" sldId="261"/>
            <ac:spMk id="23" creationId="{00000000-0000-0000-0000-000000000000}"/>
          </ac:spMkLst>
        </pc:spChg>
        <pc:spChg chg="mod">
          <ac:chgData name="fukunaga satoshi" userId="d6c4831eb36ce509" providerId="LiveId" clId="{1CE21699-D028-4D56-8F17-5398DCB8ED34}" dt="2023-02-12T00:06:30.623" v="1728" actId="1076"/>
          <ac:spMkLst>
            <pc:docMk/>
            <pc:sldMk cId="3600002489" sldId="261"/>
            <ac:spMk id="28" creationId="{00000000-0000-0000-0000-000000000000}"/>
          </ac:spMkLst>
        </pc:spChg>
        <pc:graphicFrameChg chg="mod modGraphic">
          <ac:chgData name="fukunaga satoshi" userId="d6c4831eb36ce509" providerId="LiveId" clId="{1CE21699-D028-4D56-8F17-5398DCB8ED34}" dt="2023-02-11T23:26:23.248" v="303" actId="14100"/>
          <ac:graphicFrameMkLst>
            <pc:docMk/>
            <pc:sldMk cId="3600002489" sldId="261"/>
            <ac:graphicFrameMk id="3" creationId="{00000000-0000-0000-0000-000000000000}"/>
          </ac:graphicFrameMkLst>
        </pc:graphicFrameChg>
        <pc:picChg chg="del">
          <ac:chgData name="fukunaga satoshi" userId="d6c4831eb36ce509" providerId="LiveId" clId="{1CE21699-D028-4D56-8F17-5398DCB8ED34}" dt="2023-02-11T23:36:35.873" v="528" actId="478"/>
          <ac:picMkLst>
            <pc:docMk/>
            <pc:sldMk cId="3600002489" sldId="261"/>
            <ac:picMk id="8" creationId="{419B406A-B86A-47EB-BCA9-A0102B8907A4}"/>
          </ac:picMkLst>
        </pc:picChg>
        <pc:cxnChg chg="mod">
          <ac:chgData name="fukunaga satoshi" userId="d6c4831eb36ce509" providerId="LiveId" clId="{1CE21699-D028-4D56-8F17-5398DCB8ED34}" dt="2023-02-11T23:27:09.666" v="307" actId="1076"/>
          <ac:cxnSpMkLst>
            <pc:docMk/>
            <pc:sldMk cId="3600002489" sldId="261"/>
            <ac:cxnSpMk id="26" creationId="{00000000-0000-0000-0000-000000000000}"/>
          </ac:cxnSpMkLst>
        </pc:cxnChg>
        <pc:cxnChg chg="mod">
          <ac:chgData name="fukunaga satoshi" userId="d6c4831eb36ce509" providerId="LiveId" clId="{1CE21699-D028-4D56-8F17-5398DCB8ED34}" dt="2023-02-12T00:06:27.054" v="1727" actId="1076"/>
          <ac:cxnSpMkLst>
            <pc:docMk/>
            <pc:sldMk cId="3600002489" sldId="261"/>
            <ac:cxnSpMk id="38" creationId="{00000000-0000-0000-0000-000000000000}"/>
          </ac:cxnSpMkLst>
        </pc:cxnChg>
      </pc:sldChg>
      <pc:sldChg chg="addSp delSp modSp mod">
        <pc:chgData name="fukunaga satoshi" userId="d6c4831eb36ce509" providerId="LiveId" clId="{1CE21699-D028-4D56-8F17-5398DCB8ED34}" dt="2023-02-12T00:19:35.350" v="1979" actId="20577"/>
        <pc:sldMkLst>
          <pc:docMk/>
          <pc:sldMk cId="45509164" sldId="263"/>
        </pc:sldMkLst>
        <pc:spChg chg="mod">
          <ac:chgData name="fukunaga satoshi" userId="d6c4831eb36ce509" providerId="LiveId" clId="{1CE21699-D028-4D56-8F17-5398DCB8ED34}" dt="2023-02-11T23:37:08.005" v="551" actId="20577"/>
          <ac:spMkLst>
            <pc:docMk/>
            <pc:sldMk cId="45509164" sldId="263"/>
            <ac:spMk id="2" creationId="{222CC102-22E2-493A-A5E0-13B26D3B9CD8}"/>
          </ac:spMkLst>
        </pc:spChg>
        <pc:spChg chg="del">
          <ac:chgData name="fukunaga satoshi" userId="d6c4831eb36ce509" providerId="LiveId" clId="{1CE21699-D028-4D56-8F17-5398DCB8ED34}" dt="2023-02-11T23:48:41.073" v="1115" actId="478"/>
          <ac:spMkLst>
            <pc:docMk/>
            <pc:sldMk cId="45509164" sldId="263"/>
            <ac:spMk id="3" creationId="{226E9B99-5882-477D-9E7B-6F2853EEC605}"/>
          </ac:spMkLst>
        </pc:spChg>
        <pc:spChg chg="add del mod">
          <ac:chgData name="fukunaga satoshi" userId="d6c4831eb36ce509" providerId="LiveId" clId="{1CE21699-D028-4D56-8F17-5398DCB8ED34}" dt="2023-02-12T00:17:27.486" v="1954" actId="1076"/>
          <ac:spMkLst>
            <pc:docMk/>
            <pc:sldMk cId="45509164" sldId="263"/>
            <ac:spMk id="3" creationId="{80949786-05FF-D8DD-C0FB-DAA38C081DD9}"/>
          </ac:spMkLst>
        </pc:spChg>
        <pc:spChg chg="mod">
          <ac:chgData name="fukunaga satoshi" userId="d6c4831eb36ce509" providerId="LiveId" clId="{1CE21699-D028-4D56-8F17-5398DCB8ED34}" dt="2023-02-12T00:17:50.671" v="1959" actId="14100"/>
          <ac:spMkLst>
            <pc:docMk/>
            <pc:sldMk cId="45509164" sldId="263"/>
            <ac:spMk id="7" creationId="{829B1B2B-890E-43AE-BDE5-DBDEFFF5F1A9}"/>
          </ac:spMkLst>
        </pc:spChg>
        <pc:spChg chg="add del">
          <ac:chgData name="fukunaga satoshi" userId="d6c4831eb36ce509" providerId="LiveId" clId="{1CE21699-D028-4D56-8F17-5398DCB8ED34}" dt="2023-02-12T00:17:17.166" v="1952" actId="21"/>
          <ac:spMkLst>
            <pc:docMk/>
            <pc:sldMk cId="45509164" sldId="263"/>
            <ac:spMk id="9" creationId="{00000000-0000-0000-0000-000000000000}"/>
          </ac:spMkLst>
        </pc:spChg>
        <pc:spChg chg="del mod">
          <ac:chgData name="fukunaga satoshi" userId="d6c4831eb36ce509" providerId="LiveId" clId="{1CE21699-D028-4D56-8F17-5398DCB8ED34}" dt="2023-02-12T00:17:22.175" v="1953" actId="21"/>
          <ac:spMkLst>
            <pc:docMk/>
            <pc:sldMk cId="45509164" sldId="263"/>
            <ac:spMk id="10" creationId="{00000000-0000-0000-0000-000000000000}"/>
          </ac:spMkLst>
        </pc:spChg>
        <pc:spChg chg="del mod">
          <ac:chgData name="fukunaga satoshi" userId="d6c4831eb36ce509" providerId="LiveId" clId="{1CE21699-D028-4D56-8F17-5398DCB8ED34}" dt="2023-02-11T23:48:43.994" v="1117" actId="478"/>
          <ac:spMkLst>
            <pc:docMk/>
            <pc:sldMk cId="45509164" sldId="263"/>
            <ac:spMk id="14" creationId="{D8EAB8F9-4FEF-4EFF-93F9-0B660AD482C1}"/>
          </ac:spMkLst>
        </pc:spChg>
        <pc:spChg chg="del mod">
          <ac:chgData name="fukunaga satoshi" userId="d6c4831eb36ce509" providerId="LiveId" clId="{1CE21699-D028-4D56-8F17-5398DCB8ED34}" dt="2023-02-11T23:48:47.339" v="1119" actId="478"/>
          <ac:spMkLst>
            <pc:docMk/>
            <pc:sldMk cId="45509164" sldId="263"/>
            <ac:spMk id="30" creationId="{12C376A3-48CE-466D-851D-E15202879D3D}"/>
          </ac:spMkLst>
        </pc:spChg>
        <pc:spChg chg="del">
          <ac:chgData name="fukunaga satoshi" userId="d6c4831eb36ce509" providerId="LiveId" clId="{1CE21699-D028-4D56-8F17-5398DCB8ED34}" dt="2023-02-11T23:48:51.297" v="1121" actId="478"/>
          <ac:spMkLst>
            <pc:docMk/>
            <pc:sldMk cId="45509164" sldId="263"/>
            <ac:spMk id="31" creationId="{D4A54238-351C-4571-9FF0-AD6E834C272C}"/>
          </ac:spMkLst>
        </pc:spChg>
        <pc:spChg chg="del">
          <ac:chgData name="fukunaga satoshi" userId="d6c4831eb36ce509" providerId="LiveId" clId="{1CE21699-D028-4D56-8F17-5398DCB8ED34}" dt="2023-02-11T23:48:55.162" v="1123" actId="478"/>
          <ac:spMkLst>
            <pc:docMk/>
            <pc:sldMk cId="45509164" sldId="263"/>
            <ac:spMk id="32" creationId="{8952C96A-3D9E-4820-B77C-1E1E36E125D0}"/>
          </ac:spMkLst>
        </pc:spChg>
        <pc:spChg chg="mod">
          <ac:chgData name="fukunaga satoshi" userId="d6c4831eb36ce509" providerId="LiveId" clId="{1CE21699-D028-4D56-8F17-5398DCB8ED34}" dt="2023-02-12T00:17:56.880" v="1960" actId="1076"/>
          <ac:spMkLst>
            <pc:docMk/>
            <pc:sldMk cId="45509164" sldId="263"/>
            <ac:spMk id="33" creationId="{00000000-0000-0000-0000-000000000000}"/>
          </ac:spMkLst>
        </pc:spChg>
        <pc:spChg chg="mod">
          <ac:chgData name="fukunaga satoshi" userId="d6c4831eb36ce509" providerId="LiveId" clId="{1CE21699-D028-4D56-8F17-5398DCB8ED34}" dt="2023-02-12T00:18:02.107" v="1961" actId="1076"/>
          <ac:spMkLst>
            <pc:docMk/>
            <pc:sldMk cId="45509164" sldId="263"/>
            <ac:spMk id="34" creationId="{00000000-0000-0000-0000-000000000000}"/>
          </ac:spMkLst>
        </pc:spChg>
        <pc:spChg chg="mod">
          <ac:chgData name="fukunaga satoshi" userId="d6c4831eb36ce509" providerId="LiveId" clId="{1CE21699-D028-4D56-8F17-5398DCB8ED34}" dt="2023-02-12T00:18:25.594" v="1965" actId="1076"/>
          <ac:spMkLst>
            <pc:docMk/>
            <pc:sldMk cId="45509164" sldId="263"/>
            <ac:spMk id="35" creationId="{00000000-0000-0000-0000-000000000000}"/>
          </ac:spMkLst>
        </pc:spChg>
        <pc:spChg chg="mod">
          <ac:chgData name="fukunaga satoshi" userId="d6c4831eb36ce509" providerId="LiveId" clId="{1CE21699-D028-4D56-8F17-5398DCB8ED34}" dt="2023-02-12T00:18:29.550" v="1966" actId="1076"/>
          <ac:spMkLst>
            <pc:docMk/>
            <pc:sldMk cId="45509164" sldId="263"/>
            <ac:spMk id="36" creationId="{00000000-0000-0000-0000-000000000000}"/>
          </ac:spMkLst>
        </pc:spChg>
        <pc:spChg chg="mod">
          <ac:chgData name="fukunaga satoshi" userId="d6c4831eb36ce509" providerId="LiveId" clId="{1CE21699-D028-4D56-8F17-5398DCB8ED34}" dt="2023-02-12T00:18:22.538" v="1964" actId="1076"/>
          <ac:spMkLst>
            <pc:docMk/>
            <pc:sldMk cId="45509164" sldId="263"/>
            <ac:spMk id="37" creationId="{00000000-0000-0000-0000-000000000000}"/>
          </ac:spMkLst>
        </pc:spChg>
        <pc:spChg chg="mod">
          <ac:chgData name="fukunaga satoshi" userId="d6c4831eb36ce509" providerId="LiveId" clId="{1CE21699-D028-4D56-8F17-5398DCB8ED34}" dt="2023-02-12T00:18:34.731" v="1967" actId="1076"/>
          <ac:spMkLst>
            <pc:docMk/>
            <pc:sldMk cId="45509164" sldId="263"/>
            <ac:spMk id="38" creationId="{00000000-0000-0000-0000-000000000000}"/>
          </ac:spMkLst>
        </pc:spChg>
        <pc:spChg chg="mod">
          <ac:chgData name="fukunaga satoshi" userId="d6c4831eb36ce509" providerId="LiveId" clId="{1CE21699-D028-4D56-8F17-5398DCB8ED34}" dt="2023-02-12T00:18:38.708" v="1968" actId="1076"/>
          <ac:spMkLst>
            <pc:docMk/>
            <pc:sldMk cId="45509164" sldId="263"/>
            <ac:spMk id="39" creationId="{00000000-0000-0000-0000-000000000000}"/>
          </ac:spMkLst>
        </pc:spChg>
        <pc:spChg chg="del">
          <ac:chgData name="fukunaga satoshi" userId="d6c4831eb36ce509" providerId="LiveId" clId="{1CE21699-D028-4D56-8F17-5398DCB8ED34}" dt="2023-02-11T23:48:59.088" v="1125" actId="478"/>
          <ac:spMkLst>
            <pc:docMk/>
            <pc:sldMk cId="45509164" sldId="263"/>
            <ac:spMk id="40" creationId="{2BC3FC0B-402D-4935-B8AA-21138B0C4D10}"/>
          </ac:spMkLst>
        </pc:spChg>
        <pc:spChg chg="del">
          <ac:chgData name="fukunaga satoshi" userId="d6c4831eb36ce509" providerId="LiveId" clId="{1CE21699-D028-4D56-8F17-5398DCB8ED34}" dt="2023-02-11T23:49:02.120" v="1127" actId="478"/>
          <ac:spMkLst>
            <pc:docMk/>
            <pc:sldMk cId="45509164" sldId="263"/>
            <ac:spMk id="41" creationId="{4FBFD6D5-9960-4B39-9B67-11573C5A0E6F}"/>
          </ac:spMkLst>
        </pc:spChg>
        <pc:spChg chg="add del mod">
          <ac:chgData name="fukunaga satoshi" userId="d6c4831eb36ce509" providerId="LiveId" clId="{1CE21699-D028-4D56-8F17-5398DCB8ED34}" dt="2023-02-12T00:19:35.350" v="1979" actId="20577"/>
          <ac:spMkLst>
            <pc:docMk/>
            <pc:sldMk cId="45509164" sldId="263"/>
            <ac:spMk id="42" creationId="{00000000-0000-0000-0000-000000000000}"/>
          </ac:spMkLst>
        </pc:spChg>
        <pc:spChg chg="del">
          <ac:chgData name="fukunaga satoshi" userId="d6c4831eb36ce509" providerId="LiveId" clId="{1CE21699-D028-4D56-8F17-5398DCB8ED34}" dt="2023-02-11T23:48:49.083" v="1120" actId="478"/>
          <ac:spMkLst>
            <pc:docMk/>
            <pc:sldMk cId="45509164" sldId="263"/>
            <ac:spMk id="43" creationId="{01D70C96-FF3D-4E90-B672-434DBBEA93A1}"/>
          </ac:spMkLst>
        </pc:spChg>
        <pc:spChg chg="del">
          <ac:chgData name="fukunaga satoshi" userId="d6c4831eb36ce509" providerId="LiveId" clId="{1CE21699-D028-4D56-8F17-5398DCB8ED34}" dt="2023-02-11T23:48:52.742" v="1122" actId="478"/>
          <ac:spMkLst>
            <pc:docMk/>
            <pc:sldMk cId="45509164" sldId="263"/>
            <ac:spMk id="44" creationId="{741747A0-8F7B-4FF9-BA7F-A501A0B3AD4C}"/>
          </ac:spMkLst>
        </pc:spChg>
        <pc:spChg chg="del">
          <ac:chgData name="fukunaga satoshi" userId="d6c4831eb36ce509" providerId="LiveId" clId="{1CE21699-D028-4D56-8F17-5398DCB8ED34}" dt="2023-02-11T23:48:57.189" v="1124" actId="478"/>
          <ac:spMkLst>
            <pc:docMk/>
            <pc:sldMk cId="45509164" sldId="263"/>
            <ac:spMk id="45" creationId="{7D07BD1A-8110-43A4-BA32-EB91163E96A1}"/>
          </ac:spMkLst>
        </pc:spChg>
        <pc:spChg chg="del">
          <ac:chgData name="fukunaga satoshi" userId="d6c4831eb36ce509" providerId="LiveId" clId="{1CE21699-D028-4D56-8F17-5398DCB8ED34}" dt="2023-02-11T23:49:00.471" v="1126" actId="478"/>
          <ac:spMkLst>
            <pc:docMk/>
            <pc:sldMk cId="45509164" sldId="263"/>
            <ac:spMk id="46" creationId="{0DC1B38B-9C87-488B-B40E-CEAC0E59BCDA}"/>
          </ac:spMkLst>
        </pc:spChg>
        <pc:spChg chg="del">
          <ac:chgData name="fukunaga satoshi" userId="d6c4831eb36ce509" providerId="LiveId" clId="{1CE21699-D028-4D56-8F17-5398DCB8ED34}" dt="2023-02-11T23:49:03.941" v="1128" actId="478"/>
          <ac:spMkLst>
            <pc:docMk/>
            <pc:sldMk cId="45509164" sldId="263"/>
            <ac:spMk id="47" creationId="{0B9239F5-89E8-490A-AA9F-462941D9DED3}"/>
          </ac:spMkLst>
        </pc:spChg>
        <pc:picChg chg="add mod">
          <ac:chgData name="fukunaga satoshi" userId="d6c4831eb36ce509" providerId="LiveId" clId="{1CE21699-D028-4D56-8F17-5398DCB8ED34}" dt="2023-02-12T00:19:21.160" v="1976" actId="1076"/>
          <ac:picMkLst>
            <pc:docMk/>
            <pc:sldMk cId="45509164" sldId="263"/>
            <ac:picMk id="5" creationId="{2D86CC33-92F0-661C-CC96-D982F8A0079C}"/>
          </ac:picMkLst>
        </pc:picChg>
      </pc:sldChg>
      <pc:sldChg chg="new del">
        <pc:chgData name="fukunaga satoshi" userId="d6c4831eb36ce509" providerId="LiveId" clId="{1CE21699-D028-4D56-8F17-5398DCB8ED34}" dt="2023-02-12T00:05:42.864" v="1712" actId="680"/>
        <pc:sldMkLst>
          <pc:docMk/>
          <pc:sldMk cId="754548674"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263439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214944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3297926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283588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3454287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1574993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412320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2258663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4151020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409119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997D010-8038-4F74-A9E0-B5AE32B88A98}" type="datetimeFigureOut">
              <a:rPr kumimoji="1" lang="ja-JP" altLang="en-US" smtClean="0"/>
              <a:t>2023/2/22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4265872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997D010-8038-4F74-A9E0-B5AE32B88A98}" type="datetimeFigureOut">
              <a:rPr kumimoji="1" lang="ja-JP" altLang="en-US" smtClean="0"/>
              <a:t>2023/2/22</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D52CED8-14B9-49AF-9FEE-EB0E1E703DF2}" type="slidenum">
              <a:rPr kumimoji="1" lang="ja-JP" altLang="en-US" smtClean="0"/>
              <a:t>‹#›</a:t>
            </a:fld>
            <a:endParaRPr kumimoji="1" lang="ja-JP" altLang="en-US"/>
          </a:p>
        </p:txBody>
      </p:sp>
    </p:spTree>
    <p:extLst>
      <p:ext uri="{BB962C8B-B14F-4D97-AF65-F5344CB8AC3E}">
        <p14:creationId xmlns:p14="http://schemas.microsoft.com/office/powerpoint/2010/main" val="40469666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xmlns="" id="{829B1B2B-890E-43AE-BDE5-DBDEFFF5F1A9}"/>
              </a:ext>
            </a:extLst>
          </p:cNvPr>
          <p:cNvSpPr/>
          <p:nvPr/>
        </p:nvSpPr>
        <p:spPr>
          <a:xfrm>
            <a:off x="87004" y="512956"/>
            <a:ext cx="6670634" cy="3545697"/>
          </a:xfrm>
          <a:prstGeom prst="rect">
            <a:avLst/>
          </a:prstGeom>
          <a:solidFill>
            <a:schemeClr val="accent4">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24797" y="9404180"/>
            <a:ext cx="6858000" cy="55232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明朝E" panose="02020900000000000000" pitchFamily="18" charset="-128"/>
              <a:ea typeface="HGP明朝E" panose="02020900000000000000" pitchFamily="18" charset="-128"/>
            </a:endParaRPr>
          </a:p>
        </p:txBody>
      </p:sp>
      <p:sp>
        <p:nvSpPr>
          <p:cNvPr id="13" name="テキスト ボックス 12"/>
          <p:cNvSpPr txBox="1"/>
          <p:nvPr/>
        </p:nvSpPr>
        <p:spPr>
          <a:xfrm>
            <a:off x="20098" y="-31000"/>
            <a:ext cx="6813714" cy="400110"/>
          </a:xfrm>
          <a:prstGeom prst="rect">
            <a:avLst/>
          </a:prstGeom>
          <a:noFill/>
        </p:spPr>
        <p:txBody>
          <a:bodyPr wrap="square" rtlCol="0">
            <a:spAutoFit/>
          </a:bodyPr>
          <a:lstStyle/>
          <a:p>
            <a:pPr algn="ctr"/>
            <a:r>
              <a:rPr lang="ja-JP" altLang="en-US" sz="2000" b="1" dirty="0"/>
              <a:t>自社技術（強み）の見える化プロジェクト</a:t>
            </a:r>
            <a:endParaRPr kumimoji="1" lang="ja-JP" altLang="en-US" sz="2000" b="1" dirty="0"/>
          </a:p>
        </p:txBody>
      </p:sp>
      <p:sp>
        <p:nvSpPr>
          <p:cNvPr id="33" name="テキスト ボックス 32"/>
          <p:cNvSpPr txBox="1"/>
          <p:nvPr/>
        </p:nvSpPr>
        <p:spPr>
          <a:xfrm>
            <a:off x="1173238" y="4396710"/>
            <a:ext cx="4535216" cy="1200329"/>
          </a:xfrm>
          <a:prstGeom prst="rect">
            <a:avLst/>
          </a:prstGeom>
          <a:noFill/>
        </p:spPr>
        <p:txBody>
          <a:bodyPr wrap="none" rtlCol="0">
            <a:spAutoFit/>
          </a:bodyPr>
          <a:lstStyle/>
          <a:p>
            <a:pPr algn="ctr"/>
            <a:r>
              <a:rPr lang="ja-JP" altLang="en-US" sz="2300" dirty="0"/>
              <a:t>自社技術（強み）を見える化し、</a:t>
            </a:r>
            <a:br>
              <a:rPr lang="ja-JP" altLang="en-US" sz="2300" dirty="0"/>
            </a:br>
            <a:r>
              <a:rPr lang="ja-JP" altLang="en-US" sz="2300" dirty="0"/>
              <a:t>潜在的売上を底上げしませんか？</a:t>
            </a:r>
            <a:endParaRPr lang="en-US" altLang="ja-JP" sz="2300" dirty="0"/>
          </a:p>
          <a:p>
            <a:pPr algn="ctr"/>
            <a:endParaRPr lang="en-US" altLang="ja-JP" sz="800" dirty="0"/>
          </a:p>
          <a:p>
            <a:pPr algn="ctr"/>
            <a:r>
              <a:rPr lang="ja-JP" altLang="en-US" dirty="0"/>
              <a:t>～技術系企業のための技術法務～</a:t>
            </a:r>
          </a:p>
        </p:txBody>
      </p:sp>
      <p:sp>
        <p:nvSpPr>
          <p:cNvPr id="34" name="角丸四角形 33"/>
          <p:cNvSpPr/>
          <p:nvPr/>
        </p:nvSpPr>
        <p:spPr>
          <a:xfrm>
            <a:off x="683913" y="5912123"/>
            <a:ext cx="1144884" cy="433749"/>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b="1" dirty="0"/>
              <a:t>特徴１</a:t>
            </a:r>
          </a:p>
        </p:txBody>
      </p:sp>
      <p:sp>
        <p:nvSpPr>
          <p:cNvPr id="35" name="角丸四角形 34"/>
          <p:cNvSpPr/>
          <p:nvPr/>
        </p:nvSpPr>
        <p:spPr>
          <a:xfrm>
            <a:off x="2878862" y="5936769"/>
            <a:ext cx="1144884" cy="433749"/>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b="1" dirty="0"/>
              <a:t>特徴２</a:t>
            </a:r>
          </a:p>
        </p:txBody>
      </p:sp>
      <p:sp>
        <p:nvSpPr>
          <p:cNvPr id="36" name="角丸四角形 35"/>
          <p:cNvSpPr/>
          <p:nvPr/>
        </p:nvSpPr>
        <p:spPr>
          <a:xfrm>
            <a:off x="5030181" y="5936325"/>
            <a:ext cx="1144884" cy="433749"/>
          </a:xfrm>
          <a:prstGeom prst="roundRect">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b="1" dirty="0"/>
              <a:t>特徴３</a:t>
            </a:r>
          </a:p>
        </p:txBody>
      </p:sp>
      <p:sp>
        <p:nvSpPr>
          <p:cNvPr id="37" name="テキスト ボックス 36"/>
          <p:cNvSpPr txBox="1"/>
          <p:nvPr/>
        </p:nvSpPr>
        <p:spPr>
          <a:xfrm>
            <a:off x="160872" y="6542850"/>
            <a:ext cx="2283616" cy="584775"/>
          </a:xfrm>
          <a:prstGeom prst="rect">
            <a:avLst/>
          </a:prstGeom>
          <a:noFill/>
        </p:spPr>
        <p:txBody>
          <a:bodyPr wrap="square" rtlCol="0">
            <a:spAutoFit/>
          </a:bodyPr>
          <a:lstStyle/>
          <a:p>
            <a:r>
              <a:rPr lang="ja-JP" altLang="en-US" sz="1600" dirty="0"/>
              <a:t>自社技術（強み）をみえる化する</a:t>
            </a:r>
            <a:endParaRPr kumimoji="1" lang="en-US" altLang="ja-JP" sz="1600" dirty="0"/>
          </a:p>
        </p:txBody>
      </p:sp>
      <p:sp>
        <p:nvSpPr>
          <p:cNvPr id="38" name="テキスト ボックス 37"/>
          <p:cNvSpPr txBox="1"/>
          <p:nvPr/>
        </p:nvSpPr>
        <p:spPr>
          <a:xfrm>
            <a:off x="2345118" y="6533938"/>
            <a:ext cx="2283616" cy="584775"/>
          </a:xfrm>
          <a:prstGeom prst="rect">
            <a:avLst/>
          </a:prstGeom>
          <a:noFill/>
        </p:spPr>
        <p:txBody>
          <a:bodyPr wrap="square" rtlCol="0">
            <a:spAutoFit/>
          </a:bodyPr>
          <a:lstStyle/>
          <a:p>
            <a:r>
              <a:rPr lang="ja-JP" altLang="en-US" sz="1600" dirty="0"/>
              <a:t>法務部門や知的財産部門がなくても大丈夫</a:t>
            </a:r>
            <a:endParaRPr lang="en-US" altLang="ja-JP" sz="1600" dirty="0"/>
          </a:p>
        </p:txBody>
      </p:sp>
      <p:sp>
        <p:nvSpPr>
          <p:cNvPr id="39" name="テキスト ボックス 38"/>
          <p:cNvSpPr txBox="1"/>
          <p:nvPr/>
        </p:nvSpPr>
        <p:spPr>
          <a:xfrm>
            <a:off x="4529364" y="6531495"/>
            <a:ext cx="2283616" cy="584775"/>
          </a:xfrm>
          <a:prstGeom prst="rect">
            <a:avLst/>
          </a:prstGeom>
          <a:noFill/>
        </p:spPr>
        <p:txBody>
          <a:bodyPr wrap="square" rtlCol="0">
            <a:spAutoFit/>
          </a:bodyPr>
          <a:lstStyle/>
          <a:p>
            <a:r>
              <a:rPr lang="ja-JP" altLang="en-US" sz="1600" dirty="0"/>
              <a:t>関西エリアの技術系企業に特化</a:t>
            </a:r>
          </a:p>
        </p:txBody>
      </p:sp>
      <p:sp>
        <p:nvSpPr>
          <p:cNvPr id="42" name="テキスト ボックス 41"/>
          <p:cNvSpPr txBox="1"/>
          <p:nvPr/>
        </p:nvSpPr>
        <p:spPr>
          <a:xfrm>
            <a:off x="87004" y="7190858"/>
            <a:ext cx="4429982" cy="2031325"/>
          </a:xfrm>
          <a:prstGeom prst="rect">
            <a:avLst/>
          </a:prstGeom>
          <a:noFill/>
        </p:spPr>
        <p:txBody>
          <a:bodyPr wrap="square" rtlCol="0">
            <a:spAutoFit/>
          </a:bodyPr>
          <a:lstStyle/>
          <a:p>
            <a:r>
              <a:rPr kumimoji="1" lang="ja-JP" altLang="en-US" sz="1400" dirty="0"/>
              <a:t>＜論文・出版＞</a:t>
            </a:r>
            <a:endParaRPr kumimoji="1" lang="en-US" altLang="ja-JP" sz="1400" dirty="0"/>
          </a:p>
          <a:p>
            <a:r>
              <a:rPr lang="ja-JP" altLang="en-US" sz="1400" dirty="0"/>
              <a:t>「知的財産契約の実務　理論と書式　特許編」</a:t>
            </a:r>
            <a:endParaRPr lang="en-US" altLang="ja-JP" sz="1400" dirty="0"/>
          </a:p>
          <a:p>
            <a:r>
              <a:rPr lang="ja-JP" altLang="en-US" sz="1400" dirty="0"/>
              <a:t>（共同執筆）</a:t>
            </a:r>
            <a:endParaRPr lang="en-US" altLang="ja-JP" sz="1400" dirty="0"/>
          </a:p>
          <a:p>
            <a:r>
              <a:rPr lang="ja-JP" altLang="en-US" sz="1400" dirty="0"/>
              <a:t>「素材等を含む製品特許のライセンス契約の問題点」</a:t>
            </a:r>
            <a:endParaRPr lang="en-US" altLang="ja-JP" sz="1400" dirty="0"/>
          </a:p>
          <a:p>
            <a:r>
              <a:rPr lang="ja-JP" altLang="en-US" sz="1400" dirty="0"/>
              <a:t>（「月刊</a:t>
            </a:r>
            <a:r>
              <a:rPr lang="en-US" altLang="ja-JP" sz="1400" dirty="0"/>
              <a:t>The Lawyers</a:t>
            </a:r>
            <a:r>
              <a:rPr lang="ja-JP" altLang="en-US" sz="1400" dirty="0"/>
              <a:t>（ザ・ローヤーズ）」）</a:t>
            </a:r>
            <a:endParaRPr lang="en-US" altLang="ja-JP" sz="1400" dirty="0"/>
          </a:p>
          <a:p>
            <a:r>
              <a:rPr lang="ja-JP" altLang="en-US" sz="1400" dirty="0"/>
              <a:t>＜受賞歴＞</a:t>
            </a:r>
            <a:endParaRPr lang="en-US" altLang="ja-JP" sz="1400" dirty="0"/>
          </a:p>
          <a:p>
            <a:r>
              <a:rPr lang="ja-JP" altLang="en-US" sz="1400" dirty="0"/>
              <a:t>弊所</a:t>
            </a:r>
            <a:r>
              <a:rPr lang="en-US" altLang="ja-JP" sz="1400" dirty="0"/>
              <a:t>:ALB Japan Law Awards 2022</a:t>
            </a:r>
          </a:p>
          <a:p>
            <a:r>
              <a:rPr lang="en-US" altLang="ja-JP" sz="1400" dirty="0"/>
              <a:t>Japan </a:t>
            </a:r>
            <a:r>
              <a:rPr lang="en-US" altLang="ja-JP" sz="1400" dirty="0" err="1"/>
              <a:t>Intelectual</a:t>
            </a:r>
            <a:r>
              <a:rPr lang="en-US" altLang="ja-JP" sz="1400" dirty="0"/>
              <a:t> Property Law Firm of the Year</a:t>
            </a:r>
            <a:r>
              <a:rPr lang="ja-JP" altLang="en-US" sz="1400" dirty="0"/>
              <a:t>部門</a:t>
            </a:r>
            <a:endParaRPr lang="en-US" altLang="ja-JP" sz="1400" dirty="0"/>
          </a:p>
          <a:p>
            <a:r>
              <a:rPr lang="ja-JP" altLang="en-US" sz="1400" dirty="0"/>
              <a:t>ファイナリスト</a:t>
            </a:r>
            <a:endParaRPr lang="en-US" altLang="ja-JP" sz="1400" dirty="0"/>
          </a:p>
        </p:txBody>
      </p:sp>
      <p:sp>
        <p:nvSpPr>
          <p:cNvPr id="2" name="テキスト ボックス 1">
            <a:extLst>
              <a:ext uri="{FF2B5EF4-FFF2-40B4-BE49-F238E27FC236}">
                <a16:creationId xmlns:a16="http://schemas.microsoft.com/office/drawing/2014/main" xmlns="" id="{222CC102-22E2-493A-A5E0-13B26D3B9CD8}"/>
              </a:ext>
            </a:extLst>
          </p:cNvPr>
          <p:cNvSpPr txBox="1"/>
          <p:nvPr/>
        </p:nvSpPr>
        <p:spPr>
          <a:xfrm>
            <a:off x="233909" y="1706138"/>
            <a:ext cx="6399508" cy="1815882"/>
          </a:xfrm>
          <a:prstGeom prst="rect">
            <a:avLst/>
          </a:prstGeom>
          <a:noFill/>
        </p:spPr>
        <p:txBody>
          <a:bodyPr wrap="none" rtlCol="0">
            <a:spAutoFit/>
          </a:bodyPr>
          <a:lstStyle/>
          <a:p>
            <a:pPr algn="ctr"/>
            <a:r>
              <a:rPr kumimoji="1" lang="ja-JP" altLang="en-US" sz="2800" b="1" dirty="0">
                <a:solidFill>
                  <a:srgbClr val="FF0000"/>
                </a:solidFill>
                <a:latin typeface="ＭＳ Ｐ明朝" panose="02020600040205080304" pitchFamily="18" charset="-128"/>
                <a:ea typeface="ＭＳ Ｐ明朝" panose="02020600040205080304" pitchFamily="18" charset="-128"/>
              </a:rPr>
              <a:t>知財法務部門を持たない</a:t>
            </a:r>
            <a:endParaRPr kumimoji="1" lang="en-US" altLang="ja-JP" sz="2800" b="1" dirty="0">
              <a:solidFill>
                <a:srgbClr val="FF0000"/>
              </a:solidFill>
              <a:latin typeface="ＭＳ Ｐ明朝" panose="02020600040205080304" pitchFamily="18" charset="-128"/>
              <a:ea typeface="ＭＳ Ｐ明朝" panose="02020600040205080304" pitchFamily="18" charset="-128"/>
            </a:endParaRPr>
          </a:p>
          <a:p>
            <a:pPr algn="ctr"/>
            <a:r>
              <a:rPr kumimoji="1" lang="ja-JP" altLang="en-US" sz="2800" b="1" dirty="0">
                <a:solidFill>
                  <a:srgbClr val="FF0000"/>
                </a:solidFill>
                <a:latin typeface="ＭＳ Ｐ明朝" panose="02020600040205080304" pitchFamily="18" charset="-128"/>
                <a:ea typeface="ＭＳ Ｐ明朝" panose="02020600040205080304" pitchFamily="18" charset="-128"/>
              </a:rPr>
              <a:t>技術系企業</a:t>
            </a:r>
            <a:r>
              <a:rPr lang="ja-JP" altLang="en-US" sz="2800" b="1" dirty="0">
                <a:solidFill>
                  <a:srgbClr val="FF0000"/>
                </a:solidFill>
                <a:latin typeface="ＭＳ Ｐ明朝" panose="02020600040205080304" pitchFamily="18" charset="-128"/>
                <a:ea typeface="ＭＳ Ｐ明朝" panose="02020600040205080304" pitchFamily="18" charset="-128"/>
              </a:rPr>
              <a:t>のための見える化プロジェクト</a:t>
            </a:r>
            <a:endParaRPr lang="en-US" altLang="ja-JP" sz="2800" b="1" dirty="0">
              <a:solidFill>
                <a:srgbClr val="FF0000"/>
              </a:solidFill>
              <a:latin typeface="ＭＳ Ｐ明朝" panose="02020600040205080304" pitchFamily="18" charset="-128"/>
              <a:ea typeface="ＭＳ Ｐ明朝" panose="02020600040205080304" pitchFamily="18" charset="-128"/>
            </a:endParaRPr>
          </a:p>
          <a:p>
            <a:pPr algn="ctr"/>
            <a:endParaRPr kumimoji="1" lang="en-US" altLang="ja-JP" sz="2000" dirty="0"/>
          </a:p>
          <a:p>
            <a:pPr algn="ctr"/>
            <a:r>
              <a:rPr kumimoji="1" lang="ja-JP" altLang="en-US" sz="3600" dirty="0"/>
              <a:t>自社技術（</a:t>
            </a:r>
            <a:r>
              <a:rPr lang="ja-JP" altLang="en-US" sz="3600" dirty="0"/>
              <a:t>強み）</a:t>
            </a:r>
            <a:r>
              <a:rPr kumimoji="1" lang="ja-JP" altLang="en-US" sz="3600" dirty="0"/>
              <a:t>を再発見</a:t>
            </a:r>
          </a:p>
        </p:txBody>
      </p:sp>
      <p:cxnSp>
        <p:nvCxnSpPr>
          <p:cNvPr id="4" name="直線コネクタ 3">
            <a:extLst>
              <a:ext uri="{FF2B5EF4-FFF2-40B4-BE49-F238E27FC236}">
                <a16:creationId xmlns:a16="http://schemas.microsoft.com/office/drawing/2014/main" xmlns="" id="{11424728-4BFC-4030-BFD3-5827EAFCE0A1}"/>
              </a:ext>
            </a:extLst>
          </p:cNvPr>
          <p:cNvCxnSpPr>
            <a:cxnSpLocks/>
          </p:cNvCxnSpPr>
          <p:nvPr/>
        </p:nvCxnSpPr>
        <p:spPr>
          <a:xfrm>
            <a:off x="1003612" y="3538971"/>
            <a:ext cx="489538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xmlns="" id="{86EAC3AA-715B-497C-AA86-18D6B9C1AE0E}"/>
              </a:ext>
            </a:extLst>
          </p:cNvPr>
          <p:cNvSpPr/>
          <p:nvPr/>
        </p:nvSpPr>
        <p:spPr>
          <a:xfrm>
            <a:off x="5100022" y="713676"/>
            <a:ext cx="1512649" cy="697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関西エリア限定</a:t>
            </a:r>
          </a:p>
        </p:txBody>
      </p:sp>
      <p:pic>
        <p:nvPicPr>
          <p:cNvPr id="5" name="図 4">
            <a:extLst>
              <a:ext uri="{FF2B5EF4-FFF2-40B4-BE49-F238E27FC236}">
                <a16:creationId xmlns:a16="http://schemas.microsoft.com/office/drawing/2014/main" xmlns="" id="{2D86CC33-92F0-661C-CC96-D982F8A00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4026" y="7178612"/>
            <a:ext cx="1692803" cy="2010939"/>
          </a:xfrm>
          <a:prstGeom prst="rect">
            <a:avLst/>
          </a:prstGeom>
        </p:spPr>
      </p:pic>
      <p:sp>
        <p:nvSpPr>
          <p:cNvPr id="3" name="テキスト ボックス 2">
            <a:extLst>
              <a:ext uri="{FF2B5EF4-FFF2-40B4-BE49-F238E27FC236}">
                <a16:creationId xmlns:a16="http://schemas.microsoft.com/office/drawing/2014/main" xmlns="" id="{80949786-05FF-D8DD-C0FB-DAA38C081DD9}"/>
              </a:ext>
            </a:extLst>
          </p:cNvPr>
          <p:cNvSpPr txBox="1"/>
          <p:nvPr/>
        </p:nvSpPr>
        <p:spPr>
          <a:xfrm>
            <a:off x="87004" y="9340947"/>
            <a:ext cx="6988088" cy="615553"/>
          </a:xfrm>
          <a:prstGeom prst="rect">
            <a:avLst/>
          </a:prstGeom>
          <a:noFill/>
        </p:spPr>
        <p:txBody>
          <a:bodyPr wrap="square" rtlCol="0">
            <a:spAutoFit/>
          </a:bodyPr>
          <a:lstStyle/>
          <a:p>
            <a:r>
              <a:rPr kumimoji="1" lang="ja-JP" altLang="en-US" sz="1200" dirty="0">
                <a:solidFill>
                  <a:schemeClr val="bg1"/>
                </a:solidFill>
                <a:latin typeface="HGP明朝E" panose="02020900000000000000" pitchFamily="18" charset="-128"/>
                <a:ea typeface="HGP明朝E" panose="02020900000000000000" pitchFamily="18" charset="-128"/>
              </a:rPr>
              <a:t>主催者：山本特許法律事務所　パートナー弁護士　福永聡</a:t>
            </a:r>
            <a:endParaRPr kumimoji="1" lang="en-US" altLang="ja-JP" sz="1200" dirty="0">
              <a:solidFill>
                <a:schemeClr val="bg1"/>
              </a:solidFill>
              <a:latin typeface="HGP明朝E" panose="02020900000000000000" pitchFamily="18" charset="-128"/>
              <a:ea typeface="HGP明朝E" panose="02020900000000000000" pitchFamily="18" charset="-128"/>
            </a:endParaRPr>
          </a:p>
          <a:p>
            <a:r>
              <a:rPr lang="ja-JP" altLang="en-US" sz="1100" dirty="0">
                <a:solidFill>
                  <a:schemeClr val="bg1"/>
                </a:solidFill>
                <a:latin typeface="HGP明朝E" panose="02020900000000000000" pitchFamily="18" charset="-128"/>
                <a:ea typeface="HGP明朝E" panose="02020900000000000000" pitchFamily="18" charset="-128"/>
              </a:rPr>
              <a:t>５３０</a:t>
            </a:r>
            <a:r>
              <a:rPr kumimoji="1" lang="en-US" altLang="ja-JP" sz="1100" dirty="0">
                <a:solidFill>
                  <a:schemeClr val="bg1"/>
                </a:solidFill>
                <a:latin typeface="HGP明朝E" panose="02020900000000000000" pitchFamily="18" charset="-128"/>
                <a:ea typeface="HGP明朝E" panose="02020900000000000000" pitchFamily="18" charset="-128"/>
              </a:rPr>
              <a:t>-00</a:t>
            </a:r>
            <a:r>
              <a:rPr kumimoji="1" lang="ja-JP" altLang="en-US" sz="1100" dirty="0">
                <a:solidFill>
                  <a:schemeClr val="bg1"/>
                </a:solidFill>
                <a:latin typeface="HGP明朝E" panose="02020900000000000000" pitchFamily="18" charset="-128"/>
                <a:ea typeface="HGP明朝E" panose="02020900000000000000" pitchFamily="18" charset="-128"/>
              </a:rPr>
              <a:t>１１　大阪市北区大深町</a:t>
            </a:r>
            <a:r>
              <a:rPr kumimoji="1" lang="en-US" altLang="ja-JP" sz="1100" dirty="0">
                <a:solidFill>
                  <a:schemeClr val="bg1"/>
                </a:solidFill>
                <a:latin typeface="HGP明朝E" panose="02020900000000000000" pitchFamily="18" charset="-128"/>
                <a:ea typeface="HGP明朝E" panose="02020900000000000000" pitchFamily="18" charset="-128"/>
              </a:rPr>
              <a:t>3-1 </a:t>
            </a:r>
            <a:r>
              <a:rPr kumimoji="1" lang="ja-JP" altLang="en-US" sz="1100" dirty="0">
                <a:solidFill>
                  <a:schemeClr val="bg1"/>
                </a:solidFill>
                <a:latin typeface="HGP明朝E" panose="02020900000000000000" pitchFamily="18" charset="-128"/>
                <a:ea typeface="HGP明朝E" panose="02020900000000000000" pitchFamily="18" charset="-128"/>
              </a:rPr>
              <a:t>グランフロント大阪タワー</a:t>
            </a:r>
            <a:r>
              <a:rPr kumimoji="1" lang="en-US" altLang="ja-JP" sz="1100" dirty="0">
                <a:solidFill>
                  <a:schemeClr val="bg1"/>
                </a:solidFill>
                <a:latin typeface="HGP明朝E" panose="02020900000000000000" pitchFamily="18" charset="-128"/>
                <a:ea typeface="HGP明朝E" panose="02020900000000000000" pitchFamily="18" charset="-128"/>
              </a:rPr>
              <a:t>C17</a:t>
            </a:r>
            <a:r>
              <a:rPr kumimoji="1" lang="ja-JP" altLang="en-US" sz="1100" dirty="0">
                <a:solidFill>
                  <a:schemeClr val="bg1"/>
                </a:solidFill>
                <a:latin typeface="HGP明朝E" panose="02020900000000000000" pitchFamily="18" charset="-128"/>
                <a:ea typeface="HGP明朝E" panose="02020900000000000000" pitchFamily="18" charset="-128"/>
              </a:rPr>
              <a:t>階</a:t>
            </a:r>
            <a:r>
              <a:rPr kumimoji="1" lang="ja-JP" altLang="en-US" sz="1000" dirty="0">
                <a:solidFill>
                  <a:schemeClr val="bg1"/>
                </a:solidFill>
                <a:latin typeface="HGP明朝E" panose="02020900000000000000" pitchFamily="18" charset="-128"/>
                <a:ea typeface="HGP明朝E" panose="02020900000000000000" pitchFamily="18" charset="-128"/>
              </a:rPr>
              <a:t>　</a:t>
            </a:r>
            <a:endParaRPr kumimoji="1" lang="en-US" altLang="ja-JP" sz="1000" dirty="0">
              <a:solidFill>
                <a:schemeClr val="bg1"/>
              </a:solidFill>
              <a:latin typeface="HGP明朝E" panose="02020900000000000000" pitchFamily="18" charset="-128"/>
              <a:ea typeface="HGP明朝E" panose="02020900000000000000" pitchFamily="18" charset="-128"/>
            </a:endParaRPr>
          </a:p>
          <a:p>
            <a:r>
              <a:rPr kumimoji="1" lang="en-US" altLang="ja-JP" sz="1100" dirty="0">
                <a:solidFill>
                  <a:schemeClr val="bg1"/>
                </a:solidFill>
                <a:latin typeface="HGP明朝E" panose="02020900000000000000" pitchFamily="18" charset="-128"/>
                <a:ea typeface="HGP明朝E" panose="02020900000000000000" pitchFamily="18" charset="-128"/>
              </a:rPr>
              <a:t>mail</a:t>
            </a:r>
            <a:r>
              <a:rPr kumimoji="1" lang="ja-JP" altLang="en-US" sz="1100" dirty="0">
                <a:solidFill>
                  <a:schemeClr val="bg1"/>
                </a:solidFill>
                <a:latin typeface="HGP明朝E" panose="02020900000000000000" pitchFamily="18" charset="-128"/>
                <a:ea typeface="HGP明朝E" panose="02020900000000000000" pitchFamily="18" charset="-128"/>
              </a:rPr>
              <a:t>：</a:t>
            </a:r>
            <a:r>
              <a:rPr kumimoji="1" lang="en-US" altLang="ja-JP" sz="1100" dirty="0">
                <a:solidFill>
                  <a:schemeClr val="bg1"/>
                </a:solidFill>
                <a:latin typeface="HGP明朝E" panose="02020900000000000000" pitchFamily="18" charset="-128"/>
                <a:ea typeface="HGP明朝E" panose="02020900000000000000" pitchFamily="18" charset="-128"/>
              </a:rPr>
              <a:t>sfukunaga</a:t>
            </a:r>
            <a:r>
              <a:rPr lang="en-US" altLang="ja-JP" sz="1100" dirty="0">
                <a:solidFill>
                  <a:schemeClr val="bg1"/>
                </a:solidFill>
                <a:latin typeface="HGP明朝E" panose="02020900000000000000" pitchFamily="18" charset="-128"/>
                <a:ea typeface="HGP明朝E" panose="02020900000000000000" pitchFamily="18" charset="-128"/>
              </a:rPr>
              <a:t>@shupat.gr.jp</a:t>
            </a:r>
            <a:r>
              <a:rPr kumimoji="1" lang="en-US" altLang="ja-JP" sz="1100" dirty="0">
                <a:solidFill>
                  <a:schemeClr val="bg1"/>
                </a:solidFill>
                <a:latin typeface="HGP明朝E" panose="02020900000000000000" pitchFamily="18" charset="-128"/>
                <a:ea typeface="HGP明朝E" panose="02020900000000000000" pitchFamily="18" charset="-128"/>
              </a:rPr>
              <a:t> TEL:03-5937-3250</a:t>
            </a:r>
            <a:endParaRPr kumimoji="1" lang="ja-JP" altLang="en-US" sz="1100" dirty="0">
              <a:solidFill>
                <a:schemeClr val="bg1"/>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45509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24797" y="9404180"/>
            <a:ext cx="6858000" cy="55232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明朝E" panose="02020900000000000000" pitchFamily="18" charset="-128"/>
              <a:ea typeface="HGP明朝E" panose="02020900000000000000" pitchFamily="18" charset="-128"/>
            </a:endParaRPr>
          </a:p>
        </p:txBody>
      </p:sp>
      <p:cxnSp>
        <p:nvCxnSpPr>
          <p:cNvPr id="38" name="直線コネクタ 37"/>
          <p:cNvCxnSpPr/>
          <p:nvPr/>
        </p:nvCxnSpPr>
        <p:spPr>
          <a:xfrm flipH="1" flipV="1">
            <a:off x="-23994" y="8333801"/>
            <a:ext cx="6902488" cy="182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正方形/長方形 27"/>
          <p:cNvSpPr/>
          <p:nvPr/>
        </p:nvSpPr>
        <p:spPr>
          <a:xfrm>
            <a:off x="34012" y="8351504"/>
            <a:ext cx="3807984" cy="1015663"/>
          </a:xfrm>
          <a:prstGeom prst="rect">
            <a:avLst/>
          </a:prstGeom>
        </p:spPr>
        <p:txBody>
          <a:bodyPr wrap="square">
            <a:spAutoFit/>
          </a:bodyPr>
          <a:lstStyle/>
          <a:p>
            <a:r>
              <a:rPr lang="ja-JP" altLang="en-US" sz="2000" dirty="0">
                <a:latin typeface="HGP明朝E" panose="02020900000000000000" pitchFamily="18" charset="-128"/>
                <a:ea typeface="HGP明朝E" panose="02020900000000000000" pitchFamily="18" charset="-128"/>
              </a:rPr>
              <a:t>・セミナーを毎月開催</a:t>
            </a:r>
            <a:endParaRPr lang="en-US" altLang="ja-JP" sz="2000" dirty="0">
              <a:latin typeface="HGP明朝E" panose="02020900000000000000" pitchFamily="18" charset="-128"/>
              <a:ea typeface="HGP明朝E" panose="02020900000000000000" pitchFamily="18" charset="-128"/>
            </a:endParaRPr>
          </a:p>
          <a:p>
            <a:r>
              <a:rPr lang="ja-JP" altLang="en-US" sz="2000" dirty="0">
                <a:latin typeface="HGP明朝E" panose="02020900000000000000" pitchFamily="18" charset="-128"/>
                <a:ea typeface="HGP明朝E" panose="02020900000000000000" pitchFamily="18" charset="-128"/>
              </a:rPr>
              <a:t>「自社の技術・ノウハウ等の強みを言語化して得られる３つのメリット」</a:t>
            </a:r>
          </a:p>
        </p:txBody>
      </p:sp>
      <p:cxnSp>
        <p:nvCxnSpPr>
          <p:cNvPr id="29" name="直線コネクタ 28"/>
          <p:cNvCxnSpPr>
            <a:cxnSpLocks/>
          </p:cNvCxnSpPr>
          <p:nvPr/>
        </p:nvCxnSpPr>
        <p:spPr>
          <a:xfrm>
            <a:off x="3841996" y="7432178"/>
            <a:ext cx="0" cy="197200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 name="表 2"/>
          <p:cNvGraphicFramePr>
            <a:graphicFrameLocks noGrp="1"/>
          </p:cNvGraphicFramePr>
          <p:nvPr>
            <p:extLst>
              <p:ext uri="{D42A27DB-BD31-4B8C-83A1-F6EECF244321}">
                <p14:modId xmlns:p14="http://schemas.microsoft.com/office/powerpoint/2010/main" val="2612232670"/>
              </p:ext>
            </p:extLst>
          </p:nvPr>
        </p:nvGraphicFramePr>
        <p:xfrm>
          <a:off x="24797" y="340395"/>
          <a:ext cx="6804907" cy="4728641"/>
        </p:xfrm>
        <a:graphic>
          <a:graphicData uri="http://schemas.openxmlformats.org/drawingml/2006/table">
            <a:tbl>
              <a:tblPr firstRow="1" bandRow="1">
                <a:tableStyleId>{5940675A-B579-460E-94D1-54222C63F5DA}</a:tableStyleId>
              </a:tblPr>
              <a:tblGrid>
                <a:gridCol w="1142741">
                  <a:extLst>
                    <a:ext uri="{9D8B030D-6E8A-4147-A177-3AD203B41FA5}">
                      <a16:colId xmlns:a16="http://schemas.microsoft.com/office/drawing/2014/main" xmlns="" val="20000"/>
                    </a:ext>
                  </a:extLst>
                </a:gridCol>
                <a:gridCol w="4038446">
                  <a:extLst>
                    <a:ext uri="{9D8B030D-6E8A-4147-A177-3AD203B41FA5}">
                      <a16:colId xmlns:a16="http://schemas.microsoft.com/office/drawing/2014/main" xmlns="" val="20001"/>
                    </a:ext>
                  </a:extLst>
                </a:gridCol>
                <a:gridCol w="1623720">
                  <a:extLst>
                    <a:ext uri="{9D8B030D-6E8A-4147-A177-3AD203B41FA5}">
                      <a16:colId xmlns:a16="http://schemas.microsoft.com/office/drawing/2014/main" xmlns="" val="2561705732"/>
                    </a:ext>
                  </a:extLst>
                </a:gridCol>
              </a:tblGrid>
              <a:tr h="477896">
                <a:tc>
                  <a:txBody>
                    <a:bodyPr/>
                    <a:lstStyle/>
                    <a:p>
                      <a:pPr algn="ctr"/>
                      <a:r>
                        <a:rPr kumimoji="1" lang="ja-JP" altLang="en-US" sz="2000" dirty="0"/>
                        <a:t>ターム</a:t>
                      </a:r>
                    </a:p>
                  </a:txBody>
                  <a:tcPr anchor="ctr">
                    <a:solidFill>
                      <a:schemeClr val="bg1">
                        <a:lumMod val="95000"/>
                      </a:schemeClr>
                    </a:solidFill>
                  </a:tcPr>
                </a:tc>
                <a:tc>
                  <a:txBody>
                    <a:bodyPr/>
                    <a:lstStyle/>
                    <a:p>
                      <a:pPr algn="ctr"/>
                      <a:r>
                        <a:rPr kumimoji="1" lang="ja-JP" altLang="en-US" sz="2000" dirty="0"/>
                        <a:t>項　目</a:t>
                      </a:r>
                    </a:p>
                  </a:txBody>
                  <a:tcPr anchor="ctr">
                    <a:solidFill>
                      <a:schemeClr val="bg1">
                        <a:lumMod val="95000"/>
                      </a:schemeClr>
                    </a:solidFill>
                  </a:tcPr>
                </a:tc>
                <a:tc>
                  <a:txBody>
                    <a:bodyPr/>
                    <a:lstStyle/>
                    <a:p>
                      <a:pPr algn="ctr"/>
                      <a:r>
                        <a:rPr kumimoji="1" lang="ja-JP" altLang="en-US" sz="2000" dirty="0"/>
                        <a:t>成果物</a:t>
                      </a:r>
                    </a:p>
                  </a:txBody>
                  <a:tcPr anchor="ctr">
                    <a:solidFill>
                      <a:schemeClr val="bg1">
                        <a:lumMod val="95000"/>
                      </a:schemeClr>
                    </a:solidFill>
                  </a:tcPr>
                </a:tc>
                <a:extLst>
                  <a:ext uri="{0D108BD9-81ED-4DB2-BD59-A6C34878D82A}">
                    <a16:rowId xmlns:a16="http://schemas.microsoft.com/office/drawing/2014/main" xmlns="" val="10000"/>
                  </a:ext>
                </a:extLst>
              </a:tr>
              <a:tr h="593644">
                <a:tc>
                  <a:txBody>
                    <a:bodyPr/>
                    <a:lstStyle/>
                    <a:p>
                      <a:pPr algn="ctr"/>
                      <a:r>
                        <a:rPr kumimoji="1" lang="ja-JP" altLang="en-US" sz="1200" dirty="0" smtClean="0"/>
                        <a:t>個別相談</a:t>
                      </a:r>
                      <a:endParaRPr kumimoji="1" lang="en-US" altLang="ja-JP" sz="1200" dirty="0"/>
                    </a:p>
                  </a:txBody>
                  <a:tcPr anchor="ctr"/>
                </a:tc>
                <a:tc>
                  <a:txBody>
                    <a:bodyPr/>
                    <a:lstStyle/>
                    <a:p>
                      <a:r>
                        <a:rPr kumimoji="1" lang="ja-JP" altLang="en-US" sz="1200" dirty="0" smtClean="0"/>
                        <a:t>個別面談</a:t>
                      </a:r>
                      <a:endParaRPr kumimoji="1" lang="en-US" altLang="ja-JP" sz="1200" dirty="0"/>
                    </a:p>
                    <a:p>
                      <a:r>
                        <a:rPr kumimoji="1" lang="ja-JP" altLang="en-US" sz="1200" dirty="0"/>
                        <a:t>・本プロジェクトの内容の詳細説明、悩みの共有</a:t>
                      </a:r>
                      <a:endParaRPr kumimoji="1" lang="en-US" altLang="ja-JP" sz="1200" dirty="0"/>
                    </a:p>
                  </a:txBody>
                  <a:tcPr anchor="ctr"/>
                </a:tc>
                <a:tc>
                  <a:txBody>
                    <a:bodyPr/>
                    <a:lstStyle/>
                    <a:p>
                      <a:r>
                        <a:rPr kumimoji="1" lang="ja-JP" altLang="en-US" sz="1100" u="none" dirty="0"/>
                        <a:t>・悩みの共有</a:t>
                      </a:r>
                      <a:endParaRPr kumimoji="1" lang="en-US" altLang="ja-JP" sz="1100" u="none" dirty="0"/>
                    </a:p>
                  </a:txBody>
                  <a:tcPr marL="44280" marR="44280" marT="22140" marB="22140" anchor="ctr"/>
                </a:tc>
                <a:extLst>
                  <a:ext uri="{0D108BD9-81ED-4DB2-BD59-A6C34878D82A}">
                    <a16:rowId xmlns:a16="http://schemas.microsoft.com/office/drawing/2014/main" xmlns="" val="10001"/>
                  </a:ext>
                </a:extLst>
              </a:tr>
              <a:tr h="992555">
                <a:tc>
                  <a:txBody>
                    <a:bodyPr/>
                    <a:lstStyle/>
                    <a:p>
                      <a:pPr algn="ctr"/>
                      <a:r>
                        <a:rPr kumimoji="1" lang="ja-JP" altLang="en-US" sz="1200" dirty="0"/>
                        <a:t>第１ターム</a:t>
                      </a:r>
                      <a:endParaRPr kumimoji="1" lang="en-US" altLang="ja-JP" sz="1200" dirty="0"/>
                    </a:p>
                    <a:p>
                      <a:pPr algn="ctr"/>
                      <a:r>
                        <a:rPr kumimoji="1" lang="ja-JP" altLang="en-US" sz="1200" dirty="0"/>
                        <a:t>（１ヶ月）</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自社技術（強み）の位置付けの確認</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・貴社のビジョン</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・技術側面からみた事業分野の特徴</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・自社技術（強み）による顧客に提供できる価値</a:t>
                      </a:r>
                      <a:endParaRPr kumimoji="1" lang="en-US" altLang="ja-JP"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・顧客に提供できる価値と技術（強み）の関係の把握</a:t>
                      </a:r>
                      <a:endParaRPr kumimoji="1" lang="en-US" altLang="ja-JP" sz="1100" u="none"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・見える</a:t>
                      </a:r>
                      <a:r>
                        <a:rPr kumimoji="1" lang="ja-JP" altLang="en-US" sz="1100" u="none" dirty="0" err="1"/>
                        <a:t>化する</a:t>
                      </a:r>
                      <a:r>
                        <a:rPr kumimoji="1" lang="ja-JP" altLang="en-US" sz="1100" u="none" dirty="0"/>
                        <a:t>事業・製品の特定</a:t>
                      </a:r>
                    </a:p>
                  </a:txBody>
                  <a:tcPr marL="44280" marR="44280" marT="22140" marB="22140" anchor="ctr"/>
                </a:tc>
                <a:extLst>
                  <a:ext uri="{0D108BD9-81ED-4DB2-BD59-A6C34878D82A}">
                    <a16:rowId xmlns:a16="http://schemas.microsoft.com/office/drawing/2014/main" xmlns="" val="10002"/>
                  </a:ext>
                </a:extLst>
              </a:tr>
              <a:tr h="992555">
                <a:tc>
                  <a:txBody>
                    <a:bodyPr/>
                    <a:lstStyle/>
                    <a:p>
                      <a:pPr algn="ctr"/>
                      <a:r>
                        <a:rPr kumimoji="1" lang="ja-JP" altLang="en-US" sz="1200" dirty="0"/>
                        <a:t>第２ターム</a:t>
                      </a:r>
                      <a:endParaRPr kumimoji="1" lang="en-US" altLang="ja-JP" sz="1200" dirty="0"/>
                    </a:p>
                    <a:p>
                      <a:pPr algn="ctr"/>
                      <a:r>
                        <a:rPr kumimoji="1" lang="ja-JP" altLang="en-US" sz="1200" dirty="0"/>
                        <a:t>（１ヶ月）</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知的財産の棚卸</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・自社技術（強み）を支える知財の棚卸</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・「強み」と「知財」の関係の可視化</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・知的財産の強化</a:t>
                      </a:r>
                      <a:endParaRPr kumimoji="1" lang="en-US" altLang="ja-JP"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・自社技術（強み）と知的財産の関係の把握</a:t>
                      </a:r>
                      <a:endParaRPr kumimoji="1" lang="en-US" altLang="ja-JP" sz="1100" u="none"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・自社の知的財産活動の弱点把握</a:t>
                      </a:r>
                      <a:endParaRPr kumimoji="1" lang="en-US" altLang="ja-JP" sz="1100" u="none" dirty="0"/>
                    </a:p>
                  </a:txBody>
                  <a:tcPr marL="44280" marR="44280" marT="22140" marB="22140" anchor="ctr"/>
                </a:tc>
                <a:extLst>
                  <a:ext uri="{0D108BD9-81ED-4DB2-BD59-A6C34878D82A}">
                    <a16:rowId xmlns:a16="http://schemas.microsoft.com/office/drawing/2014/main" xmlns="" val="10003"/>
                  </a:ext>
                </a:extLst>
              </a:tr>
              <a:tr h="900004">
                <a:tc>
                  <a:txBody>
                    <a:bodyPr/>
                    <a:lstStyle/>
                    <a:p>
                      <a:pPr algn="ctr"/>
                      <a:r>
                        <a:rPr kumimoji="1" lang="ja-JP" altLang="en-US" sz="1200" dirty="0"/>
                        <a:t>第３ターム</a:t>
                      </a:r>
                      <a:endParaRPr kumimoji="1" lang="en-US" altLang="ja-JP" sz="1200" dirty="0"/>
                    </a:p>
                    <a:p>
                      <a:pPr algn="ctr"/>
                      <a:r>
                        <a:rPr kumimoji="1" lang="ja-JP" altLang="en-US" sz="1200" dirty="0"/>
                        <a:t>（１ヶ月）</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知的財産の改善・活用</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・自社技術（強み）から見た競合他社</a:t>
                      </a:r>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・自社技術（強み）から見た新たな事業展開</a:t>
                      </a:r>
                      <a:endParaRPr kumimoji="1" lang="en-US" altLang="ja-JP"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・潜在的なライバル会社の確認</a:t>
                      </a:r>
                      <a:endParaRPr kumimoji="1" lang="en-US" altLang="ja-JP" sz="1100" u="none"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・新事業の可能性</a:t>
                      </a:r>
                      <a:endParaRPr kumimoji="1" lang="en-US" altLang="ja-JP" sz="1100" u="none"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t>・知的財産によって見える化された製品・事業</a:t>
                      </a:r>
                      <a:endParaRPr kumimoji="1" lang="en-US" altLang="ja-JP" sz="1100" u="none" dirty="0"/>
                    </a:p>
                  </a:txBody>
                  <a:tcPr marL="44280" marR="44280" marT="22140" marB="22140" anchor="ctr"/>
                </a:tc>
                <a:extLst>
                  <a:ext uri="{0D108BD9-81ED-4DB2-BD59-A6C34878D82A}">
                    <a16:rowId xmlns:a16="http://schemas.microsoft.com/office/drawing/2014/main" xmlns="" val="10004"/>
                  </a:ext>
                </a:extLst>
              </a:tr>
              <a:tr h="771987">
                <a:tc>
                  <a:txBody>
                    <a:bodyPr/>
                    <a:lstStyle/>
                    <a:p>
                      <a:pPr algn="ctr"/>
                      <a:r>
                        <a:rPr kumimoji="1" lang="ja-JP" altLang="en-US" sz="1200" dirty="0"/>
                        <a:t>第４ターム</a:t>
                      </a:r>
                      <a:endParaRPr kumimoji="1" lang="en-US" altLang="ja-JP" sz="1200" dirty="0"/>
                    </a:p>
                    <a:p>
                      <a:pPr algn="ctr"/>
                      <a:r>
                        <a:rPr kumimoji="1" lang="ja-JP" altLang="en-US" sz="1200" dirty="0"/>
                        <a:t>（安定期）</a:t>
                      </a:r>
                      <a:endParaRPr kumimoji="1" lang="en-US" altLang="ja-JP" sz="1200" dirty="0"/>
                    </a:p>
                  </a:txBody>
                  <a:tcPr anchor="ctr"/>
                </a:tc>
                <a:tc>
                  <a:txBody>
                    <a:bodyPr/>
                    <a:lstStyle/>
                    <a:p>
                      <a:r>
                        <a:rPr kumimoji="1" lang="ja-JP" altLang="en-US" sz="1200" dirty="0"/>
                        <a:t>知的財産活動の発展、改善</a:t>
                      </a:r>
                      <a:endParaRPr kumimoji="1" lang="en-US" altLang="ja-JP" sz="1200" dirty="0"/>
                    </a:p>
                    <a:p>
                      <a:r>
                        <a:rPr kumimoji="1" lang="ja-JP" altLang="en-US" sz="1200" dirty="0"/>
                        <a:t>・見える化された事業・製品の知財活動を改善、強化、発展するための活動</a:t>
                      </a:r>
                    </a:p>
                  </a:txBody>
                  <a:tcPr anchor="ctr"/>
                </a:tc>
                <a:tc>
                  <a:txBody>
                    <a:bodyPr/>
                    <a:lstStyle/>
                    <a:p>
                      <a:r>
                        <a:rPr kumimoji="1" lang="ja-JP" altLang="en-US" sz="1100" u="none" dirty="0"/>
                        <a:t>・安定的な知財経営</a:t>
                      </a:r>
                    </a:p>
                  </a:txBody>
                  <a:tcPr marL="44280" marR="44280" marT="22140" marB="22140" anchor="ctr"/>
                </a:tc>
                <a:extLst>
                  <a:ext uri="{0D108BD9-81ED-4DB2-BD59-A6C34878D82A}">
                    <a16:rowId xmlns:a16="http://schemas.microsoft.com/office/drawing/2014/main" xmlns="" val="10005"/>
                  </a:ext>
                </a:extLst>
              </a:tr>
            </a:tbl>
          </a:graphicData>
        </a:graphic>
      </p:graphicFrame>
      <p:sp>
        <p:nvSpPr>
          <p:cNvPr id="4" name="テキスト ボックス 3"/>
          <p:cNvSpPr txBox="1"/>
          <p:nvPr/>
        </p:nvSpPr>
        <p:spPr>
          <a:xfrm>
            <a:off x="-46494" y="-30995"/>
            <a:ext cx="2749471" cy="369332"/>
          </a:xfrm>
          <a:prstGeom prst="rect">
            <a:avLst/>
          </a:prstGeom>
          <a:noFill/>
        </p:spPr>
        <p:txBody>
          <a:bodyPr wrap="none" rtlCol="0">
            <a:spAutoFit/>
          </a:bodyPr>
          <a:lstStyle/>
          <a:p>
            <a:r>
              <a:rPr kumimoji="1" lang="ja-JP" altLang="en-US" dirty="0"/>
              <a:t>▼プロジェクトタイムライン</a:t>
            </a:r>
          </a:p>
        </p:txBody>
      </p:sp>
      <p:sp>
        <p:nvSpPr>
          <p:cNvPr id="5" name="テキスト ボックス 4"/>
          <p:cNvSpPr txBox="1"/>
          <p:nvPr/>
        </p:nvSpPr>
        <p:spPr>
          <a:xfrm>
            <a:off x="3282378" y="93519"/>
            <a:ext cx="3012363" cy="276999"/>
          </a:xfrm>
          <a:prstGeom prst="rect">
            <a:avLst/>
          </a:prstGeom>
          <a:noFill/>
        </p:spPr>
        <p:txBody>
          <a:bodyPr wrap="none" rtlCol="0">
            <a:spAutoFit/>
          </a:bodyPr>
          <a:lstStyle/>
          <a:p>
            <a:r>
              <a:rPr kumimoji="1" lang="en-US" altLang="ja-JP" sz="1200" dirty="0"/>
              <a:t>※</a:t>
            </a:r>
            <a:r>
              <a:rPr lang="ja-JP" altLang="en-US" sz="1200" dirty="0"/>
              <a:t>各項目は企業様毎によって調整可能です</a:t>
            </a:r>
            <a:endParaRPr kumimoji="1" lang="ja-JP" altLang="en-US" sz="1200" dirty="0"/>
          </a:p>
        </p:txBody>
      </p:sp>
      <p:sp>
        <p:nvSpPr>
          <p:cNvPr id="23" name="正方形/長方形 22"/>
          <p:cNvSpPr/>
          <p:nvPr/>
        </p:nvSpPr>
        <p:spPr>
          <a:xfrm>
            <a:off x="-1" y="4902070"/>
            <a:ext cx="6489701" cy="3439403"/>
          </a:xfrm>
          <a:prstGeom prst="rect">
            <a:avLst/>
          </a:prstGeom>
        </p:spPr>
        <p:txBody>
          <a:bodyPr wrap="square">
            <a:spAutoFit/>
          </a:bodyPr>
          <a:lstStyle/>
          <a:p>
            <a:endParaRPr lang="en-US" altLang="ja-JP" sz="900" dirty="0">
              <a:solidFill>
                <a:srgbClr val="333333"/>
              </a:solidFill>
              <a:latin typeface="ヒラギノ角ゴ Pro W3"/>
            </a:endParaRPr>
          </a:p>
          <a:p>
            <a:endParaRPr lang="en-US" altLang="ja-JP" sz="900" dirty="0">
              <a:solidFill>
                <a:srgbClr val="333333"/>
              </a:solidFill>
              <a:latin typeface="ヒラギノ角ゴ Pro W3"/>
            </a:endParaRPr>
          </a:p>
          <a:p>
            <a:r>
              <a:rPr lang="ja-JP" altLang="en-US" sz="1050" dirty="0">
                <a:solidFill>
                  <a:srgbClr val="333333"/>
                </a:solidFill>
                <a:latin typeface="ヒラギノ角ゴ Pro W3"/>
              </a:rPr>
              <a:t>講師：技術法務コンサル弁護士　福永聡</a:t>
            </a:r>
            <a:endParaRPr lang="en-US" altLang="ja-JP" sz="1050" dirty="0">
              <a:solidFill>
                <a:srgbClr val="333333"/>
              </a:solidFill>
              <a:latin typeface="ヒラギノ角ゴ Pro W3"/>
            </a:endParaRPr>
          </a:p>
          <a:p>
            <a:r>
              <a:rPr lang="ja-JP" altLang="ja-JP" sz="1050" dirty="0">
                <a:solidFill>
                  <a:srgbClr val="333333"/>
                </a:solidFill>
                <a:latin typeface="ヒラギノ角ゴ Pro W3"/>
              </a:rPr>
              <a:t>関西の技術法務弁護士</a:t>
            </a:r>
          </a:p>
          <a:p>
            <a:r>
              <a:rPr lang="ja-JP" altLang="ja-JP" sz="1050" dirty="0">
                <a:solidFill>
                  <a:srgbClr val="333333"/>
                </a:solidFill>
                <a:latin typeface="ヒラギノ角ゴ Pro W3"/>
              </a:rPr>
              <a:t>山本特許法律事務所パートナー弁護士</a:t>
            </a:r>
          </a:p>
          <a:p>
            <a:r>
              <a:rPr lang="ja-JP" altLang="ja-JP" sz="1050" dirty="0">
                <a:solidFill>
                  <a:srgbClr val="333333"/>
                </a:solidFill>
                <a:latin typeface="ヒラギノ角ゴ Pro W3"/>
              </a:rPr>
              <a:t>１９８０年大阪生まれ、大阪在住</a:t>
            </a:r>
          </a:p>
          <a:p>
            <a:r>
              <a:rPr lang="en-US" altLang="ja-JP" sz="1050" dirty="0">
                <a:solidFill>
                  <a:srgbClr val="333333"/>
                </a:solidFill>
                <a:latin typeface="ヒラギノ角ゴ Pro W3"/>
              </a:rPr>
              <a:t> </a:t>
            </a:r>
            <a:r>
              <a:rPr lang="ja-JP" altLang="ja-JP" sz="1050" dirty="0">
                <a:solidFill>
                  <a:srgbClr val="333333"/>
                </a:solidFill>
                <a:latin typeface="ヒラギノ角ゴ Pro W3"/>
              </a:rPr>
              <a:t>技術に強みのある関西の会社を中心に技術法務サービスを提供し、自社の技術を見える化することを得意としている。</a:t>
            </a:r>
            <a:r>
              <a:rPr lang="en-US" altLang="ja-JP" sz="1050" dirty="0">
                <a:solidFill>
                  <a:srgbClr val="333333"/>
                </a:solidFill>
                <a:latin typeface="ヒラギノ角ゴ Pro W3"/>
              </a:rPr>
              <a:t> </a:t>
            </a:r>
            <a:r>
              <a:rPr lang="ja-JP" altLang="ja-JP" sz="1050" dirty="0">
                <a:solidFill>
                  <a:srgbClr val="333333"/>
                </a:solidFill>
                <a:latin typeface="ヒラギノ角ゴ Pro W3"/>
              </a:rPr>
              <a:t>大阪大学の基礎工学部で物理を専攻しエンジニアを目指していたが、４年次に理系の専門知識を生かした特許を専門とする弁護士を志す。しかし、志望する法科大学院に入学できず挫折。</a:t>
            </a:r>
          </a:p>
          <a:p>
            <a:r>
              <a:rPr lang="ja-JP" altLang="ja-JP" sz="1050" dirty="0">
                <a:solidFill>
                  <a:srgbClr val="333333"/>
                </a:solidFill>
                <a:latin typeface="ヒラギノ角ゴ Pro W3"/>
              </a:rPr>
              <a:t>弛んだ大学生活から脱却すべく、一から生活を見直し、法律の勉強に打ち込んだ結果、大阪大学高等司法研究科を卒業後、一発で司法試験を突破。その後、技術系大手企業の法務部門にて特許権侵害に関する裁判、ライセンス・共同研究などの契約交渉に従事。知財財産や法務の問題について多面的な解決策を提案できる法務担当して認知され、社内で信頼を勝ち取る。</a:t>
            </a:r>
          </a:p>
          <a:p>
            <a:r>
              <a:rPr lang="en-US" altLang="ja-JP" sz="1050" dirty="0">
                <a:solidFill>
                  <a:srgbClr val="333333"/>
                </a:solidFill>
                <a:latin typeface="ヒラギノ角ゴ Pro W3"/>
              </a:rPr>
              <a:t> </a:t>
            </a:r>
            <a:r>
              <a:rPr lang="ja-JP" altLang="ja-JP" sz="1050" dirty="0">
                <a:solidFill>
                  <a:srgbClr val="333333"/>
                </a:solidFill>
                <a:latin typeface="ヒラギノ角ゴ Pro W3"/>
              </a:rPr>
              <a:t>ところが、会社の担当者として関われる範囲はあくまでバックオフィスからのサポートのみ、という所に限界を感じると共に、会社の担当者として自社の利益を最大化することに腐心するものの、大手企業のみが利益を得て、小さな技術系企業が自身の強みを活かせていない状況に疑問を持つ。</a:t>
            </a:r>
          </a:p>
          <a:p>
            <a:r>
              <a:rPr lang="en-US" altLang="ja-JP" sz="1050" dirty="0">
                <a:solidFill>
                  <a:srgbClr val="333333"/>
                </a:solidFill>
                <a:latin typeface="ヒラギノ角ゴ Pro W3"/>
              </a:rPr>
              <a:t> </a:t>
            </a:r>
            <a:r>
              <a:rPr lang="ja-JP" altLang="ja-JP" sz="1050" dirty="0">
                <a:solidFill>
                  <a:srgbClr val="333333"/>
                </a:solidFill>
                <a:latin typeface="ヒラギノ角ゴ Pro W3"/>
              </a:rPr>
              <a:t>学生時代の「技術に強みのある関西の会社を技術・法律の面からサポートしたい」という初心に戻り、一念発起して特許訴訟を多数取り扱う法律事務所に転職。これまで特許が絡む交渉や紛争に代理人として</a:t>
            </a:r>
            <a:r>
              <a:rPr lang="en-US" altLang="ja-JP" sz="1050" dirty="0">
                <a:solidFill>
                  <a:srgbClr val="333333"/>
                </a:solidFill>
                <a:latin typeface="ヒラギノ角ゴ Pro W3"/>
              </a:rPr>
              <a:t>100</a:t>
            </a:r>
            <a:r>
              <a:rPr lang="ja-JP" altLang="ja-JP" sz="1050" dirty="0">
                <a:solidFill>
                  <a:srgbClr val="333333"/>
                </a:solidFill>
                <a:latin typeface="ヒラギノ角ゴ Pro W3"/>
              </a:rPr>
              <a:t>件以上に関わり、自社の技術・ノウハウ等の強みを見える化し、言語化することこそ、技術系企業が事業的に発展していくキーポイントであると確信。</a:t>
            </a:r>
            <a:r>
              <a:rPr lang="en-US" altLang="ja-JP" sz="1050" dirty="0">
                <a:solidFill>
                  <a:srgbClr val="333333"/>
                </a:solidFill>
                <a:latin typeface="ヒラギノ角ゴ Pro W3"/>
              </a:rPr>
              <a:t> </a:t>
            </a:r>
            <a:endParaRPr lang="ja-JP" altLang="ja-JP" sz="1050" dirty="0">
              <a:solidFill>
                <a:srgbClr val="333333"/>
              </a:solidFill>
              <a:latin typeface="ヒラギノ角ゴ Pro W3"/>
            </a:endParaRPr>
          </a:p>
          <a:p>
            <a:r>
              <a:rPr lang="ja-JP" altLang="ja-JP" sz="1050" dirty="0">
                <a:solidFill>
                  <a:srgbClr val="333333"/>
                </a:solidFill>
                <a:latin typeface="ヒラギノ角ゴ Pro W3"/>
              </a:rPr>
              <a:t>技術法務サポートが明日の日本のＧＡＦＡＭ企業の誕生につながるとの信念のもと、日々業務に邁進。</a:t>
            </a:r>
          </a:p>
        </p:txBody>
      </p:sp>
      <p:cxnSp>
        <p:nvCxnSpPr>
          <p:cNvPr id="26" name="直線コネクタ 25"/>
          <p:cNvCxnSpPr/>
          <p:nvPr/>
        </p:nvCxnSpPr>
        <p:spPr>
          <a:xfrm flipH="1" flipV="1">
            <a:off x="-23994" y="5160398"/>
            <a:ext cx="6902488" cy="182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3887595" y="8452061"/>
            <a:ext cx="2642070" cy="523220"/>
          </a:xfrm>
          <a:prstGeom prst="rect">
            <a:avLst/>
          </a:prstGeom>
          <a:noFill/>
        </p:spPr>
        <p:txBody>
          <a:bodyPr wrap="none" rtlCol="0">
            <a:spAutoFit/>
          </a:bodyPr>
          <a:lstStyle/>
          <a:p>
            <a:r>
              <a:rPr kumimoji="1" lang="ja-JP" altLang="en-US" sz="1400" dirty="0"/>
              <a:t>まずは、プレセミナー＆説明会に</a:t>
            </a:r>
            <a:r>
              <a:rPr kumimoji="1" lang="en-US" altLang="ja-JP" sz="1400" dirty="0"/>
              <a:t/>
            </a:r>
            <a:br>
              <a:rPr kumimoji="1" lang="en-US" altLang="ja-JP" sz="1400" dirty="0"/>
            </a:br>
            <a:r>
              <a:rPr kumimoji="1" lang="ja-JP" altLang="en-US" sz="1400" dirty="0"/>
              <a:t>ご参加ください。</a:t>
            </a:r>
            <a:endParaRPr kumimoji="1" lang="en-US" altLang="ja-JP" sz="1400" dirty="0"/>
          </a:p>
        </p:txBody>
      </p:sp>
      <p:sp>
        <p:nvSpPr>
          <p:cNvPr id="2" name="テキスト ボックス 1">
            <a:extLst>
              <a:ext uri="{FF2B5EF4-FFF2-40B4-BE49-F238E27FC236}">
                <a16:creationId xmlns:a16="http://schemas.microsoft.com/office/drawing/2014/main" xmlns="" id="{4A6E04F4-3096-7A02-DC9B-01459F777729}"/>
              </a:ext>
            </a:extLst>
          </p:cNvPr>
          <p:cNvSpPr txBox="1"/>
          <p:nvPr/>
        </p:nvSpPr>
        <p:spPr>
          <a:xfrm>
            <a:off x="117064" y="9526451"/>
            <a:ext cx="6255569" cy="307777"/>
          </a:xfrm>
          <a:prstGeom prst="rect">
            <a:avLst/>
          </a:prstGeom>
          <a:noFill/>
        </p:spPr>
        <p:txBody>
          <a:bodyPr wrap="square" rtlCol="0">
            <a:spAutoFit/>
          </a:bodyPr>
          <a:lstStyle/>
          <a:p>
            <a:r>
              <a:rPr lang="ja-JP" altLang="en-US" sz="1400" dirty="0">
                <a:solidFill>
                  <a:schemeClr val="bg1"/>
                </a:solidFill>
                <a:latin typeface="HGP明朝E" panose="02020900000000000000" pitchFamily="18" charset="-128"/>
                <a:ea typeface="HGP明朝E" panose="02020900000000000000" pitchFamily="18" charset="-128"/>
              </a:rPr>
              <a:t>山本特許法律事務所</a:t>
            </a:r>
            <a:r>
              <a:rPr kumimoji="1" lang="ja-JP" altLang="en-US" sz="1400" dirty="0">
                <a:solidFill>
                  <a:schemeClr val="bg1"/>
                </a:solidFill>
                <a:latin typeface="HGP明朝E" panose="02020900000000000000" pitchFamily="18" charset="-128"/>
                <a:ea typeface="HGP明朝E" panose="02020900000000000000" pitchFamily="18" charset="-128"/>
              </a:rPr>
              <a:t>　　　</a:t>
            </a:r>
            <a:r>
              <a:rPr kumimoji="1" lang="en-US" altLang="ja-JP" sz="1400" dirty="0">
                <a:solidFill>
                  <a:schemeClr val="bg1"/>
                </a:solidFill>
                <a:latin typeface="HGP明朝E" panose="02020900000000000000" pitchFamily="18" charset="-128"/>
                <a:ea typeface="HGP明朝E" panose="02020900000000000000" pitchFamily="18" charset="-128"/>
              </a:rPr>
              <a:t>Mail</a:t>
            </a:r>
            <a:r>
              <a:rPr kumimoji="1" lang="ja-JP" altLang="en-US" sz="1400" dirty="0">
                <a:solidFill>
                  <a:schemeClr val="bg1"/>
                </a:solidFill>
                <a:latin typeface="HGP明朝E" panose="02020900000000000000" pitchFamily="18" charset="-128"/>
                <a:ea typeface="HGP明朝E" panose="02020900000000000000" pitchFamily="18" charset="-128"/>
              </a:rPr>
              <a:t>：</a:t>
            </a:r>
            <a:r>
              <a:rPr kumimoji="1" lang="en-US" altLang="ja-JP" sz="1400" dirty="0">
                <a:solidFill>
                  <a:schemeClr val="bg1"/>
                </a:solidFill>
                <a:latin typeface="HGP明朝E" panose="02020900000000000000" pitchFamily="18" charset="-128"/>
                <a:ea typeface="HGP明朝E" panose="02020900000000000000" pitchFamily="18" charset="-128"/>
              </a:rPr>
              <a:t>sfukunaga</a:t>
            </a:r>
            <a:r>
              <a:rPr lang="en-US" altLang="ja-JP" sz="1400" dirty="0">
                <a:solidFill>
                  <a:schemeClr val="bg1"/>
                </a:solidFill>
                <a:latin typeface="HGP明朝E" panose="02020900000000000000" pitchFamily="18" charset="-128"/>
                <a:ea typeface="HGP明朝E" panose="02020900000000000000" pitchFamily="18" charset="-128"/>
              </a:rPr>
              <a:t>@shupat.gr.jp</a:t>
            </a:r>
            <a:r>
              <a:rPr kumimoji="1" lang="ja-JP" altLang="en-US" sz="1400" dirty="0">
                <a:solidFill>
                  <a:schemeClr val="bg1"/>
                </a:solidFill>
                <a:latin typeface="HGP明朝E" panose="02020900000000000000" pitchFamily="18" charset="-128"/>
                <a:ea typeface="HGP明朝E" panose="02020900000000000000" pitchFamily="18" charset="-128"/>
              </a:rPr>
              <a:t>　　</a:t>
            </a:r>
            <a:r>
              <a:rPr kumimoji="1" lang="en-US" altLang="ja-JP" sz="1400" dirty="0">
                <a:solidFill>
                  <a:schemeClr val="bg1"/>
                </a:solidFill>
                <a:latin typeface="HGP明朝E" panose="02020900000000000000" pitchFamily="18" charset="-128"/>
                <a:ea typeface="HGP明朝E" panose="02020900000000000000" pitchFamily="18" charset="-128"/>
              </a:rPr>
              <a:t> TEL:06-6372-3910</a:t>
            </a:r>
            <a:endParaRPr kumimoji="1" lang="ja-JP" altLang="en-US" sz="1400" dirty="0">
              <a:solidFill>
                <a:schemeClr val="bg1"/>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6000024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4913</TotalTime>
  <Words>384</Words>
  <Application>Microsoft Office PowerPoint</Application>
  <PresentationFormat>A4 210 x 297 mm</PresentationFormat>
  <Paragraphs>80</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HGP明朝E</vt:lpstr>
      <vt:lpstr>ＭＳ Ｐゴシック</vt:lpstr>
      <vt:lpstr>ＭＳ Ｐ明朝</vt:lpstr>
      <vt:lpstr>ヒラギノ角ゴ Pro W3</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矢澤友理</dc:creator>
  <cp:lastModifiedBy>SY</cp:lastModifiedBy>
  <cp:revision>199</cp:revision>
  <cp:lastPrinted>2019-09-02T08:27:06Z</cp:lastPrinted>
  <dcterms:created xsi:type="dcterms:W3CDTF">2015-06-13T10:20:28Z</dcterms:created>
  <dcterms:modified xsi:type="dcterms:W3CDTF">2023-02-22T09:17:00Z</dcterms:modified>
</cp:coreProperties>
</file>