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2" r:id="rId4"/>
  </p:sldIdLst>
  <p:sldSz cx="5376863" cy="7169150" type="B5ISO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62" d="100"/>
          <a:sy n="62" d="100"/>
        </p:scale>
        <p:origin x="16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3265" y="1173285"/>
            <a:ext cx="4570334" cy="2495926"/>
          </a:xfrm>
        </p:spPr>
        <p:txBody>
          <a:bodyPr anchor="b"/>
          <a:lstStyle>
            <a:lvl1pPr algn="ctr">
              <a:defRPr sz="352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2108" y="3765464"/>
            <a:ext cx="4032647" cy="1730885"/>
          </a:xfrm>
        </p:spPr>
        <p:txBody>
          <a:bodyPr/>
          <a:lstStyle>
            <a:lvl1pPr marL="0" indent="0" algn="ctr">
              <a:buNone/>
              <a:defRPr sz="1411"/>
            </a:lvl1pPr>
            <a:lvl2pPr marL="268834" indent="0" algn="ctr">
              <a:buNone/>
              <a:defRPr sz="1176"/>
            </a:lvl2pPr>
            <a:lvl3pPr marL="537667" indent="0" algn="ctr">
              <a:buNone/>
              <a:defRPr sz="1058"/>
            </a:lvl3pPr>
            <a:lvl4pPr marL="806501" indent="0" algn="ctr">
              <a:buNone/>
              <a:defRPr sz="941"/>
            </a:lvl4pPr>
            <a:lvl5pPr marL="1075334" indent="0" algn="ctr">
              <a:buNone/>
              <a:defRPr sz="941"/>
            </a:lvl5pPr>
            <a:lvl6pPr marL="1344168" indent="0" algn="ctr">
              <a:buNone/>
              <a:defRPr sz="941"/>
            </a:lvl6pPr>
            <a:lvl7pPr marL="1613002" indent="0" algn="ctr">
              <a:buNone/>
              <a:defRPr sz="941"/>
            </a:lvl7pPr>
            <a:lvl8pPr marL="1881835" indent="0" algn="ctr">
              <a:buNone/>
              <a:defRPr sz="941"/>
            </a:lvl8pPr>
            <a:lvl9pPr marL="2150669" indent="0" algn="ctr">
              <a:buNone/>
              <a:defRPr sz="941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148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36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47818" y="381691"/>
            <a:ext cx="1159386" cy="607552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9660" y="381691"/>
            <a:ext cx="3410947" cy="607552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34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14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859" y="1787311"/>
            <a:ext cx="4637544" cy="2982167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859" y="4797690"/>
            <a:ext cx="4637544" cy="1568251"/>
          </a:xfrm>
        </p:spPr>
        <p:txBody>
          <a:bodyPr/>
          <a:lstStyle>
            <a:lvl1pPr marL="0" indent="0">
              <a:buNone/>
              <a:defRPr sz="1411">
                <a:solidFill>
                  <a:schemeClr val="tx1"/>
                </a:solidFill>
              </a:defRPr>
            </a:lvl1pPr>
            <a:lvl2pPr marL="268834" indent="0">
              <a:buNone/>
              <a:defRPr sz="1176">
                <a:solidFill>
                  <a:schemeClr val="tx1">
                    <a:tint val="75000"/>
                  </a:schemeClr>
                </a:solidFill>
              </a:defRPr>
            </a:lvl2pPr>
            <a:lvl3pPr marL="537667" indent="0">
              <a:buNone/>
              <a:defRPr sz="1058">
                <a:solidFill>
                  <a:schemeClr val="tx1">
                    <a:tint val="75000"/>
                  </a:schemeClr>
                </a:solidFill>
              </a:defRPr>
            </a:lvl3pPr>
            <a:lvl4pPr marL="806501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4pPr>
            <a:lvl5pPr marL="1075334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5pPr>
            <a:lvl6pPr marL="1344168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6pPr>
            <a:lvl7pPr marL="1613002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7pPr>
            <a:lvl8pPr marL="1881835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8pPr>
            <a:lvl9pPr marL="2150669" indent="0">
              <a:buNone/>
              <a:defRPr sz="94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241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9659" y="1908454"/>
            <a:ext cx="2285167" cy="4548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22037" y="1908454"/>
            <a:ext cx="2285167" cy="454876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8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381693"/>
            <a:ext cx="4637544" cy="138570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0360" y="1757438"/>
            <a:ext cx="2274665" cy="861293"/>
          </a:xfrm>
        </p:spPr>
        <p:txBody>
          <a:bodyPr anchor="b"/>
          <a:lstStyle>
            <a:lvl1pPr marL="0" indent="0">
              <a:buNone/>
              <a:defRPr sz="1411" b="1"/>
            </a:lvl1pPr>
            <a:lvl2pPr marL="268834" indent="0">
              <a:buNone/>
              <a:defRPr sz="1176" b="1"/>
            </a:lvl2pPr>
            <a:lvl3pPr marL="537667" indent="0">
              <a:buNone/>
              <a:defRPr sz="1058" b="1"/>
            </a:lvl3pPr>
            <a:lvl4pPr marL="806501" indent="0">
              <a:buNone/>
              <a:defRPr sz="941" b="1"/>
            </a:lvl4pPr>
            <a:lvl5pPr marL="1075334" indent="0">
              <a:buNone/>
              <a:defRPr sz="941" b="1"/>
            </a:lvl5pPr>
            <a:lvl6pPr marL="1344168" indent="0">
              <a:buNone/>
              <a:defRPr sz="941" b="1"/>
            </a:lvl6pPr>
            <a:lvl7pPr marL="1613002" indent="0">
              <a:buNone/>
              <a:defRPr sz="941" b="1"/>
            </a:lvl7pPr>
            <a:lvl8pPr marL="1881835" indent="0">
              <a:buNone/>
              <a:defRPr sz="941" b="1"/>
            </a:lvl8pPr>
            <a:lvl9pPr marL="2150669" indent="0">
              <a:buNone/>
              <a:defRPr sz="94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60" y="2618731"/>
            <a:ext cx="2274665" cy="38517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22037" y="1757438"/>
            <a:ext cx="2285867" cy="861293"/>
          </a:xfrm>
        </p:spPr>
        <p:txBody>
          <a:bodyPr anchor="b"/>
          <a:lstStyle>
            <a:lvl1pPr marL="0" indent="0">
              <a:buNone/>
              <a:defRPr sz="1411" b="1"/>
            </a:lvl1pPr>
            <a:lvl2pPr marL="268834" indent="0">
              <a:buNone/>
              <a:defRPr sz="1176" b="1"/>
            </a:lvl2pPr>
            <a:lvl3pPr marL="537667" indent="0">
              <a:buNone/>
              <a:defRPr sz="1058" b="1"/>
            </a:lvl3pPr>
            <a:lvl4pPr marL="806501" indent="0">
              <a:buNone/>
              <a:defRPr sz="941" b="1"/>
            </a:lvl4pPr>
            <a:lvl5pPr marL="1075334" indent="0">
              <a:buNone/>
              <a:defRPr sz="941" b="1"/>
            </a:lvl5pPr>
            <a:lvl6pPr marL="1344168" indent="0">
              <a:buNone/>
              <a:defRPr sz="941" b="1"/>
            </a:lvl6pPr>
            <a:lvl7pPr marL="1613002" indent="0">
              <a:buNone/>
              <a:defRPr sz="941" b="1"/>
            </a:lvl7pPr>
            <a:lvl8pPr marL="1881835" indent="0">
              <a:buNone/>
              <a:defRPr sz="941" b="1"/>
            </a:lvl8pPr>
            <a:lvl9pPr marL="2150669" indent="0">
              <a:buNone/>
              <a:defRPr sz="941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22037" y="2618731"/>
            <a:ext cx="2285867" cy="38517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988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001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908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477943"/>
            <a:ext cx="1734178" cy="1672802"/>
          </a:xfrm>
        </p:spPr>
        <p:txBody>
          <a:bodyPr anchor="b"/>
          <a:lstStyle>
            <a:lvl1pPr>
              <a:defRPr sz="188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867" y="1032226"/>
            <a:ext cx="2722037" cy="5094743"/>
          </a:xfrm>
        </p:spPr>
        <p:txBody>
          <a:bodyPr/>
          <a:lstStyle>
            <a:lvl1pPr>
              <a:defRPr sz="1882"/>
            </a:lvl1pPr>
            <a:lvl2pPr>
              <a:defRPr sz="1646"/>
            </a:lvl2pPr>
            <a:lvl3pPr>
              <a:defRPr sz="1411"/>
            </a:lvl3pPr>
            <a:lvl4pPr>
              <a:defRPr sz="1176"/>
            </a:lvl4pPr>
            <a:lvl5pPr>
              <a:defRPr sz="1176"/>
            </a:lvl5pPr>
            <a:lvl6pPr>
              <a:defRPr sz="1176"/>
            </a:lvl6pPr>
            <a:lvl7pPr>
              <a:defRPr sz="1176"/>
            </a:lvl7pPr>
            <a:lvl8pPr>
              <a:defRPr sz="1176"/>
            </a:lvl8pPr>
            <a:lvl9pPr>
              <a:defRPr sz="1176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0360" y="2150745"/>
            <a:ext cx="1734178" cy="3984521"/>
          </a:xfrm>
        </p:spPr>
        <p:txBody>
          <a:bodyPr/>
          <a:lstStyle>
            <a:lvl1pPr marL="0" indent="0">
              <a:buNone/>
              <a:defRPr sz="941"/>
            </a:lvl1pPr>
            <a:lvl2pPr marL="268834" indent="0">
              <a:buNone/>
              <a:defRPr sz="823"/>
            </a:lvl2pPr>
            <a:lvl3pPr marL="537667" indent="0">
              <a:buNone/>
              <a:defRPr sz="706"/>
            </a:lvl3pPr>
            <a:lvl4pPr marL="806501" indent="0">
              <a:buNone/>
              <a:defRPr sz="588"/>
            </a:lvl4pPr>
            <a:lvl5pPr marL="1075334" indent="0">
              <a:buNone/>
              <a:defRPr sz="588"/>
            </a:lvl5pPr>
            <a:lvl6pPr marL="1344168" indent="0">
              <a:buNone/>
              <a:defRPr sz="588"/>
            </a:lvl6pPr>
            <a:lvl7pPr marL="1613002" indent="0">
              <a:buNone/>
              <a:defRPr sz="588"/>
            </a:lvl7pPr>
            <a:lvl8pPr marL="1881835" indent="0">
              <a:buNone/>
              <a:defRPr sz="588"/>
            </a:lvl8pPr>
            <a:lvl9pPr marL="2150669" indent="0">
              <a:buNone/>
              <a:defRPr sz="5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360" y="477943"/>
            <a:ext cx="1734178" cy="1672802"/>
          </a:xfrm>
        </p:spPr>
        <p:txBody>
          <a:bodyPr anchor="b"/>
          <a:lstStyle>
            <a:lvl1pPr>
              <a:defRPr sz="188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867" y="1032226"/>
            <a:ext cx="2722037" cy="5094743"/>
          </a:xfrm>
        </p:spPr>
        <p:txBody>
          <a:bodyPr anchor="t"/>
          <a:lstStyle>
            <a:lvl1pPr marL="0" indent="0">
              <a:buNone/>
              <a:defRPr sz="1882"/>
            </a:lvl1pPr>
            <a:lvl2pPr marL="268834" indent="0">
              <a:buNone/>
              <a:defRPr sz="1646"/>
            </a:lvl2pPr>
            <a:lvl3pPr marL="537667" indent="0">
              <a:buNone/>
              <a:defRPr sz="1411"/>
            </a:lvl3pPr>
            <a:lvl4pPr marL="806501" indent="0">
              <a:buNone/>
              <a:defRPr sz="1176"/>
            </a:lvl4pPr>
            <a:lvl5pPr marL="1075334" indent="0">
              <a:buNone/>
              <a:defRPr sz="1176"/>
            </a:lvl5pPr>
            <a:lvl6pPr marL="1344168" indent="0">
              <a:buNone/>
              <a:defRPr sz="1176"/>
            </a:lvl6pPr>
            <a:lvl7pPr marL="1613002" indent="0">
              <a:buNone/>
              <a:defRPr sz="1176"/>
            </a:lvl7pPr>
            <a:lvl8pPr marL="1881835" indent="0">
              <a:buNone/>
              <a:defRPr sz="1176"/>
            </a:lvl8pPr>
            <a:lvl9pPr marL="2150669" indent="0">
              <a:buNone/>
              <a:defRPr sz="1176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0360" y="2150745"/>
            <a:ext cx="1734178" cy="3984521"/>
          </a:xfrm>
        </p:spPr>
        <p:txBody>
          <a:bodyPr/>
          <a:lstStyle>
            <a:lvl1pPr marL="0" indent="0">
              <a:buNone/>
              <a:defRPr sz="941"/>
            </a:lvl1pPr>
            <a:lvl2pPr marL="268834" indent="0">
              <a:buNone/>
              <a:defRPr sz="823"/>
            </a:lvl2pPr>
            <a:lvl3pPr marL="537667" indent="0">
              <a:buNone/>
              <a:defRPr sz="706"/>
            </a:lvl3pPr>
            <a:lvl4pPr marL="806501" indent="0">
              <a:buNone/>
              <a:defRPr sz="588"/>
            </a:lvl4pPr>
            <a:lvl5pPr marL="1075334" indent="0">
              <a:buNone/>
              <a:defRPr sz="588"/>
            </a:lvl5pPr>
            <a:lvl6pPr marL="1344168" indent="0">
              <a:buNone/>
              <a:defRPr sz="588"/>
            </a:lvl6pPr>
            <a:lvl7pPr marL="1613002" indent="0">
              <a:buNone/>
              <a:defRPr sz="588"/>
            </a:lvl7pPr>
            <a:lvl8pPr marL="1881835" indent="0">
              <a:buNone/>
              <a:defRPr sz="588"/>
            </a:lvl8pPr>
            <a:lvl9pPr marL="2150669" indent="0">
              <a:buNone/>
              <a:defRPr sz="5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038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9660" y="381693"/>
            <a:ext cx="4637544" cy="1385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9660" y="1908454"/>
            <a:ext cx="4637544" cy="454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9659" y="6644741"/>
            <a:ext cx="1209794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8B0FD-DDC4-4447-B448-BF31C11DEF9B}" type="datetimeFigureOut">
              <a:rPr kumimoji="1" lang="ja-JP" altLang="en-US" smtClean="0"/>
              <a:t>2021/3/9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1086" y="6644741"/>
            <a:ext cx="1814691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7410" y="6644741"/>
            <a:ext cx="1209794" cy="38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A32AB-C650-44AB-8D0F-C17F59695E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35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37667" rtl="0" eaLnBrk="1" latinLnBrk="0" hangingPunct="1">
        <a:lnSpc>
          <a:spcPct val="90000"/>
        </a:lnSpc>
        <a:spcBef>
          <a:spcPct val="0"/>
        </a:spcBef>
        <a:buNone/>
        <a:defRPr kumimoji="1" sz="25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4417" indent="-134417" algn="l" defTabSz="537667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kumimoji="1" sz="1646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411" kern="1200">
          <a:solidFill>
            <a:schemeClr val="tx1"/>
          </a:solidFill>
          <a:latin typeface="+mn-lt"/>
          <a:ea typeface="+mn-ea"/>
          <a:cs typeface="+mn-cs"/>
        </a:defRPr>
      </a:lvl2pPr>
      <a:lvl3pPr marL="672084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176" kern="1200">
          <a:solidFill>
            <a:schemeClr val="tx1"/>
          </a:solidFill>
          <a:latin typeface="+mn-lt"/>
          <a:ea typeface="+mn-ea"/>
          <a:cs typeface="+mn-cs"/>
        </a:defRPr>
      </a:lvl3pPr>
      <a:lvl4pPr marL="940918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209751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478585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747418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2016252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285086" indent="-134417" algn="l" defTabSz="537667" rtl="0" eaLnBrk="1" latinLnBrk="0" hangingPunct="1">
        <a:lnSpc>
          <a:spcPct val="90000"/>
        </a:lnSpc>
        <a:spcBef>
          <a:spcPts val="294"/>
        </a:spcBef>
        <a:buFont typeface="Arial" panose="020B0604020202020204" pitchFamily="34" charset="0"/>
        <a:buChar char="•"/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1pPr>
      <a:lvl2pPr marL="268834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2pPr>
      <a:lvl3pPr marL="537667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3pPr>
      <a:lvl4pPr marL="806501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4pPr>
      <a:lvl5pPr marL="1075334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5pPr>
      <a:lvl6pPr marL="1344168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6pPr>
      <a:lvl7pPr marL="1613002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7pPr>
      <a:lvl8pPr marL="1881835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8pPr>
      <a:lvl9pPr marL="2150669" algn="l" defTabSz="537667" rtl="0" eaLnBrk="1" latinLnBrk="0" hangingPunct="1">
        <a:defRPr kumimoji="1" sz="10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CD0B4DD3-B077-45CF-8415-80814FCD4B0C}"/>
              </a:ext>
            </a:extLst>
          </p:cNvPr>
          <p:cNvSpPr/>
          <p:nvPr/>
        </p:nvSpPr>
        <p:spPr>
          <a:xfrm>
            <a:off x="204536" y="228602"/>
            <a:ext cx="4969043" cy="6689559"/>
          </a:xfrm>
          <a:prstGeom prst="rect">
            <a:avLst/>
          </a:prstGeom>
          <a:noFill/>
          <a:ln w="25400">
            <a:solidFill>
              <a:srgbClr val="FF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AA1C2C3-4BBA-47AC-B637-FD49E768793F}"/>
              </a:ext>
            </a:extLst>
          </p:cNvPr>
          <p:cNvSpPr txBox="1"/>
          <p:nvPr/>
        </p:nvSpPr>
        <p:spPr>
          <a:xfrm>
            <a:off x="980547" y="506103"/>
            <a:ext cx="36970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dirty="0">
                <a:latin typeface="Monotype Corsiva" panose="03010101010201010101" pitchFamily="66" charset="0"/>
                <a:ea typeface="ＭＳ 明朝" panose="02020609040205080304" pitchFamily="17" charset="-128"/>
              </a:rPr>
              <a:t>産地証明書</a:t>
            </a:r>
            <a:endParaRPr lang="en-US" altLang="ja-JP" sz="3600" dirty="0">
              <a:latin typeface="Monotype Corsiva" panose="03010101010201010101" pitchFamily="66" charset="0"/>
              <a:ea typeface="ＭＳ 明朝" panose="02020609040205080304" pitchFamily="17" charset="-128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5B677305-EF89-47E7-AB2B-2835CCB54CF6}"/>
              </a:ext>
            </a:extLst>
          </p:cNvPr>
          <p:cNvSpPr/>
          <p:nvPr/>
        </p:nvSpPr>
        <p:spPr>
          <a:xfrm>
            <a:off x="108917" y="106704"/>
            <a:ext cx="5164223" cy="6918113"/>
          </a:xfrm>
          <a:prstGeom prst="rect">
            <a:avLst/>
          </a:prstGeom>
          <a:noFill/>
          <a:ln w="10160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63" name="図 62">
            <a:extLst>
              <a:ext uri="{FF2B5EF4-FFF2-40B4-BE49-F238E27FC236}">
                <a16:creationId xmlns:a16="http://schemas.microsoft.com/office/drawing/2014/main" id="{5799EBAD-1ED2-46EB-BA41-9EE619A5B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41803" y="33059"/>
            <a:ext cx="2025830" cy="2321422"/>
          </a:xfrm>
          <a:prstGeom prst="rect">
            <a:avLst/>
          </a:prstGeom>
        </p:spPr>
      </p:pic>
      <p:pic>
        <p:nvPicPr>
          <p:cNvPr id="84" name="図 83">
            <a:extLst>
              <a:ext uri="{FF2B5EF4-FFF2-40B4-BE49-F238E27FC236}">
                <a16:creationId xmlns:a16="http://schemas.microsoft.com/office/drawing/2014/main" id="{F0DCCB17-5D9E-427F-9187-9F0B8D35A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476" y="5720558"/>
            <a:ext cx="1568283" cy="1197603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23B3A76-7C29-47E1-80DB-30EE9B782162}"/>
              </a:ext>
            </a:extLst>
          </p:cNvPr>
          <p:cNvSpPr txBox="1"/>
          <p:nvPr/>
        </p:nvSpPr>
        <p:spPr>
          <a:xfrm>
            <a:off x="1676361" y="3667739"/>
            <a:ext cx="2305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latin typeface="HGS行書体" panose="03000600000000000000" pitchFamily="66" charset="-128"/>
                <a:ea typeface="HGS行書体" panose="03000600000000000000" pitchFamily="66" charset="-128"/>
              </a:rPr>
              <a:t>東濃ひのき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9EBFB06-7237-483C-A71F-EFE108C34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03" y="1358664"/>
            <a:ext cx="4604525" cy="2235430"/>
          </a:xfrm>
          <a:prstGeom prst="rect">
            <a:avLst/>
          </a:prstGeom>
        </p:spPr>
      </p:pic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0B36C093-7556-4599-AD52-CB76D595B6F0}"/>
              </a:ext>
            </a:extLst>
          </p:cNvPr>
          <p:cNvGrpSpPr/>
          <p:nvPr/>
        </p:nvGrpSpPr>
        <p:grpSpPr>
          <a:xfrm>
            <a:off x="303176" y="4441428"/>
            <a:ext cx="5103370" cy="2031326"/>
            <a:chOff x="303176" y="4441428"/>
            <a:chExt cx="5103370" cy="2031326"/>
          </a:xfrm>
        </p:grpSpPr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F826A6A-C5E8-431F-81E2-925C3D86E341}"/>
                </a:ext>
              </a:extLst>
            </p:cNvPr>
            <p:cNvSpPr txBox="1"/>
            <p:nvPr/>
          </p:nvSpPr>
          <p:spPr>
            <a:xfrm flipH="1">
              <a:off x="303176" y="4441428"/>
              <a:ext cx="3212545" cy="2031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Species</a:t>
              </a:r>
              <a:r>
                <a:rPr lang="ja-JP" altLang="en-US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　</a:t>
              </a:r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Origin</a:t>
              </a:r>
              <a:r>
                <a:rPr lang="ja-JP" altLang="en-US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　　　</a:t>
              </a:r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Date</a:t>
              </a:r>
              <a:r>
                <a:rPr lang="ja-JP" altLang="en-US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   　    　　</a:t>
              </a:r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Administrator</a:t>
              </a:r>
              <a:r>
                <a:rPr lang="ja-JP" altLang="en-US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</a:t>
              </a:r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Registration Number</a:t>
              </a:r>
              <a:r>
                <a:rPr lang="ja-JP" altLang="en-US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</a:t>
              </a:r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0764D128-B35A-477B-8C30-89660A57A42F}"/>
                </a:ext>
              </a:extLst>
            </p:cNvPr>
            <p:cNvSpPr txBox="1"/>
            <p:nvPr/>
          </p:nvSpPr>
          <p:spPr>
            <a:xfrm>
              <a:off x="437503" y="4446655"/>
              <a:ext cx="4969043" cy="1754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u="sng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Japanese Cypress</a:t>
              </a:r>
            </a:p>
            <a:p>
              <a:pPr algn="ctr"/>
              <a:r>
                <a:rPr lang="en-US" altLang="ja-JP" u="sng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Shirakawa, </a:t>
              </a:r>
              <a:r>
                <a:rPr lang="en-US" altLang="ja-JP" u="sng" dirty="0" err="1">
                  <a:latin typeface="Monotype Corsiva" panose="03010101010201010101" pitchFamily="66" charset="0"/>
                  <a:ea typeface="ＭＳ 明朝" panose="02020609040205080304" pitchFamily="17" charset="-128"/>
                </a:rPr>
                <a:t>Kamo</a:t>
              </a:r>
              <a:r>
                <a:rPr lang="en-US" altLang="ja-JP" u="sng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 </a:t>
              </a:r>
              <a:r>
                <a:rPr lang="en-US" altLang="ja-JP" u="sng" dirty="0" err="1">
                  <a:latin typeface="Monotype Corsiva" panose="03010101010201010101" pitchFamily="66" charset="0"/>
                  <a:ea typeface="ＭＳ 明朝" panose="02020609040205080304" pitchFamily="17" charset="-128"/>
                </a:rPr>
                <a:t>District,Gifu</a:t>
              </a:r>
              <a:r>
                <a:rPr lang="en-US" altLang="ja-JP" u="sng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 </a:t>
              </a:r>
            </a:p>
            <a:p>
              <a:pPr algn="ctr"/>
              <a:r>
                <a:rPr lang="en-US" altLang="ja-JP" u="sng" dirty="0">
                  <a:latin typeface="Monotype Corsiva" panose="03010101010201010101" pitchFamily="66" charset="0"/>
                  <a:ea typeface="ＭＳ 明朝" panose="02020609040205080304" pitchFamily="17" charset="-128"/>
                </a:rPr>
                <a:t>2021/03/02</a:t>
              </a:r>
            </a:p>
            <a:p>
              <a:endParaRPr lang="en-US" altLang="ja-JP" dirty="0">
                <a:latin typeface="Monotype Corsiva" panose="03010101010201010101" pitchFamily="66" charset="0"/>
              </a:endParaRPr>
            </a:p>
            <a:p>
              <a:r>
                <a:rPr lang="en-US" altLang="ja-JP" dirty="0">
                  <a:latin typeface="Monotype Corsiva" panose="03010101010201010101" pitchFamily="66" charset="0"/>
                </a:rPr>
                <a:t>                 </a:t>
              </a:r>
              <a:r>
                <a:rPr lang="en-US" altLang="ja-JP" u="sng" dirty="0" err="1">
                  <a:latin typeface="Monotype Corsiva" panose="03010101010201010101" pitchFamily="66" charset="0"/>
                </a:rPr>
                <a:t>Tono</a:t>
              </a:r>
              <a:r>
                <a:rPr lang="en-US" altLang="ja-JP" u="sng" dirty="0">
                  <a:latin typeface="Monotype Corsiva" panose="03010101010201010101" pitchFamily="66" charset="0"/>
                </a:rPr>
                <a:t> hinoki timber industrial cooperative</a:t>
              </a:r>
            </a:p>
            <a:p>
              <a:pPr algn="ctr"/>
              <a:r>
                <a:rPr lang="en-US" altLang="ja-JP" u="sng" dirty="0">
                  <a:latin typeface="Monotype Corsiva" panose="03010101010201010101" pitchFamily="66" charset="0"/>
                </a:rPr>
                <a:t>030027</a:t>
              </a:r>
              <a:endParaRPr lang="ja-JP" altLang="en-US" u="sng" dirty="0">
                <a:latin typeface="Monotype Corsiva" panose="03010101010201010101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5568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CD0B4DD3-B077-45CF-8415-80814FCD4B0C}"/>
              </a:ext>
            </a:extLst>
          </p:cNvPr>
          <p:cNvSpPr/>
          <p:nvPr/>
        </p:nvSpPr>
        <p:spPr>
          <a:xfrm>
            <a:off x="204536" y="228602"/>
            <a:ext cx="4969043" cy="668955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25400">
            <a:solidFill>
              <a:srgbClr val="FF8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AA1C2C3-4BBA-47AC-B637-FD49E768793F}"/>
              </a:ext>
            </a:extLst>
          </p:cNvPr>
          <p:cNvSpPr txBox="1"/>
          <p:nvPr/>
        </p:nvSpPr>
        <p:spPr>
          <a:xfrm>
            <a:off x="1000927" y="642377"/>
            <a:ext cx="3697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u="sng" dirty="0">
                <a:solidFill>
                  <a:schemeClr val="bg1"/>
                </a:solidFill>
                <a:latin typeface="HG行書体" panose="03000609000000000000" pitchFamily="65" charset="-128"/>
                <a:ea typeface="HG行書体" panose="03000609000000000000" pitchFamily="65" charset="-128"/>
              </a:rPr>
              <a:t>産地証明書</a:t>
            </a:r>
            <a:endParaRPr lang="ja-JP" altLang="en-US" sz="2800" b="1" u="sng" dirty="0">
              <a:solidFill>
                <a:schemeClr val="bg1"/>
              </a:solidFill>
              <a:latin typeface="HG行書体" panose="03000609000000000000" pitchFamily="65" charset="-128"/>
              <a:ea typeface="HG行書体" panose="03000609000000000000" pitchFamily="65" charset="-128"/>
            </a:endParaRPr>
          </a:p>
        </p:txBody>
      </p: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5B677305-EF89-47E7-AB2B-2835CCB54CF6}"/>
              </a:ext>
            </a:extLst>
          </p:cNvPr>
          <p:cNvSpPr/>
          <p:nvPr/>
        </p:nvSpPr>
        <p:spPr>
          <a:xfrm>
            <a:off x="108917" y="106704"/>
            <a:ext cx="5164223" cy="691811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E6A7D30-0AE1-43F3-8F08-437D516D01C3}"/>
              </a:ext>
            </a:extLst>
          </p:cNvPr>
          <p:cNvGrpSpPr/>
          <p:nvPr/>
        </p:nvGrpSpPr>
        <p:grpSpPr>
          <a:xfrm>
            <a:off x="303176" y="4441428"/>
            <a:ext cx="5103370" cy="2031326"/>
            <a:chOff x="303176" y="4441428"/>
            <a:chExt cx="5103370" cy="2031326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0365BDB-4A1D-4B92-BE33-B9D11BC87D65}"/>
                </a:ext>
              </a:extLst>
            </p:cNvPr>
            <p:cNvSpPr txBox="1"/>
            <p:nvPr/>
          </p:nvSpPr>
          <p:spPr>
            <a:xfrm flipH="1">
              <a:off x="303176" y="4441428"/>
              <a:ext cx="3212545" cy="2031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Species</a:t>
              </a:r>
              <a:r>
                <a:rPr lang="ja-JP" altLang="en-US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　</a:t>
              </a:r>
              <a:endParaRPr lang="en-US" altLang="ja-JP" dirty="0">
                <a:solidFill>
                  <a:schemeClr val="bg1"/>
                </a:solidFill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Origin</a:t>
              </a:r>
              <a:r>
                <a:rPr lang="ja-JP" altLang="en-US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　　　</a:t>
              </a:r>
              <a:endParaRPr lang="en-US" altLang="ja-JP" dirty="0">
                <a:solidFill>
                  <a:schemeClr val="bg1"/>
                </a:solidFill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Date</a:t>
              </a:r>
              <a:r>
                <a:rPr lang="ja-JP" altLang="en-US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   　    　　</a:t>
              </a:r>
              <a:endParaRPr lang="en-US" altLang="ja-JP" dirty="0">
                <a:solidFill>
                  <a:schemeClr val="bg1"/>
                </a:solidFill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Administrator</a:t>
              </a:r>
              <a:r>
                <a:rPr lang="ja-JP" altLang="en-US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</a:t>
              </a:r>
              <a:endParaRPr lang="en-US" altLang="ja-JP" dirty="0">
                <a:solidFill>
                  <a:schemeClr val="bg1"/>
                </a:solidFill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endParaRPr lang="en-US" altLang="ja-JP" dirty="0">
                <a:solidFill>
                  <a:schemeClr val="bg1"/>
                </a:solidFill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r>
                <a:rPr lang="en-US" altLang="ja-JP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Registration Number</a:t>
              </a:r>
              <a:r>
                <a:rPr lang="ja-JP" altLang="en-US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：</a:t>
              </a:r>
              <a:endParaRPr lang="en-US" altLang="ja-JP" dirty="0">
                <a:solidFill>
                  <a:schemeClr val="bg1"/>
                </a:solidFill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  <a:p>
              <a:endParaRPr lang="en-US" altLang="ja-JP" dirty="0">
                <a:latin typeface="Monotype Corsiva" panose="03010101010201010101" pitchFamily="66" charset="0"/>
                <a:ea typeface="ＭＳ 明朝" panose="02020609040205080304" pitchFamily="17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4FB27CDF-C6A1-487A-BA44-A771B5C4C815}"/>
                </a:ext>
              </a:extLst>
            </p:cNvPr>
            <p:cNvSpPr txBox="1"/>
            <p:nvPr/>
          </p:nvSpPr>
          <p:spPr>
            <a:xfrm>
              <a:off x="437503" y="4446655"/>
              <a:ext cx="4969043" cy="17543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u="sng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Japanese Cypress</a:t>
              </a:r>
            </a:p>
            <a:p>
              <a:pPr algn="ctr"/>
              <a:r>
                <a:rPr lang="en-US" altLang="ja-JP" u="sng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Shirakawa, </a:t>
              </a:r>
              <a:r>
                <a:rPr lang="en-US" altLang="ja-JP" u="sng" dirty="0" err="1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Kamo</a:t>
              </a:r>
              <a:r>
                <a:rPr lang="en-US" altLang="ja-JP" u="sng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 </a:t>
              </a:r>
              <a:r>
                <a:rPr lang="en-US" altLang="ja-JP" u="sng" dirty="0" err="1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District,Gifu</a:t>
              </a:r>
              <a:r>
                <a:rPr lang="en-US" altLang="ja-JP" u="sng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 </a:t>
              </a:r>
            </a:p>
            <a:p>
              <a:pPr algn="ctr"/>
              <a:r>
                <a:rPr lang="en-US" altLang="ja-JP" u="sng" dirty="0">
                  <a:solidFill>
                    <a:schemeClr val="bg1"/>
                  </a:solidFill>
                  <a:latin typeface="Monotype Corsiva" panose="03010101010201010101" pitchFamily="66" charset="0"/>
                  <a:ea typeface="ＭＳ 明朝" panose="02020609040205080304" pitchFamily="17" charset="-128"/>
                </a:rPr>
                <a:t>2021/03/02</a:t>
              </a:r>
            </a:p>
            <a:p>
              <a:endParaRPr lang="en-US" altLang="ja-JP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  <a:p>
              <a:r>
                <a:rPr lang="en-US" altLang="ja-JP" dirty="0">
                  <a:solidFill>
                    <a:schemeClr val="bg1"/>
                  </a:solidFill>
                  <a:latin typeface="Monotype Corsiva" panose="03010101010201010101" pitchFamily="66" charset="0"/>
                </a:rPr>
                <a:t>                 </a:t>
              </a:r>
              <a:r>
                <a:rPr lang="en-US" altLang="ja-JP" u="sng" dirty="0" err="1">
                  <a:solidFill>
                    <a:schemeClr val="bg1"/>
                  </a:solidFill>
                  <a:latin typeface="Monotype Corsiva" panose="03010101010201010101" pitchFamily="66" charset="0"/>
                </a:rPr>
                <a:t>Tono</a:t>
              </a:r>
              <a:r>
                <a:rPr lang="en-US" altLang="ja-JP" u="sng" dirty="0">
                  <a:solidFill>
                    <a:schemeClr val="bg1"/>
                  </a:solidFill>
                  <a:latin typeface="Monotype Corsiva" panose="03010101010201010101" pitchFamily="66" charset="0"/>
                </a:rPr>
                <a:t> hinoki timber industrial cooperative</a:t>
              </a:r>
            </a:p>
            <a:p>
              <a:pPr algn="ctr"/>
              <a:r>
                <a:rPr lang="en-US" altLang="ja-JP" u="sng" dirty="0">
                  <a:solidFill>
                    <a:schemeClr val="bg1"/>
                  </a:solidFill>
                  <a:latin typeface="Monotype Corsiva" panose="03010101010201010101" pitchFamily="66" charset="0"/>
                </a:rPr>
                <a:t>030027</a:t>
              </a:r>
              <a:endParaRPr lang="ja-JP" altLang="en-US" u="sng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23B3A76-7C29-47E1-80DB-30EE9B782162}"/>
              </a:ext>
            </a:extLst>
          </p:cNvPr>
          <p:cNvSpPr txBox="1"/>
          <p:nvPr/>
        </p:nvSpPr>
        <p:spPr>
          <a:xfrm>
            <a:off x="1693905" y="3745620"/>
            <a:ext cx="231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>
                <a:solidFill>
                  <a:schemeClr val="bg1"/>
                </a:solidFill>
                <a:latin typeface="HGS行書体" panose="03000600000000000000" pitchFamily="66" charset="-128"/>
                <a:ea typeface="HGS行書体" panose="03000600000000000000" pitchFamily="66" charset="-128"/>
              </a:rPr>
              <a:t>東濃ひのき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AE03ABF9-A759-478B-AC26-F5BA6499B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8970" y="5802066"/>
            <a:ext cx="1606184" cy="120306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ADBF3EC-0A11-4F63-8202-6F943E744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50" y="1562873"/>
            <a:ext cx="4723223" cy="2194417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5799EBAD-1ED2-46EB-BA41-9EE619A5B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41803" y="33059"/>
            <a:ext cx="1835708" cy="210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12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図 54">
            <a:extLst>
              <a:ext uri="{FF2B5EF4-FFF2-40B4-BE49-F238E27FC236}">
                <a16:creationId xmlns:a16="http://schemas.microsoft.com/office/drawing/2014/main" id="{BCB7E66C-1F69-4766-9D43-B14EF35C452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16760" y="269998"/>
            <a:ext cx="1421729" cy="1429254"/>
          </a:xfrm>
          <a:prstGeom prst="ellipse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8D33644B-A4F1-4DC4-9DD9-DBE7A5AA8331}"/>
              </a:ext>
            </a:extLst>
          </p:cNvPr>
          <p:cNvGrpSpPr>
            <a:grpSpLocks noChangeAspect="1"/>
          </p:cNvGrpSpPr>
          <p:nvPr/>
        </p:nvGrpSpPr>
        <p:grpSpPr>
          <a:xfrm>
            <a:off x="385972" y="328881"/>
            <a:ext cx="2302459" cy="1281957"/>
            <a:chOff x="16746" y="2875018"/>
            <a:chExt cx="2615840" cy="1062710"/>
          </a:xfrm>
        </p:grpSpPr>
        <p:cxnSp>
          <p:nvCxnSpPr>
            <p:cNvPr id="11" name="コネクタ: カギ線 10">
              <a:extLst>
                <a:ext uri="{FF2B5EF4-FFF2-40B4-BE49-F238E27FC236}">
                  <a16:creationId xmlns:a16="http://schemas.microsoft.com/office/drawing/2014/main" id="{860FB198-F6F6-4153-A402-0B89266A1EDA}"/>
                </a:ext>
              </a:extLst>
            </p:cNvPr>
            <p:cNvCxnSpPr>
              <a:cxnSpLocks/>
            </p:cNvCxnSpPr>
            <p:nvPr/>
          </p:nvCxnSpPr>
          <p:spPr>
            <a:xfrm>
              <a:off x="569640" y="2875018"/>
              <a:ext cx="2062946" cy="529243"/>
            </a:xfrm>
            <a:prstGeom prst="bentConnector3">
              <a:avLst/>
            </a:prstGeom>
            <a:ln w="139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コネクタ: カギ線 11">
              <a:extLst>
                <a:ext uri="{FF2B5EF4-FFF2-40B4-BE49-F238E27FC236}">
                  <a16:creationId xmlns:a16="http://schemas.microsoft.com/office/drawing/2014/main" id="{ABFFA41A-1025-4CB5-99AF-67F9C11845B1}"/>
                </a:ext>
              </a:extLst>
            </p:cNvPr>
            <p:cNvCxnSpPr>
              <a:cxnSpLocks/>
            </p:cNvCxnSpPr>
            <p:nvPr/>
          </p:nvCxnSpPr>
          <p:spPr>
            <a:xfrm>
              <a:off x="284661" y="3143795"/>
              <a:ext cx="2062943" cy="529243"/>
            </a:xfrm>
            <a:prstGeom prst="bentConnector3">
              <a:avLst/>
            </a:prstGeom>
            <a:ln w="139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コネクタ: カギ線 12">
              <a:extLst>
                <a:ext uri="{FF2B5EF4-FFF2-40B4-BE49-F238E27FC236}">
                  <a16:creationId xmlns:a16="http://schemas.microsoft.com/office/drawing/2014/main" id="{3EE43C63-A3EB-4372-A156-A1C0DD0E94DB}"/>
                </a:ext>
              </a:extLst>
            </p:cNvPr>
            <p:cNvCxnSpPr>
              <a:cxnSpLocks/>
            </p:cNvCxnSpPr>
            <p:nvPr/>
          </p:nvCxnSpPr>
          <p:spPr>
            <a:xfrm>
              <a:off x="16746" y="3408485"/>
              <a:ext cx="2062943" cy="529243"/>
            </a:xfrm>
            <a:prstGeom prst="bentConnector3">
              <a:avLst/>
            </a:prstGeom>
            <a:ln w="1397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1362AAEF-B9E1-41B5-B13D-CC6A34205DCB}"/>
              </a:ext>
            </a:extLst>
          </p:cNvPr>
          <p:cNvGrpSpPr>
            <a:grpSpLocks noChangeAspect="1"/>
          </p:cNvGrpSpPr>
          <p:nvPr/>
        </p:nvGrpSpPr>
        <p:grpSpPr>
          <a:xfrm rot="20351739">
            <a:off x="1370169" y="2378215"/>
            <a:ext cx="285955" cy="328295"/>
            <a:chOff x="1724261" y="4690928"/>
            <a:chExt cx="914400" cy="986964"/>
          </a:xfrm>
        </p:grpSpPr>
        <p:sp>
          <p:nvSpPr>
            <p:cNvPr id="15" name="六角形 14">
              <a:extLst>
                <a:ext uri="{FF2B5EF4-FFF2-40B4-BE49-F238E27FC236}">
                  <a16:creationId xmlns:a16="http://schemas.microsoft.com/office/drawing/2014/main" id="{CA1AF5BC-9281-45CF-8D08-CA6CDA5C59AA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687979" y="4727210"/>
              <a:ext cx="986964" cy="914400"/>
            </a:xfrm>
            <a:prstGeom prst="hexagon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087B596B-9D7A-444E-9715-C35C1ECF0663}"/>
                </a:ext>
              </a:extLst>
            </p:cNvPr>
            <p:cNvCxnSpPr>
              <a:cxnSpLocks/>
              <a:stCxn id="15" idx="0"/>
              <a:endCxn id="15" idx="3"/>
            </p:cNvCxnSpPr>
            <p:nvPr/>
          </p:nvCxnSpPr>
          <p:spPr>
            <a:xfrm flipV="1">
              <a:off x="2181461" y="4690928"/>
              <a:ext cx="0" cy="9869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>
              <a:extLst>
                <a:ext uri="{FF2B5EF4-FFF2-40B4-BE49-F238E27FC236}">
                  <a16:creationId xmlns:a16="http://schemas.microsoft.com/office/drawing/2014/main" id="{ABE9B0E6-A7FB-444E-8133-AAF7A2F7C117}"/>
                </a:ext>
              </a:extLst>
            </p:cNvPr>
            <p:cNvCxnSpPr>
              <a:cxnSpLocks/>
              <a:stCxn id="15" idx="1"/>
              <a:endCxn id="15" idx="4"/>
            </p:cNvCxnSpPr>
            <p:nvPr/>
          </p:nvCxnSpPr>
          <p:spPr>
            <a:xfrm flipV="1">
              <a:off x="1724261" y="4919528"/>
              <a:ext cx="914400" cy="5297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971B37B0-BBC7-4A5E-8466-1F46DE897B45}"/>
                </a:ext>
              </a:extLst>
            </p:cNvPr>
            <p:cNvCxnSpPr>
              <a:cxnSpLocks/>
              <a:stCxn id="15" idx="2"/>
              <a:endCxn id="15" idx="5"/>
            </p:cNvCxnSpPr>
            <p:nvPr/>
          </p:nvCxnSpPr>
          <p:spPr>
            <a:xfrm>
              <a:off x="1724261" y="4919528"/>
              <a:ext cx="914400" cy="5297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370A2E75-9794-42A2-A0A3-A6270D1B54D2}"/>
              </a:ext>
            </a:extLst>
          </p:cNvPr>
          <p:cNvGrpSpPr>
            <a:grpSpLocks noChangeAspect="1"/>
          </p:cNvGrpSpPr>
          <p:nvPr/>
        </p:nvGrpSpPr>
        <p:grpSpPr>
          <a:xfrm rot="1470285">
            <a:off x="2460198" y="2740327"/>
            <a:ext cx="285956" cy="328295"/>
            <a:chOff x="1724256" y="4690927"/>
            <a:chExt cx="914405" cy="986965"/>
          </a:xfrm>
        </p:grpSpPr>
        <p:sp>
          <p:nvSpPr>
            <p:cNvPr id="41" name="六角形 40">
              <a:extLst>
                <a:ext uri="{FF2B5EF4-FFF2-40B4-BE49-F238E27FC236}">
                  <a16:creationId xmlns:a16="http://schemas.microsoft.com/office/drawing/2014/main" id="{AFF075A2-3A74-4EF0-94E8-56CEBD294278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687974" y="4727209"/>
              <a:ext cx="986963" cy="914400"/>
            </a:xfrm>
            <a:prstGeom prst="hexagon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6FC540A1-77DB-4191-A64F-4C810060B884}"/>
                </a:ext>
              </a:extLst>
            </p:cNvPr>
            <p:cNvCxnSpPr>
              <a:cxnSpLocks/>
              <a:stCxn id="41" idx="0"/>
              <a:endCxn id="41" idx="3"/>
            </p:cNvCxnSpPr>
            <p:nvPr/>
          </p:nvCxnSpPr>
          <p:spPr>
            <a:xfrm flipV="1">
              <a:off x="2181461" y="4690928"/>
              <a:ext cx="0" cy="9869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42994DE5-5C91-40BE-AA8D-6BE94D2EEA73}"/>
                </a:ext>
              </a:extLst>
            </p:cNvPr>
            <p:cNvCxnSpPr>
              <a:cxnSpLocks/>
              <a:stCxn id="41" idx="1"/>
              <a:endCxn id="41" idx="4"/>
            </p:cNvCxnSpPr>
            <p:nvPr/>
          </p:nvCxnSpPr>
          <p:spPr>
            <a:xfrm flipV="1">
              <a:off x="1724261" y="4919528"/>
              <a:ext cx="914400" cy="5297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29DE0540-06CC-4669-8833-317C5CA29F96}"/>
                </a:ext>
              </a:extLst>
            </p:cNvPr>
            <p:cNvCxnSpPr>
              <a:cxnSpLocks/>
              <a:stCxn id="41" idx="2"/>
              <a:endCxn id="41" idx="5"/>
            </p:cNvCxnSpPr>
            <p:nvPr/>
          </p:nvCxnSpPr>
          <p:spPr>
            <a:xfrm>
              <a:off x="1724261" y="4919527"/>
              <a:ext cx="914400" cy="5297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DD1C2B54-588D-46A0-826B-3DAEC0F71D26}"/>
              </a:ext>
            </a:extLst>
          </p:cNvPr>
          <p:cNvGrpSpPr>
            <a:grpSpLocks noChangeAspect="1"/>
          </p:cNvGrpSpPr>
          <p:nvPr/>
        </p:nvGrpSpPr>
        <p:grpSpPr>
          <a:xfrm rot="21396762">
            <a:off x="912112" y="3032215"/>
            <a:ext cx="285955" cy="328295"/>
            <a:chOff x="1724261" y="4690928"/>
            <a:chExt cx="914400" cy="986964"/>
          </a:xfrm>
        </p:grpSpPr>
        <p:sp>
          <p:nvSpPr>
            <p:cNvPr id="46" name="六角形 45">
              <a:extLst>
                <a:ext uri="{FF2B5EF4-FFF2-40B4-BE49-F238E27FC236}">
                  <a16:creationId xmlns:a16="http://schemas.microsoft.com/office/drawing/2014/main" id="{B89EDA35-100F-4E3D-9AB1-3F19FF73E908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687979" y="4727210"/>
              <a:ext cx="986964" cy="914400"/>
            </a:xfrm>
            <a:prstGeom prst="hexagon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id="{D3913D73-8C5C-4F38-B849-8CA76ED8B696}"/>
                </a:ext>
              </a:extLst>
            </p:cNvPr>
            <p:cNvCxnSpPr>
              <a:cxnSpLocks/>
              <a:stCxn id="46" idx="0"/>
              <a:endCxn id="46" idx="3"/>
            </p:cNvCxnSpPr>
            <p:nvPr/>
          </p:nvCxnSpPr>
          <p:spPr>
            <a:xfrm flipV="1">
              <a:off x="2181461" y="4690928"/>
              <a:ext cx="0" cy="9869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コネクタ 47">
              <a:extLst>
                <a:ext uri="{FF2B5EF4-FFF2-40B4-BE49-F238E27FC236}">
                  <a16:creationId xmlns:a16="http://schemas.microsoft.com/office/drawing/2014/main" id="{82056B94-4CF1-4533-B288-73C0E0452D2C}"/>
                </a:ext>
              </a:extLst>
            </p:cNvPr>
            <p:cNvCxnSpPr>
              <a:cxnSpLocks/>
              <a:stCxn id="46" idx="1"/>
              <a:endCxn id="46" idx="4"/>
            </p:cNvCxnSpPr>
            <p:nvPr/>
          </p:nvCxnSpPr>
          <p:spPr>
            <a:xfrm flipV="1">
              <a:off x="1724261" y="4919528"/>
              <a:ext cx="914400" cy="5297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D3333B32-C96B-401E-8660-D819A8459555}"/>
                </a:ext>
              </a:extLst>
            </p:cNvPr>
            <p:cNvCxnSpPr>
              <a:cxnSpLocks/>
              <a:stCxn id="46" idx="2"/>
              <a:endCxn id="46" idx="5"/>
            </p:cNvCxnSpPr>
            <p:nvPr/>
          </p:nvCxnSpPr>
          <p:spPr>
            <a:xfrm>
              <a:off x="1724261" y="4919528"/>
              <a:ext cx="914400" cy="52976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189334EE-3A2B-4D3F-B096-D3CDFF2C110B}"/>
              </a:ext>
            </a:extLst>
          </p:cNvPr>
          <p:cNvSpPr txBox="1"/>
          <p:nvPr/>
        </p:nvSpPr>
        <p:spPr>
          <a:xfrm>
            <a:off x="941897" y="3368671"/>
            <a:ext cx="3655845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950" b="1" dirty="0">
                <a:latin typeface="青柳疎石フォント2" panose="02000600000000000000" pitchFamily="2" charset="-128"/>
                <a:ea typeface="青柳疎石フォント2" panose="02000600000000000000" pitchFamily="2" charset="-128"/>
              </a:rPr>
              <a:t>東濃ひのき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638159D-6B7A-4BE4-9D7D-E812E135591C}"/>
              </a:ext>
            </a:extLst>
          </p:cNvPr>
          <p:cNvSpPr txBox="1"/>
          <p:nvPr/>
        </p:nvSpPr>
        <p:spPr>
          <a:xfrm>
            <a:off x="693963" y="4285569"/>
            <a:ext cx="42018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Monotype Corsiva" panose="03010101010201010101" pitchFamily="66" charset="0"/>
              </a:rPr>
              <a:t>  </a:t>
            </a:r>
            <a:r>
              <a:rPr lang="en-US" altLang="ja-JP" dirty="0">
                <a:latin typeface="Monotype Corsiva" panose="03010101010201010101" pitchFamily="66" charset="0"/>
              </a:rPr>
              <a:t>This document certifies that the good is wholly obtained, produced, manufactured or processed in a particular district, Gifu prefecture. </a:t>
            </a:r>
          </a:p>
          <a:p>
            <a:r>
              <a:rPr lang="en-US" altLang="ja-JP" dirty="0">
                <a:latin typeface="Monotype Corsiva" panose="03010101010201010101" pitchFamily="66" charset="0"/>
              </a:rPr>
              <a:t>  Japanese cypress grown in </a:t>
            </a:r>
            <a:r>
              <a:rPr lang="en-US" altLang="ja-JP" dirty="0" err="1">
                <a:latin typeface="Monotype Corsiva" panose="03010101010201010101" pitchFamily="66" charset="0"/>
              </a:rPr>
              <a:t>Tono</a:t>
            </a:r>
            <a:r>
              <a:rPr lang="en-US" altLang="ja-JP" dirty="0">
                <a:latin typeface="Monotype Corsiva" panose="03010101010201010101" pitchFamily="66" charset="0"/>
              </a:rPr>
              <a:t> area is  called </a:t>
            </a:r>
            <a:r>
              <a:rPr lang="en-US" altLang="ja-JP" dirty="0" err="1">
                <a:latin typeface="Monotype Corsiva" panose="03010101010201010101" pitchFamily="66" charset="0"/>
              </a:rPr>
              <a:t>Tono</a:t>
            </a:r>
            <a:r>
              <a:rPr lang="en-US" altLang="ja-JP" dirty="0">
                <a:latin typeface="Monotype Corsiva" panose="03010101010201010101" pitchFamily="66" charset="0"/>
              </a:rPr>
              <a:t>-hinoki, and famous for its quality in Japanese timber industry.</a:t>
            </a:r>
          </a:p>
          <a:p>
            <a:r>
              <a:rPr lang="en-US" altLang="ja-JP" dirty="0">
                <a:latin typeface="Monotype Corsiva" panose="03010101010201010101" pitchFamily="66" charset="0"/>
              </a:rPr>
              <a:t> Its scent, appearance, and toughness is</a:t>
            </a:r>
          </a:p>
          <a:p>
            <a:r>
              <a:rPr lang="en-US" altLang="ja-JP" dirty="0">
                <a:latin typeface="Monotype Corsiva" panose="03010101010201010101" pitchFamily="66" charset="0"/>
              </a:rPr>
              <a:t>one of the best timber in Japan.</a:t>
            </a:r>
          </a:p>
          <a:p>
            <a:r>
              <a:rPr lang="en-US" altLang="ja-JP" dirty="0">
                <a:latin typeface="Monotype Corsiva" panose="03010101010201010101" pitchFamily="66" charset="0"/>
              </a:rPr>
              <a:t> </a:t>
            </a:r>
            <a:endParaRPr lang="ja-JP" altLang="en-US" dirty="0">
              <a:latin typeface="Monotype Corsiva" panose="03010101010201010101" pitchFamily="66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6DDF104-193D-4637-AF3A-0FEFAFBC2A49}"/>
              </a:ext>
            </a:extLst>
          </p:cNvPr>
          <p:cNvSpPr txBox="1"/>
          <p:nvPr/>
        </p:nvSpPr>
        <p:spPr>
          <a:xfrm>
            <a:off x="858976" y="525600"/>
            <a:ext cx="36970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b="1" u="sng" dirty="0">
                <a:latin typeface="Monotype Corsiva" panose="03010101010201010101" pitchFamily="66" charset="0"/>
                <a:ea typeface="ＭＳ 明朝" panose="02020609040205080304" pitchFamily="17" charset="-128"/>
              </a:rPr>
              <a:t>Certificate</a:t>
            </a:r>
          </a:p>
          <a:p>
            <a:pPr algn="ctr"/>
            <a:r>
              <a:rPr lang="en-US" altLang="ja-JP" sz="2800" b="1" u="sng" dirty="0">
                <a:latin typeface="Monotype Corsiva" panose="03010101010201010101" pitchFamily="66" charset="0"/>
                <a:ea typeface="ＭＳ 明朝" panose="02020609040205080304" pitchFamily="17" charset="-128"/>
              </a:rPr>
              <a:t>of</a:t>
            </a:r>
          </a:p>
          <a:p>
            <a:pPr algn="ctr"/>
            <a:r>
              <a:rPr lang="en-US" altLang="ja-JP" sz="2800" b="1" u="sng" dirty="0">
                <a:latin typeface="Monotype Corsiva" panose="03010101010201010101" pitchFamily="66" charset="0"/>
                <a:ea typeface="ＭＳ 明朝" panose="02020609040205080304" pitchFamily="17" charset="-128"/>
              </a:rPr>
              <a:t>Origin </a:t>
            </a:r>
            <a:endParaRPr lang="ja-JP" altLang="en-US" sz="2800" b="1" u="sng" dirty="0">
              <a:latin typeface="Monotype Corsiva" panose="03010101010201010101" pitchFamily="66" charset="0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54944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130</Words>
  <Application>Microsoft Office PowerPoint</Application>
  <PresentationFormat>B5 (ISO) 176x250 mm</PresentationFormat>
  <Paragraphs>37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HGS行書体</vt:lpstr>
      <vt:lpstr>HG行書体</vt:lpstr>
      <vt:lpstr>青柳疎石フォント2</vt:lpstr>
      <vt:lpstr>Arial</vt:lpstr>
      <vt:lpstr>Calibri</vt:lpstr>
      <vt:lpstr>Calibri Light</vt:lpstr>
      <vt:lpstr>Monotype Corsiva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東濃ひのき 製品流通協同組合</dc:creator>
  <cp:lastModifiedBy>東濃ひのき 製品流通協同組合</cp:lastModifiedBy>
  <cp:revision>1</cp:revision>
  <dcterms:created xsi:type="dcterms:W3CDTF">2021-03-09T04:35:37Z</dcterms:created>
  <dcterms:modified xsi:type="dcterms:W3CDTF">2021-03-09T04:36:52Z</dcterms:modified>
</cp:coreProperties>
</file>