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345" y="5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成 後藤" userId="8a25c5f36ee8064f" providerId="LiveId" clId="{D4CF9600-FE72-4261-BFFE-81D4A108256D}"/>
    <pc:docChg chg="custSel modSld">
      <pc:chgData name="正成 後藤" userId="8a25c5f36ee8064f" providerId="LiveId" clId="{D4CF9600-FE72-4261-BFFE-81D4A108256D}" dt="2023-06-29T05:50:56.022" v="1" actId="21"/>
      <pc:docMkLst>
        <pc:docMk/>
      </pc:docMkLst>
      <pc:sldChg chg="delSp mod">
        <pc:chgData name="正成 後藤" userId="8a25c5f36ee8064f" providerId="LiveId" clId="{D4CF9600-FE72-4261-BFFE-81D4A108256D}" dt="2023-06-29T05:50:56.022" v="1" actId="21"/>
        <pc:sldMkLst>
          <pc:docMk/>
          <pc:sldMk cId="3483177442" sldId="256"/>
        </pc:sldMkLst>
        <pc:spChg chg="del">
          <ac:chgData name="正成 後藤" userId="8a25c5f36ee8064f" providerId="LiveId" clId="{D4CF9600-FE72-4261-BFFE-81D4A108256D}" dt="2023-06-29T05:50:49.070" v="0" actId="21"/>
          <ac:spMkLst>
            <pc:docMk/>
            <pc:sldMk cId="3483177442" sldId="256"/>
            <ac:spMk id="2" creationId="{9F493B5D-53DF-EFFF-74EA-01AE0E87DD86}"/>
          </ac:spMkLst>
        </pc:spChg>
        <pc:spChg chg="del">
          <ac:chgData name="正成 後藤" userId="8a25c5f36ee8064f" providerId="LiveId" clId="{D4CF9600-FE72-4261-BFFE-81D4A108256D}" dt="2023-06-29T05:50:56.022" v="1" actId="21"/>
          <ac:spMkLst>
            <pc:docMk/>
            <pc:sldMk cId="3483177442" sldId="256"/>
            <ac:spMk id="3" creationId="{DFA47C65-3384-D6A3-EDAB-0E6FE62588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058DE7-09C7-F85E-4A3E-EA1571A2D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B85292-899A-4D8F-B954-533AAC154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FC3657-F2E8-D6FF-6984-83166C7C8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62A0BB-D6CE-0F3B-AE34-795AC4769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11D10B-2D06-A599-594F-80D0674A8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73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EB258C-F1EF-7AAE-D6D6-E589A8390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4BE767C-8DA5-AB95-D0B8-1F69AAF71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6AF307-7B48-B41D-6DE1-415AADD21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28C655-9147-1BE2-6108-E54B27E09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F6E2BA-2079-27F9-6F90-B6ACE7738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18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64B3F12-6655-DB61-2F75-8803C4A840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F346BC-77F5-B09B-B4E9-4504200A0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ECC2DA-07E3-8D5A-579D-DB35CBABC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B6536C-26B9-AF5A-A9E7-4A0D0EBCD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30DC96-E90B-73F5-C6EA-5F3CA65A0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857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0D2F62-7AC5-A835-C100-1BD727EB8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E4E699-CFFB-4948-155A-B7C1B3FC5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49C6D1-BB7D-022B-18AD-0CEDCB55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093501-56C0-5B2E-1636-20B19237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9E531C-06F4-A2C7-E449-199D676B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12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F4C6C8-AFE7-5DD6-E652-4E3CE4E49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282DAA-F0ED-986A-CBE4-D4BE751F0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1C98E0-57CD-2937-03C8-7F36FFB69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7776D8-1E2C-2C11-2644-9CE32AB61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A81127-A1AD-06E3-2FCB-4223CA1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24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F40033-9618-1D5E-FA05-5BE7BD8F5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CF4C57-9ECD-5B2B-13DD-B8757D8B9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19A2F47-5EB6-3DB8-3999-0FE7D661B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C7F9B27-4399-A573-B608-5BD87FC3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289F23-F797-BA65-E04D-62A984711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7437324-8CF5-287E-60D7-BB97D4A3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01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79D17-1175-5D49-148B-F32062176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3DE59A-4AE1-15EB-5640-0B0633635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5499275-E970-F20B-9B5D-BABD9300F0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2E0BB13-D8B9-4D85-25CE-069245EC7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1957C42-3F41-4282-AA1D-D3C95F071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59EAE3F-A230-9433-D820-AE19526F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5598191-25DA-5254-A4FA-90597469A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0D4F744-262D-81D3-3837-830D9CDAC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430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48BAB2-EADE-D3BC-9EF4-A4F73B41D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3827700-1FE1-BE34-2E3E-708C30DA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366FCF4-A9B8-9072-9238-749AAB59E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9F60DF-618E-A9B2-E61E-7DBD48519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574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AE95266-A536-78BA-FFD5-899AEE67A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2C61C50-EFF6-5177-8D42-42C89B1FB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F2ABD7-091D-BE5A-70BA-04996731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15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BD76FA-86B2-F6F4-5457-B8192D7BE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21995E-75C1-AE9E-8D65-0CD40DD4B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D50DDCC-ECB2-AEED-ABF6-FBE0B4956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19E660-8111-2015-BE45-A43F6BA1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9323EB-7871-CB95-D93D-EFF1C99E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CC4DF6E-0D46-3972-1C54-237BB9191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42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209C11-6E5D-AE1C-7FA6-68FE4D08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8678749-4CC8-4961-6D80-E906C27EA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88594B-9013-AB53-3037-BC3B2D7B4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4DEB91-38F7-F24B-4596-E5AFB0529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3CE28B4-B597-2798-B01E-26E86FD0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037F62-EC4F-3A48-7545-811496CD0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82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BC0F51-8D16-6580-54D8-C72E326A6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040D75-7608-23F9-6ECE-ABA776C0D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BABE92-6126-C8B3-3587-D79FDDBCF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85782-7E60-46B5-B005-97E64755EAEC}" type="datetimeFigureOut">
              <a:rPr kumimoji="1" lang="ja-JP" altLang="en-US" smtClean="0"/>
              <a:t>2026/9/6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144AFD-ACA0-B04B-918D-B1C21FD42A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CF66DC-AC49-7793-A800-FE9105263F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2E74B-EBD2-4867-8052-13D8645B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1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6389050-75D3-717A-6F50-709F1E3AC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55" y="5370841"/>
            <a:ext cx="11557687" cy="95764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09704C9-11F2-0B1A-AE17-285C6DDA0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505" y="400425"/>
            <a:ext cx="6770989" cy="386913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754EDF0-BAAC-A1F9-AB44-B9338F998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662" y="0"/>
            <a:ext cx="7414676" cy="529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77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正成 後藤</dc:creator>
  <cp:lastModifiedBy>正成 後藤</cp:lastModifiedBy>
  <cp:revision>4</cp:revision>
  <dcterms:created xsi:type="dcterms:W3CDTF">2023-06-04T07:52:38Z</dcterms:created>
  <dcterms:modified xsi:type="dcterms:W3CDTF">2026-09-06T04:26:19Z</dcterms:modified>
</cp:coreProperties>
</file>