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8"/>
  </p:normalViewPr>
  <p:slideViewPr>
    <p:cSldViewPr snapToGrid="0" snapToObjects="1">
      <p:cViewPr varScale="1">
        <p:scale>
          <a:sx n="104" d="100"/>
          <a:sy n="104" d="100"/>
        </p:scale>
        <p:origin x="23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7DB29-2A7B-694F-A7EB-6B93A462D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05DE53A-94D6-894C-BC54-424B03330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555327-7057-0945-917D-877AA3909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A15C97-743C-3C4C-AA62-77CA35B58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108E4D-A418-144B-8DB3-D2EF1207D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30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FE9073-FA83-304B-850A-BC5CF132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4DF4CC-8EE5-C642-8FED-F2672888D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117964-9420-2E46-9E33-4800257B1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4F8419-BB15-F54F-BD54-C8E6275C2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480D30-904C-4046-8360-1EB1C86A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81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4FF9B6-5F7D-5B4B-AE3E-F774EB10C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0B44A2-D5C1-6C42-80E4-9CDFC8CAA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8A2CCF-5397-0B4F-8A43-AB90BE1F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DE6CA4-EC02-5449-A907-8E7CD959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B4A16-0DEF-0B4A-B816-9F3FC92A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50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105CB2-1626-C64A-8294-0E49F2EE9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656263-8B55-524C-9F73-17041DDE6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0E3EF7-E6E2-DF4A-9A05-65F2CC26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CCFABD-406B-FC45-A943-F99F64338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45B21D-D4D8-A349-A6D7-CAAB283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8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D36CFC-FABB-3D4C-9038-EA360EB2C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CF3A51-1559-0A44-9981-2B9BC6426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6CBEC9-BB75-C34D-847E-CD4B49D00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032F6F-8502-4940-A0B3-F8DB14A8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03405A-50D9-EF4D-8965-DAE1C8936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72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83CC0-1535-5743-BE71-CBBCBF91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3869BB-4377-C643-BC37-44B9BB0CC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C08D20-C143-344D-8251-42808BFF8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62EB69-586B-EE4E-8EC8-840FFC0AA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48FF67-B85B-5243-83CF-DA07C23C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830CEB-3A2A-4247-9DE4-26E4CF61F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41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4D360-8414-554D-A649-7D0A4D5F8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7F0425-FBA4-4C49-923B-95E6B5608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CC94139-1BF1-A740-BD4E-77B12ECDD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30E2D51-AE18-174A-B5E1-F6F623581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8462272-64A2-1F45-9F07-5C23A25632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49BA89-739E-DE43-91D6-5932B3112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BE58437-13D3-1645-A75B-C0B0E182B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0B8CAD0-7226-914B-80DC-F86754BAE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05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B9E712-9F49-C948-8AF9-AB34EE708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41CC980-71E3-E04C-864A-764AB36A4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AD6DC1E-0E90-4843-A446-3724BFFC4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183018-9C11-EC4D-AC2E-4F44D70BE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9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81E8B5-10C4-824E-9A14-FAD404E3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A42ECB7-C2A7-B545-84B7-4694BCE8C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50C37C-FCBA-1C4D-954B-B58FE164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97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ACDB5F-F940-124B-9E3E-0B9996773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0D6D88-1D04-6549-976E-98815860E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74B669-EF14-4846-B82E-34561BC65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F96BC3-5A00-AF4E-942C-7DA090DA3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92AE88-CD07-E146-A44B-75836867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710EC1-5429-5D4F-86F9-04B527B1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41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D84CC-DC8B-D14A-BF71-39F8CF7A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9F3F3F7-9FB9-A345-BEFC-39A56D3DD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DF8856-FC4A-0748-A3AA-8A9E4DED9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B3A310-4E82-724F-9C98-A7134A502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19EE2-1277-5140-ADD8-2D64E80B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420F68-401D-9D42-B3CA-6066E0750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93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9D148F-F9AF-8A4F-8064-0DC3907A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87780D-DD1C-2F40-BF3F-CBB97150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2CD8D6-0FA7-9045-AFC1-F4C001EAC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C0BE-7B99-BB45-B526-7FB90CE6CF60}" type="datetimeFigureOut">
              <a:rPr kumimoji="1" lang="ja-JP" altLang="en-US" smtClean="0"/>
              <a:t>2020/4/21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54FE37-F54B-7943-8426-A774E2B29B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083224-8672-2B46-A41E-D3CC082EC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26272-AFFC-DE4D-9DEF-BE3CB02A4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スクリーンショットの画面&#10;&#10;自動的に生成された説明">
            <a:extLst>
              <a:ext uri="{FF2B5EF4-FFF2-40B4-BE49-F238E27FC236}">
                <a16:creationId xmlns:a16="http://schemas.microsoft.com/office/drawing/2014/main" id="{D73945E7-E9BF-4A41-B497-73897D122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167" y="59380"/>
            <a:ext cx="9462015" cy="2859582"/>
          </a:xfrm>
          <a:prstGeom prst="rect">
            <a:avLst/>
          </a:prstGeom>
        </p:spPr>
      </p:pic>
      <p:pic>
        <p:nvPicPr>
          <p:cNvPr id="6" name="図 5" descr="スクリーンショットの画面&#10;&#10;自動的に生成された説明">
            <a:extLst>
              <a:ext uri="{FF2B5EF4-FFF2-40B4-BE49-F238E27FC236}">
                <a16:creationId xmlns:a16="http://schemas.microsoft.com/office/drawing/2014/main" id="{370071FF-C2D0-0D41-B7A2-86E566FF0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167" y="3998418"/>
            <a:ext cx="9462015" cy="2859582"/>
          </a:xfrm>
          <a:prstGeom prst="rect">
            <a:avLst/>
          </a:prstGeom>
        </p:spPr>
      </p:pic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7B15B0C-3EA2-D243-949E-914446852998}"/>
              </a:ext>
            </a:extLst>
          </p:cNvPr>
          <p:cNvCxnSpPr/>
          <p:nvPr/>
        </p:nvCxnSpPr>
        <p:spPr>
          <a:xfrm>
            <a:off x="4053016" y="5288692"/>
            <a:ext cx="0" cy="852616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E8631B71-BFCE-DA40-B50D-A6FC832217D0}"/>
              </a:ext>
            </a:extLst>
          </p:cNvPr>
          <p:cNvCxnSpPr/>
          <p:nvPr/>
        </p:nvCxnSpPr>
        <p:spPr>
          <a:xfrm>
            <a:off x="5498756" y="5288692"/>
            <a:ext cx="0" cy="852616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4305BA77-3332-BA48-BCE9-B8FCC92F0945}"/>
              </a:ext>
            </a:extLst>
          </p:cNvPr>
          <p:cNvCxnSpPr/>
          <p:nvPr/>
        </p:nvCxnSpPr>
        <p:spPr>
          <a:xfrm>
            <a:off x="6895070" y="5288692"/>
            <a:ext cx="0" cy="852616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BF8715F-D28B-E349-922E-24B024998FAE}"/>
              </a:ext>
            </a:extLst>
          </p:cNvPr>
          <p:cNvCxnSpPr/>
          <p:nvPr/>
        </p:nvCxnSpPr>
        <p:spPr>
          <a:xfrm>
            <a:off x="8328454" y="5288692"/>
            <a:ext cx="0" cy="852616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15122383-E4B4-564F-8ACA-C8348D72C5BD}"/>
              </a:ext>
            </a:extLst>
          </p:cNvPr>
          <p:cNvSpPr/>
          <p:nvPr/>
        </p:nvSpPr>
        <p:spPr>
          <a:xfrm>
            <a:off x="518984" y="247135"/>
            <a:ext cx="1285102" cy="766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現在</a:t>
            </a: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563E8580-FA1E-714D-B229-514DAC2ACE48}"/>
              </a:ext>
            </a:extLst>
          </p:cNvPr>
          <p:cNvSpPr/>
          <p:nvPr/>
        </p:nvSpPr>
        <p:spPr>
          <a:xfrm>
            <a:off x="518984" y="4473146"/>
            <a:ext cx="1285102" cy="766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理想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7EF28CB-F5E4-104A-9490-9245C887D718}"/>
              </a:ext>
            </a:extLst>
          </p:cNvPr>
          <p:cNvSpPr txBox="1"/>
          <p:nvPr/>
        </p:nvSpPr>
        <p:spPr>
          <a:xfrm>
            <a:off x="2545492" y="5054599"/>
            <a:ext cx="719163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/>
              <a:t>＼面白かったらシェアしてもらえると嬉しいです！／</a:t>
            </a:r>
            <a:endParaRPr kumimoji="1" lang="ja-JP" altLang="en-US" sz="2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3FAE7BB-D560-044A-B8A3-958925772A0E}"/>
              </a:ext>
            </a:extLst>
          </p:cNvPr>
          <p:cNvSpPr txBox="1"/>
          <p:nvPr/>
        </p:nvSpPr>
        <p:spPr>
          <a:xfrm>
            <a:off x="4510216" y="3621200"/>
            <a:ext cx="553582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dirty="0"/>
              <a:t>①</a:t>
            </a:r>
            <a:r>
              <a:rPr kumimoji="1" lang="ja-JP" altLang="en-US" sz="2000"/>
              <a:t>ボタンの間に間隔を開ける</a:t>
            </a:r>
            <a:br>
              <a:rPr kumimoji="1" lang="en-US" altLang="ja-JP" sz="2000" dirty="0"/>
            </a:br>
            <a:r>
              <a:rPr kumimoji="1" lang="en-US" altLang="ja-JP" sz="2000" dirty="0"/>
              <a:t>②</a:t>
            </a:r>
            <a:r>
              <a:rPr kumimoji="1" lang="ja-JP" altLang="en-US" sz="2000"/>
              <a:t>ボタンの上にテキストを入れられるように</a:t>
            </a:r>
          </a:p>
        </p:txBody>
      </p:sp>
      <p:sp>
        <p:nvSpPr>
          <p:cNvPr id="16" name="下矢印 15">
            <a:extLst>
              <a:ext uri="{FF2B5EF4-FFF2-40B4-BE49-F238E27FC236}">
                <a16:creationId xmlns:a16="http://schemas.microsoft.com/office/drawing/2014/main" id="{73E71F89-3993-EE42-8361-70CDF855B0B4}"/>
              </a:ext>
            </a:extLst>
          </p:cNvPr>
          <p:cNvSpPr/>
          <p:nvPr/>
        </p:nvSpPr>
        <p:spPr>
          <a:xfrm>
            <a:off x="4279985" y="2510979"/>
            <a:ext cx="3892378" cy="5704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09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Macintosh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園塚 充弘</dc:creator>
  <cp:lastModifiedBy>園塚 充弘</cp:lastModifiedBy>
  <cp:revision>2</cp:revision>
  <dcterms:created xsi:type="dcterms:W3CDTF">2020-04-21T13:29:20Z</dcterms:created>
  <dcterms:modified xsi:type="dcterms:W3CDTF">2020-04-21T13:37:25Z</dcterms:modified>
</cp:coreProperties>
</file>