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52" r:id="rId1"/>
  </p:sldMasterIdLst>
  <p:notesMasterIdLst>
    <p:notesMasterId r:id="rId5"/>
  </p:notesMasterIdLst>
  <p:handoutMasterIdLst>
    <p:handoutMasterId r:id="rId6"/>
  </p:handoutMasterIdLst>
  <p:sldIdLst>
    <p:sldId id="547" r:id="rId2"/>
    <p:sldId id="548" r:id="rId3"/>
    <p:sldId id="549" r:id="rId4"/>
  </p:sldIdLst>
  <p:sldSz cx="9144000" cy="6858000" type="screen4x3"/>
  <p:notesSz cx="6797675" cy="9926638"/>
  <p:defaultTextStyle>
    <a:defPPr>
      <a:defRPr lang="ja-JP"/>
    </a:defPPr>
    <a:lvl1pPr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1pPr>
    <a:lvl2pPr marL="4572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2pPr>
    <a:lvl3pPr marL="9144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3pPr>
    <a:lvl4pPr marL="13716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4pPr>
    <a:lvl5pPr marL="18288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5pPr>
    <a:lvl6pPr marL="22860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6pPr>
    <a:lvl7pPr marL="27432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7pPr>
    <a:lvl8pPr marL="32004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8pPr>
    <a:lvl9pPr marL="36576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9pPr>
  </p:defaultTextStyle>
  <p:extLst>
    <p:ext uri="{EFAFB233-063F-42B5-8137-9DF3F51BA10A}">
      <p15:sldGuideLst xmlns:p15="http://schemas.microsoft.com/office/powerpoint/2012/main">
        <p15:guide id="1" orient="horz" pos="4073">
          <p15:clr>
            <a:srgbClr val="A4A3A4"/>
          </p15:clr>
        </p15:guide>
        <p15:guide id="2" orient="horz" pos="890" userDrawn="1">
          <p15:clr>
            <a:srgbClr val="A4A3A4"/>
          </p15:clr>
        </p15:guide>
        <p15:guide id="3" pos="5641">
          <p15:clr>
            <a:srgbClr val="A4A3A4"/>
          </p15:clr>
        </p15:guide>
        <p15:guide id="4" pos="122">
          <p15:clr>
            <a:srgbClr val="A4A3A4"/>
          </p15:clr>
        </p15:guide>
        <p15:guide id="5" pos="1927"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A12B"/>
    <a:srgbClr val="1782DB"/>
    <a:srgbClr val="706ABA"/>
    <a:srgbClr val="8B8807"/>
    <a:srgbClr val="C07000"/>
    <a:srgbClr val="E73440"/>
    <a:srgbClr val="7E7D7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7" autoAdjust="0"/>
    <p:restoredTop sz="97239" autoAdjust="0"/>
  </p:normalViewPr>
  <p:slideViewPr>
    <p:cSldViewPr showGuides="1">
      <p:cViewPr varScale="1">
        <p:scale>
          <a:sx n="82" d="100"/>
          <a:sy n="82" d="100"/>
        </p:scale>
        <p:origin x="1776" y="58"/>
      </p:cViewPr>
      <p:guideLst>
        <p:guide orient="horz" pos="4073"/>
        <p:guide orient="horz" pos="890"/>
        <p:guide pos="5641"/>
        <p:guide pos="122"/>
        <p:guide pos="192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howGuides="1">
      <p:cViewPr varScale="1">
        <p:scale>
          <a:sx n="89" d="100"/>
          <a:sy n="89" d="100"/>
        </p:scale>
        <p:origin x="-3780" y="-11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3218" name="Rectangle 2"/>
          <p:cNvSpPr>
            <a:spLocks noGrp="1" noChangeArrowheads="1"/>
          </p:cNvSpPr>
          <p:nvPr>
            <p:ph type="hdr" sz="quarter"/>
          </p:nvPr>
        </p:nvSpPr>
        <p:spPr bwMode="auto">
          <a:xfrm>
            <a:off x="3851541"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t" anchorCtr="0" compatLnSpc="1">
            <a:prstTxWarp prst="textNoShape">
              <a:avLst/>
            </a:prstTxWarp>
          </a:bodyPr>
          <a:lstStyle>
            <a:lvl1pPr algn="r" defTabSz="921139" fontAlgn="base">
              <a:defRPr sz="1200">
                <a:solidFill>
                  <a:schemeClr val="tx1"/>
                </a:solidFill>
                <a:latin typeface="Arial" charset="0"/>
              </a:defRPr>
            </a:lvl1pPr>
          </a:lstStyle>
          <a:p>
            <a:endParaRPr lang="en-GB" altLang="ja-JP"/>
          </a:p>
        </p:txBody>
      </p:sp>
      <p:sp>
        <p:nvSpPr>
          <p:cNvPr id="393219" name="Rectangle 3"/>
          <p:cNvSpPr>
            <a:spLocks noGrp="1" noChangeArrowheads="1"/>
          </p:cNvSpPr>
          <p:nvPr>
            <p:ph type="dt" sz="quarter" idx="1"/>
          </p:nvPr>
        </p:nvSpPr>
        <p:spPr bwMode="auto">
          <a:xfrm>
            <a:off x="0"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t" anchorCtr="0" compatLnSpc="1">
            <a:prstTxWarp prst="textNoShape">
              <a:avLst/>
            </a:prstTxWarp>
          </a:bodyPr>
          <a:lstStyle>
            <a:lvl1pPr algn="l" defTabSz="921139" fontAlgn="base">
              <a:defRPr sz="1200">
                <a:solidFill>
                  <a:schemeClr val="tx1"/>
                </a:solidFill>
                <a:latin typeface="Arial" charset="0"/>
              </a:defRPr>
            </a:lvl1pPr>
          </a:lstStyle>
          <a:p>
            <a:endParaRPr lang="en-GB" altLang="ja-JP"/>
          </a:p>
        </p:txBody>
      </p:sp>
      <p:sp>
        <p:nvSpPr>
          <p:cNvPr id="393220" name="Rectangle 4"/>
          <p:cNvSpPr>
            <a:spLocks noGrp="1" noChangeArrowheads="1"/>
          </p:cNvSpPr>
          <p:nvPr>
            <p:ph type="ftr" sz="quarter" idx="2"/>
          </p:nvPr>
        </p:nvSpPr>
        <p:spPr bwMode="auto">
          <a:xfrm>
            <a:off x="0"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b" anchorCtr="0" compatLnSpc="1">
            <a:prstTxWarp prst="textNoShape">
              <a:avLst/>
            </a:prstTxWarp>
          </a:bodyPr>
          <a:lstStyle>
            <a:lvl1pPr algn="l" defTabSz="921139" fontAlgn="base">
              <a:defRPr sz="1000">
                <a:solidFill>
                  <a:schemeClr val="tx1"/>
                </a:solidFill>
                <a:latin typeface="Arial" charset="0"/>
              </a:defRPr>
            </a:lvl1pPr>
          </a:lstStyle>
          <a:p>
            <a:r>
              <a:rPr lang="en-GB" altLang="ja-JP"/>
              <a:t>Copyright 2014 FUJITSU LIMITED</a:t>
            </a:r>
          </a:p>
        </p:txBody>
      </p:sp>
      <p:sp>
        <p:nvSpPr>
          <p:cNvPr id="393221" name="Rectangle 5"/>
          <p:cNvSpPr>
            <a:spLocks noGrp="1" noChangeArrowheads="1"/>
          </p:cNvSpPr>
          <p:nvPr>
            <p:ph type="sldNum" sz="quarter" idx="3"/>
          </p:nvPr>
        </p:nvSpPr>
        <p:spPr bwMode="auto">
          <a:xfrm>
            <a:off x="3849955"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100" tIns="46050" rIns="92100" bIns="46050" numCol="1" anchor="b" anchorCtr="0" compatLnSpc="1">
            <a:prstTxWarp prst="textNoShape">
              <a:avLst/>
            </a:prstTxWarp>
          </a:bodyPr>
          <a:lstStyle>
            <a:lvl1pPr algn="r" defTabSz="921139" fontAlgn="base">
              <a:defRPr sz="1000">
                <a:solidFill>
                  <a:schemeClr val="tx1"/>
                </a:solidFill>
                <a:latin typeface="Arial" charset="0"/>
              </a:defRPr>
            </a:lvl1pPr>
          </a:lstStyle>
          <a:p>
            <a:fld id="{824C5381-6989-4206-8C01-482E730E3CFB}" type="slidenum">
              <a:rPr lang="en-GB" altLang="ja-JP"/>
              <a:pPr/>
              <a:t>‹#›</a:t>
            </a:fld>
            <a:endParaRPr lang="en-GB" altLang="ja-JP"/>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12" y="53906"/>
            <a:ext cx="1581942" cy="191912"/>
          </a:xfrm>
          <a:prstGeom prst="rect">
            <a:avLst/>
          </a:prstGeom>
        </p:spPr>
      </p:pic>
    </p:spTree>
    <p:extLst>
      <p:ext uri="{BB962C8B-B14F-4D97-AF65-F5344CB8AC3E}">
        <p14:creationId xmlns:p14="http://schemas.microsoft.com/office/powerpoint/2010/main" val="8246059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hdr" sz="quarter"/>
          </p:nvPr>
        </p:nvSpPr>
        <p:spPr bwMode="auto">
          <a:xfrm>
            <a:off x="3851541"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t" anchorCtr="0" compatLnSpc="1">
            <a:prstTxWarp prst="textNoShape">
              <a:avLst/>
            </a:prstTxWarp>
          </a:bodyPr>
          <a:lstStyle>
            <a:lvl1pPr algn="r" defTabSz="921139" fontAlgn="base">
              <a:defRPr sz="1200">
                <a:solidFill>
                  <a:schemeClr val="tx1"/>
                </a:solidFill>
                <a:latin typeface="Arial" charset="0"/>
              </a:defRPr>
            </a:lvl1pPr>
          </a:lstStyle>
          <a:p>
            <a:endParaRPr lang="en-US" altLang="ja-JP"/>
          </a:p>
        </p:txBody>
      </p:sp>
      <p:sp>
        <p:nvSpPr>
          <p:cNvPr id="167939" name="Rectangle 3"/>
          <p:cNvSpPr>
            <a:spLocks noGrp="1" noChangeArrowheads="1"/>
          </p:cNvSpPr>
          <p:nvPr>
            <p:ph type="dt" idx="1"/>
          </p:nvPr>
        </p:nvSpPr>
        <p:spPr bwMode="auto">
          <a:xfrm>
            <a:off x="0" y="0"/>
            <a:ext cx="2946135"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t" anchorCtr="0" compatLnSpc="1">
            <a:prstTxWarp prst="textNoShape">
              <a:avLst/>
            </a:prstTxWarp>
          </a:bodyPr>
          <a:lstStyle>
            <a:lvl1pPr algn="l" defTabSz="921139" fontAlgn="base">
              <a:defRPr sz="1200">
                <a:solidFill>
                  <a:schemeClr val="tx1"/>
                </a:solidFill>
                <a:latin typeface="Arial" charset="0"/>
              </a:defRPr>
            </a:lvl1pPr>
          </a:lstStyle>
          <a:p>
            <a:endParaRPr lang="en-US" altLang="ja-JP"/>
          </a:p>
        </p:txBody>
      </p:sp>
      <p:sp>
        <p:nvSpPr>
          <p:cNvPr id="167940" name="Rectangle 4"/>
          <p:cNvSpPr>
            <a:spLocks noGrp="1" noRot="1" noChangeAspect="1" noChangeArrowheads="1" noTextEdit="1"/>
          </p:cNvSpPr>
          <p:nvPr>
            <p:ph type="sldImg" idx="2"/>
          </p:nvPr>
        </p:nvSpPr>
        <p:spPr bwMode="auto">
          <a:xfrm>
            <a:off x="915988" y="742950"/>
            <a:ext cx="4967287"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7941" name="Rectangle 5"/>
          <p:cNvSpPr>
            <a:spLocks noGrp="1" noChangeArrowheads="1"/>
          </p:cNvSpPr>
          <p:nvPr>
            <p:ph type="body" sz="quarter" idx="3"/>
          </p:nvPr>
        </p:nvSpPr>
        <p:spPr bwMode="auto">
          <a:xfrm>
            <a:off x="678658" y="4715193"/>
            <a:ext cx="5440360" cy="4467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67942" name="Rectangle 6"/>
          <p:cNvSpPr>
            <a:spLocks noGrp="1" noChangeArrowheads="1"/>
          </p:cNvSpPr>
          <p:nvPr>
            <p:ph type="ftr" sz="quarter" idx="4"/>
          </p:nvPr>
        </p:nvSpPr>
        <p:spPr bwMode="auto">
          <a:xfrm>
            <a:off x="0"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00" tIns="46050" rIns="92100" bIns="46050" numCol="1" anchor="b" anchorCtr="0" compatLnSpc="1">
            <a:prstTxWarp prst="textNoShape">
              <a:avLst/>
            </a:prstTxWarp>
          </a:bodyPr>
          <a:lstStyle>
            <a:lvl1pPr algn="l" defTabSz="921139" fontAlgn="base">
              <a:defRPr sz="1000">
                <a:solidFill>
                  <a:schemeClr val="tx1"/>
                </a:solidFill>
                <a:latin typeface="Arial" charset="0"/>
              </a:defRPr>
            </a:lvl1pPr>
          </a:lstStyle>
          <a:p>
            <a:r>
              <a:rPr lang="en-US" altLang="ja-JP"/>
              <a:t>Copyright 2014 FUJITSU LIMITED</a:t>
            </a:r>
          </a:p>
        </p:txBody>
      </p:sp>
      <p:sp>
        <p:nvSpPr>
          <p:cNvPr id="167943" name="Rectangle 7"/>
          <p:cNvSpPr>
            <a:spLocks noGrp="1" noChangeArrowheads="1"/>
          </p:cNvSpPr>
          <p:nvPr>
            <p:ph type="sldNum" sz="quarter" idx="5"/>
          </p:nvPr>
        </p:nvSpPr>
        <p:spPr bwMode="auto">
          <a:xfrm>
            <a:off x="3849955" y="9428800"/>
            <a:ext cx="2946135"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100" tIns="46050" rIns="92100" bIns="46050" numCol="1" anchor="b" anchorCtr="0" compatLnSpc="1">
            <a:prstTxWarp prst="textNoShape">
              <a:avLst/>
            </a:prstTxWarp>
          </a:bodyPr>
          <a:lstStyle>
            <a:lvl1pPr algn="r" defTabSz="921139" fontAlgn="base">
              <a:defRPr sz="1000">
                <a:solidFill>
                  <a:schemeClr val="tx1"/>
                </a:solidFill>
                <a:latin typeface="Arial" charset="0"/>
              </a:defRPr>
            </a:lvl1pPr>
          </a:lstStyle>
          <a:p>
            <a:fld id="{9F92722A-13CA-49BB-B125-2A56C31837E2}" type="slidenum">
              <a:rPr lang="en-US" altLang="ja-JP"/>
              <a:pPr/>
              <a:t>‹#›</a:t>
            </a:fld>
            <a:endParaRPr lang="en-US" altLang="ja-JP"/>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12" y="53906"/>
            <a:ext cx="1581942" cy="191912"/>
          </a:xfrm>
          <a:prstGeom prst="rect">
            <a:avLst/>
          </a:prstGeom>
        </p:spPr>
      </p:pic>
    </p:spTree>
    <p:extLst>
      <p:ext uri="{BB962C8B-B14F-4D97-AF65-F5344CB8AC3E}">
        <p14:creationId xmlns:p14="http://schemas.microsoft.com/office/powerpoint/2010/main" val="875047085"/>
      </p:ext>
    </p:extLst>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1pPr>
    <a:lvl2pPr marL="4572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2pPr>
    <a:lvl3pPr marL="9144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3pPr>
    <a:lvl4pPr marL="13716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4pPr>
    <a:lvl5pPr marL="1828800" algn="l" rtl="0" fontAlgn="base">
      <a:spcBef>
        <a:spcPct val="30000"/>
      </a:spcBef>
      <a:spcAft>
        <a:spcPct val="0"/>
      </a:spcAft>
      <a:defRPr kumimoji="1" sz="1200" kern="1200">
        <a:solidFill>
          <a:schemeClr val="tx1"/>
        </a:solidFill>
        <a:latin typeface="Arial" charset="0"/>
        <a:ea typeface="ＭＳ Ｐゴシック"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39" name="Picture 10" descr="TitleGray_L15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gray">
          <a:xfrm>
            <a:off x="0" y="0"/>
            <a:ext cx="9144000" cy="4846638"/>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14"/>
          <p:cNvGrpSpPr>
            <a:grpSpLocks noChangeAspect="1"/>
          </p:cNvGrpSpPr>
          <p:nvPr userDrawn="1"/>
        </p:nvGrpSpPr>
        <p:grpSpPr bwMode="gray">
          <a:xfrm>
            <a:off x="7308850" y="185738"/>
            <a:ext cx="1647825" cy="920750"/>
            <a:chOff x="4604" y="117"/>
            <a:chExt cx="1038" cy="580"/>
          </a:xfrm>
        </p:grpSpPr>
        <p:sp>
          <p:nvSpPr>
            <p:cNvPr id="41" name="AutoShape 13"/>
            <p:cNvSpPr>
              <a:spLocks noChangeAspect="1" noChangeArrowheads="1" noTextEdit="1"/>
            </p:cNvSpPr>
            <p:nvPr userDrawn="1"/>
          </p:nvSpPr>
          <p:spPr bwMode="gray">
            <a:xfrm>
              <a:off x="4604" y="117"/>
              <a:ext cx="1038"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2" name="Freeform 15"/>
            <p:cNvSpPr>
              <a:spLocks/>
            </p:cNvSpPr>
            <p:nvPr userDrawn="1"/>
          </p:nvSpPr>
          <p:spPr bwMode="gray">
            <a:xfrm>
              <a:off x="5115" y="216"/>
              <a:ext cx="132" cy="102"/>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3" name="Freeform 16"/>
            <p:cNvSpPr>
              <a:spLocks/>
            </p:cNvSpPr>
            <p:nvPr userDrawn="1"/>
          </p:nvSpPr>
          <p:spPr bwMode="gray">
            <a:xfrm>
              <a:off x="4899" y="327"/>
              <a:ext cx="91" cy="148"/>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4" name="Freeform 17"/>
            <p:cNvSpPr>
              <a:spLocks/>
            </p:cNvSpPr>
            <p:nvPr userDrawn="1"/>
          </p:nvSpPr>
          <p:spPr bwMode="gray">
            <a:xfrm>
              <a:off x="5114" y="327"/>
              <a:ext cx="60" cy="207"/>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5" name="Freeform 18"/>
            <p:cNvSpPr>
              <a:spLocks/>
            </p:cNvSpPr>
            <p:nvPr userDrawn="1"/>
          </p:nvSpPr>
          <p:spPr bwMode="gray">
            <a:xfrm>
              <a:off x="5180" y="327"/>
              <a:ext cx="47" cy="148"/>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6" name="Freeform 19"/>
            <p:cNvSpPr>
              <a:spLocks/>
            </p:cNvSpPr>
            <p:nvPr userDrawn="1"/>
          </p:nvSpPr>
          <p:spPr bwMode="gray">
            <a:xfrm>
              <a:off x="5227" y="327"/>
              <a:ext cx="111" cy="148"/>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7" name="Freeform 20"/>
            <p:cNvSpPr>
              <a:spLocks/>
            </p:cNvSpPr>
            <p:nvPr userDrawn="1"/>
          </p:nvSpPr>
          <p:spPr bwMode="gray">
            <a:xfrm>
              <a:off x="5429" y="327"/>
              <a:ext cx="124" cy="151"/>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8" name="Freeform 21"/>
            <p:cNvSpPr>
              <a:spLocks/>
            </p:cNvSpPr>
            <p:nvPr userDrawn="1"/>
          </p:nvSpPr>
          <p:spPr bwMode="gray">
            <a:xfrm>
              <a:off x="4994" y="327"/>
              <a:ext cx="125" cy="151"/>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9" name="Freeform 22"/>
            <p:cNvSpPr>
              <a:spLocks/>
            </p:cNvSpPr>
            <p:nvPr userDrawn="1"/>
          </p:nvSpPr>
          <p:spPr bwMode="gray">
            <a:xfrm>
              <a:off x="5333" y="324"/>
              <a:ext cx="95" cy="154"/>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0" name="Freeform 23"/>
            <p:cNvSpPr>
              <a:spLocks/>
            </p:cNvSpPr>
            <p:nvPr userDrawn="1"/>
          </p:nvSpPr>
          <p:spPr bwMode="gray">
            <a:xfrm>
              <a:off x="4655" y="604"/>
              <a:ext cx="26" cy="43"/>
            </a:xfrm>
            <a:custGeom>
              <a:avLst/>
              <a:gdLst>
                <a:gd name="T0" fmla="*/ 0 w 463"/>
                <a:gd name="T1" fmla="*/ 731 h 762"/>
                <a:gd name="T2" fmla="*/ 0 w 463"/>
                <a:gd name="T3" fmla="*/ 643 h 762"/>
                <a:gd name="T4" fmla="*/ 177 w 463"/>
                <a:gd name="T5" fmla="*/ 684 h 762"/>
                <a:gd name="T6" fmla="*/ 355 w 463"/>
                <a:gd name="T7" fmla="*/ 568 h 762"/>
                <a:gd name="T8" fmla="*/ 325 w 463"/>
                <a:gd name="T9" fmla="*/ 493 h 762"/>
                <a:gd name="T10" fmla="*/ 271 w 463"/>
                <a:gd name="T11" fmla="*/ 452 h 762"/>
                <a:gd name="T12" fmla="*/ 203 w 463"/>
                <a:gd name="T13" fmla="*/ 417 h 762"/>
                <a:gd name="T14" fmla="*/ 62 w 463"/>
                <a:gd name="T15" fmla="*/ 323 h 762"/>
                <a:gd name="T16" fmla="*/ 12 w 463"/>
                <a:gd name="T17" fmla="*/ 190 h 762"/>
                <a:gd name="T18" fmla="*/ 90 w 463"/>
                <a:gd name="T19" fmla="*/ 41 h 762"/>
                <a:gd name="T20" fmla="*/ 257 w 463"/>
                <a:gd name="T21" fmla="*/ 0 h 762"/>
                <a:gd name="T22" fmla="*/ 411 w 463"/>
                <a:gd name="T23" fmla="*/ 24 h 762"/>
                <a:gd name="T24" fmla="*/ 411 w 463"/>
                <a:gd name="T25" fmla="*/ 106 h 762"/>
                <a:gd name="T26" fmla="*/ 262 w 463"/>
                <a:gd name="T27" fmla="*/ 74 h 762"/>
                <a:gd name="T28" fmla="*/ 162 w 463"/>
                <a:gd name="T29" fmla="*/ 98 h 762"/>
                <a:gd name="T30" fmla="*/ 120 w 463"/>
                <a:gd name="T31" fmla="*/ 178 h 762"/>
                <a:gd name="T32" fmla="*/ 149 w 463"/>
                <a:gd name="T33" fmla="*/ 253 h 762"/>
                <a:gd name="T34" fmla="*/ 273 w 463"/>
                <a:gd name="T35" fmla="*/ 331 h 762"/>
                <a:gd name="T36" fmla="*/ 374 w 463"/>
                <a:gd name="T37" fmla="*/ 388 h 762"/>
                <a:gd name="T38" fmla="*/ 444 w 463"/>
                <a:gd name="T39" fmla="*/ 465 h 762"/>
                <a:gd name="T40" fmla="*/ 463 w 463"/>
                <a:gd name="T41" fmla="*/ 556 h 762"/>
                <a:gd name="T42" fmla="*/ 184 w 463"/>
                <a:gd name="T43" fmla="*/ 762 h 762"/>
                <a:gd name="T44" fmla="*/ 0 w 463"/>
                <a:gd name="T45" fmla="*/ 73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3" h="762">
                  <a:moveTo>
                    <a:pt x="0" y="731"/>
                  </a:moveTo>
                  <a:cubicBezTo>
                    <a:pt x="0" y="643"/>
                    <a:pt x="0" y="643"/>
                    <a:pt x="0" y="643"/>
                  </a:cubicBezTo>
                  <a:cubicBezTo>
                    <a:pt x="48" y="670"/>
                    <a:pt x="107" y="684"/>
                    <a:pt x="177" y="684"/>
                  </a:cubicBezTo>
                  <a:cubicBezTo>
                    <a:pt x="296" y="684"/>
                    <a:pt x="355" y="645"/>
                    <a:pt x="355" y="568"/>
                  </a:cubicBezTo>
                  <a:cubicBezTo>
                    <a:pt x="355" y="538"/>
                    <a:pt x="345" y="513"/>
                    <a:pt x="325" y="493"/>
                  </a:cubicBezTo>
                  <a:cubicBezTo>
                    <a:pt x="309" y="477"/>
                    <a:pt x="291" y="463"/>
                    <a:pt x="271" y="452"/>
                  </a:cubicBezTo>
                  <a:cubicBezTo>
                    <a:pt x="253" y="442"/>
                    <a:pt x="231" y="431"/>
                    <a:pt x="203" y="417"/>
                  </a:cubicBezTo>
                  <a:cubicBezTo>
                    <a:pt x="135" y="384"/>
                    <a:pt x="89" y="352"/>
                    <a:pt x="62" y="323"/>
                  </a:cubicBezTo>
                  <a:cubicBezTo>
                    <a:pt x="29" y="286"/>
                    <a:pt x="12" y="242"/>
                    <a:pt x="12" y="190"/>
                  </a:cubicBezTo>
                  <a:cubicBezTo>
                    <a:pt x="12" y="124"/>
                    <a:pt x="38" y="74"/>
                    <a:pt x="90" y="41"/>
                  </a:cubicBezTo>
                  <a:cubicBezTo>
                    <a:pt x="134" y="13"/>
                    <a:pt x="189" y="0"/>
                    <a:pt x="257" y="0"/>
                  </a:cubicBezTo>
                  <a:cubicBezTo>
                    <a:pt x="304" y="0"/>
                    <a:pt x="355" y="8"/>
                    <a:pt x="411" y="24"/>
                  </a:cubicBezTo>
                  <a:cubicBezTo>
                    <a:pt x="411" y="106"/>
                    <a:pt x="411" y="106"/>
                    <a:pt x="411" y="106"/>
                  </a:cubicBezTo>
                  <a:cubicBezTo>
                    <a:pt x="364" y="85"/>
                    <a:pt x="314" y="74"/>
                    <a:pt x="262" y="74"/>
                  </a:cubicBezTo>
                  <a:cubicBezTo>
                    <a:pt x="222" y="74"/>
                    <a:pt x="188" y="82"/>
                    <a:pt x="162" y="98"/>
                  </a:cubicBezTo>
                  <a:cubicBezTo>
                    <a:pt x="134" y="115"/>
                    <a:pt x="120" y="141"/>
                    <a:pt x="120" y="178"/>
                  </a:cubicBezTo>
                  <a:cubicBezTo>
                    <a:pt x="120" y="209"/>
                    <a:pt x="130" y="234"/>
                    <a:pt x="149" y="253"/>
                  </a:cubicBezTo>
                  <a:cubicBezTo>
                    <a:pt x="168" y="273"/>
                    <a:pt x="209" y="298"/>
                    <a:pt x="273" y="331"/>
                  </a:cubicBezTo>
                  <a:cubicBezTo>
                    <a:pt x="324" y="356"/>
                    <a:pt x="357" y="375"/>
                    <a:pt x="374" y="388"/>
                  </a:cubicBezTo>
                  <a:cubicBezTo>
                    <a:pt x="407" y="412"/>
                    <a:pt x="430" y="437"/>
                    <a:pt x="444" y="465"/>
                  </a:cubicBezTo>
                  <a:cubicBezTo>
                    <a:pt x="457" y="490"/>
                    <a:pt x="463" y="520"/>
                    <a:pt x="463" y="556"/>
                  </a:cubicBezTo>
                  <a:cubicBezTo>
                    <a:pt x="463" y="693"/>
                    <a:pt x="370" y="762"/>
                    <a:pt x="184" y="762"/>
                  </a:cubicBezTo>
                  <a:cubicBezTo>
                    <a:pt x="109" y="762"/>
                    <a:pt x="48" y="752"/>
                    <a:pt x="0" y="7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1" name="Freeform 24"/>
            <p:cNvSpPr>
              <a:spLocks/>
            </p:cNvSpPr>
            <p:nvPr userDrawn="1"/>
          </p:nvSpPr>
          <p:spPr bwMode="gray">
            <a:xfrm>
              <a:off x="4691" y="585"/>
              <a:ext cx="30" cy="61"/>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2" name="Freeform 25"/>
            <p:cNvSpPr>
              <a:spLocks noEditPoints="1"/>
            </p:cNvSpPr>
            <p:nvPr userDrawn="1"/>
          </p:nvSpPr>
          <p:spPr bwMode="gray">
            <a:xfrm>
              <a:off x="4730" y="604"/>
              <a:ext cx="32" cy="43"/>
            </a:xfrm>
            <a:custGeom>
              <a:avLst/>
              <a:gdLst>
                <a:gd name="T0" fmla="*/ 437 w 561"/>
                <a:gd name="T1" fmla="*/ 286 h 762"/>
                <a:gd name="T2" fmla="*/ 437 w 561"/>
                <a:gd name="T3" fmla="*/ 248 h 762"/>
                <a:gd name="T4" fmla="*/ 415 w 561"/>
                <a:gd name="T5" fmla="*/ 138 h 762"/>
                <a:gd name="T6" fmla="*/ 271 w 561"/>
                <a:gd name="T7" fmla="*/ 77 h 762"/>
                <a:gd name="T8" fmla="*/ 70 w 561"/>
                <a:gd name="T9" fmla="*/ 118 h 762"/>
                <a:gd name="T10" fmla="*/ 70 w 561"/>
                <a:gd name="T11" fmla="*/ 31 h 762"/>
                <a:gd name="T12" fmla="*/ 284 w 561"/>
                <a:gd name="T13" fmla="*/ 0 h 762"/>
                <a:gd name="T14" fmla="*/ 516 w 561"/>
                <a:gd name="T15" fmla="*/ 76 h 762"/>
                <a:gd name="T16" fmla="*/ 558 w 561"/>
                <a:gd name="T17" fmla="*/ 200 h 762"/>
                <a:gd name="T18" fmla="*/ 561 w 561"/>
                <a:gd name="T19" fmla="*/ 290 h 762"/>
                <a:gd name="T20" fmla="*/ 561 w 561"/>
                <a:gd name="T21" fmla="*/ 727 h 762"/>
                <a:gd name="T22" fmla="*/ 293 w 561"/>
                <a:gd name="T23" fmla="*/ 762 h 762"/>
                <a:gd name="T24" fmla="*/ 83 w 561"/>
                <a:gd name="T25" fmla="*/ 720 h 762"/>
                <a:gd name="T26" fmla="*/ 0 w 561"/>
                <a:gd name="T27" fmla="*/ 558 h 762"/>
                <a:gd name="T28" fmla="*/ 96 w 561"/>
                <a:gd name="T29" fmla="*/ 363 h 762"/>
                <a:gd name="T30" fmla="*/ 336 w 561"/>
                <a:gd name="T31" fmla="*/ 297 h 762"/>
                <a:gd name="T32" fmla="*/ 437 w 561"/>
                <a:gd name="T33" fmla="*/ 286 h 762"/>
                <a:gd name="T34" fmla="*/ 437 w 561"/>
                <a:gd name="T35" fmla="*/ 356 h 762"/>
                <a:gd name="T36" fmla="*/ 267 w 561"/>
                <a:gd name="T37" fmla="*/ 382 h 762"/>
                <a:gd name="T38" fmla="*/ 127 w 561"/>
                <a:gd name="T39" fmla="*/ 545 h 762"/>
                <a:gd name="T40" fmla="*/ 168 w 561"/>
                <a:gd name="T41" fmla="*/ 650 h 762"/>
                <a:gd name="T42" fmla="*/ 312 w 561"/>
                <a:gd name="T43" fmla="*/ 687 h 762"/>
                <a:gd name="T44" fmla="*/ 437 w 561"/>
                <a:gd name="T45" fmla="*/ 670 h 762"/>
                <a:gd name="T46" fmla="*/ 437 w 561"/>
                <a:gd name="T47" fmla="*/ 356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1" h="762">
                  <a:moveTo>
                    <a:pt x="437" y="286"/>
                  </a:moveTo>
                  <a:cubicBezTo>
                    <a:pt x="437" y="248"/>
                    <a:pt x="437" y="248"/>
                    <a:pt x="437" y="248"/>
                  </a:cubicBezTo>
                  <a:cubicBezTo>
                    <a:pt x="437" y="200"/>
                    <a:pt x="430" y="164"/>
                    <a:pt x="415" y="138"/>
                  </a:cubicBezTo>
                  <a:cubicBezTo>
                    <a:pt x="392" y="97"/>
                    <a:pt x="344" y="77"/>
                    <a:pt x="271" y="77"/>
                  </a:cubicBezTo>
                  <a:cubicBezTo>
                    <a:pt x="206" y="77"/>
                    <a:pt x="139" y="91"/>
                    <a:pt x="70" y="118"/>
                  </a:cubicBezTo>
                  <a:cubicBezTo>
                    <a:pt x="70" y="31"/>
                    <a:pt x="70" y="31"/>
                    <a:pt x="70" y="31"/>
                  </a:cubicBezTo>
                  <a:cubicBezTo>
                    <a:pt x="139" y="10"/>
                    <a:pt x="210" y="0"/>
                    <a:pt x="284" y="0"/>
                  </a:cubicBezTo>
                  <a:cubicBezTo>
                    <a:pt x="397" y="0"/>
                    <a:pt x="474" y="25"/>
                    <a:pt x="516" y="76"/>
                  </a:cubicBezTo>
                  <a:cubicBezTo>
                    <a:pt x="539" y="104"/>
                    <a:pt x="553" y="145"/>
                    <a:pt x="558" y="200"/>
                  </a:cubicBezTo>
                  <a:cubicBezTo>
                    <a:pt x="560" y="220"/>
                    <a:pt x="561" y="250"/>
                    <a:pt x="561" y="290"/>
                  </a:cubicBezTo>
                  <a:cubicBezTo>
                    <a:pt x="561" y="727"/>
                    <a:pt x="561" y="727"/>
                    <a:pt x="561" y="727"/>
                  </a:cubicBezTo>
                  <a:cubicBezTo>
                    <a:pt x="477" y="750"/>
                    <a:pt x="387" y="762"/>
                    <a:pt x="293" y="762"/>
                  </a:cubicBezTo>
                  <a:cubicBezTo>
                    <a:pt x="203" y="762"/>
                    <a:pt x="133" y="748"/>
                    <a:pt x="83" y="720"/>
                  </a:cubicBezTo>
                  <a:cubicBezTo>
                    <a:pt x="28" y="689"/>
                    <a:pt x="0" y="635"/>
                    <a:pt x="0" y="558"/>
                  </a:cubicBezTo>
                  <a:cubicBezTo>
                    <a:pt x="0" y="470"/>
                    <a:pt x="32" y="405"/>
                    <a:pt x="96" y="363"/>
                  </a:cubicBezTo>
                  <a:cubicBezTo>
                    <a:pt x="143" y="332"/>
                    <a:pt x="223" y="310"/>
                    <a:pt x="336" y="297"/>
                  </a:cubicBezTo>
                  <a:cubicBezTo>
                    <a:pt x="357" y="294"/>
                    <a:pt x="391" y="291"/>
                    <a:pt x="437" y="286"/>
                  </a:cubicBezTo>
                  <a:close/>
                  <a:moveTo>
                    <a:pt x="437" y="356"/>
                  </a:moveTo>
                  <a:cubicBezTo>
                    <a:pt x="362" y="363"/>
                    <a:pt x="305" y="372"/>
                    <a:pt x="267" y="382"/>
                  </a:cubicBezTo>
                  <a:cubicBezTo>
                    <a:pt x="173" y="405"/>
                    <a:pt x="127" y="460"/>
                    <a:pt x="127" y="545"/>
                  </a:cubicBezTo>
                  <a:cubicBezTo>
                    <a:pt x="127" y="593"/>
                    <a:pt x="140" y="627"/>
                    <a:pt x="168" y="650"/>
                  </a:cubicBezTo>
                  <a:cubicBezTo>
                    <a:pt x="198" y="675"/>
                    <a:pt x="246" y="687"/>
                    <a:pt x="312" y="687"/>
                  </a:cubicBezTo>
                  <a:cubicBezTo>
                    <a:pt x="357" y="687"/>
                    <a:pt x="398" y="681"/>
                    <a:pt x="437" y="670"/>
                  </a:cubicBezTo>
                  <a:lnTo>
                    <a:pt x="437" y="3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3" name="Freeform 26"/>
            <p:cNvSpPr>
              <a:spLocks noEditPoints="1"/>
            </p:cNvSpPr>
            <p:nvPr userDrawn="1"/>
          </p:nvSpPr>
          <p:spPr bwMode="gray">
            <a:xfrm>
              <a:off x="4774" y="604"/>
              <a:ext cx="32" cy="61"/>
            </a:xfrm>
            <a:custGeom>
              <a:avLst/>
              <a:gdLst>
                <a:gd name="T0" fmla="*/ 123 w 567"/>
                <a:gd name="T1" fmla="*/ 711 h 1087"/>
                <a:gd name="T2" fmla="*/ 123 w 567"/>
                <a:gd name="T3" fmla="*/ 1087 h 1087"/>
                <a:gd name="T4" fmla="*/ 0 w 567"/>
                <a:gd name="T5" fmla="*/ 1087 h 1087"/>
                <a:gd name="T6" fmla="*/ 0 w 567"/>
                <a:gd name="T7" fmla="*/ 28 h 1087"/>
                <a:gd name="T8" fmla="*/ 249 w 567"/>
                <a:gd name="T9" fmla="*/ 0 h 1087"/>
                <a:gd name="T10" fmla="*/ 505 w 567"/>
                <a:gd name="T11" fmla="*/ 113 h 1087"/>
                <a:gd name="T12" fmla="*/ 567 w 567"/>
                <a:gd name="T13" fmla="*/ 379 h 1087"/>
                <a:gd name="T14" fmla="*/ 489 w 567"/>
                <a:gd name="T15" fmla="*/ 662 h 1087"/>
                <a:gd name="T16" fmla="*/ 274 w 567"/>
                <a:gd name="T17" fmla="*/ 762 h 1087"/>
                <a:gd name="T18" fmla="*/ 172 w 567"/>
                <a:gd name="T19" fmla="*/ 742 h 1087"/>
                <a:gd name="T20" fmla="*/ 123 w 567"/>
                <a:gd name="T21" fmla="*/ 711 h 1087"/>
                <a:gd name="T22" fmla="*/ 123 w 567"/>
                <a:gd name="T23" fmla="*/ 625 h 1087"/>
                <a:gd name="T24" fmla="*/ 260 w 567"/>
                <a:gd name="T25" fmla="*/ 687 h 1087"/>
                <a:gd name="T26" fmla="*/ 400 w 567"/>
                <a:gd name="T27" fmla="*/ 591 h 1087"/>
                <a:gd name="T28" fmla="*/ 441 w 567"/>
                <a:gd name="T29" fmla="*/ 378 h 1087"/>
                <a:gd name="T30" fmla="*/ 386 w 567"/>
                <a:gd name="T31" fmla="*/ 140 h 1087"/>
                <a:gd name="T32" fmla="*/ 230 w 567"/>
                <a:gd name="T33" fmla="*/ 74 h 1087"/>
                <a:gd name="T34" fmla="*/ 123 w 567"/>
                <a:gd name="T35" fmla="*/ 83 h 1087"/>
                <a:gd name="T36" fmla="*/ 123 w 567"/>
                <a:gd name="T37" fmla="*/ 625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1087">
                  <a:moveTo>
                    <a:pt x="123" y="711"/>
                  </a:moveTo>
                  <a:cubicBezTo>
                    <a:pt x="123" y="1087"/>
                    <a:pt x="123" y="1087"/>
                    <a:pt x="123" y="1087"/>
                  </a:cubicBezTo>
                  <a:cubicBezTo>
                    <a:pt x="0" y="1087"/>
                    <a:pt x="0" y="1087"/>
                    <a:pt x="0" y="1087"/>
                  </a:cubicBezTo>
                  <a:cubicBezTo>
                    <a:pt x="0" y="28"/>
                    <a:pt x="0" y="28"/>
                    <a:pt x="0" y="28"/>
                  </a:cubicBezTo>
                  <a:cubicBezTo>
                    <a:pt x="85" y="9"/>
                    <a:pt x="168" y="0"/>
                    <a:pt x="249" y="0"/>
                  </a:cubicBezTo>
                  <a:cubicBezTo>
                    <a:pt x="374" y="0"/>
                    <a:pt x="459" y="37"/>
                    <a:pt x="505" y="113"/>
                  </a:cubicBezTo>
                  <a:cubicBezTo>
                    <a:pt x="546" y="180"/>
                    <a:pt x="567" y="269"/>
                    <a:pt x="567" y="379"/>
                  </a:cubicBezTo>
                  <a:cubicBezTo>
                    <a:pt x="567" y="495"/>
                    <a:pt x="541" y="590"/>
                    <a:pt x="489" y="662"/>
                  </a:cubicBezTo>
                  <a:cubicBezTo>
                    <a:pt x="440" y="728"/>
                    <a:pt x="369" y="762"/>
                    <a:pt x="274" y="762"/>
                  </a:cubicBezTo>
                  <a:cubicBezTo>
                    <a:pt x="234" y="762"/>
                    <a:pt x="200" y="755"/>
                    <a:pt x="172" y="742"/>
                  </a:cubicBezTo>
                  <a:cubicBezTo>
                    <a:pt x="159" y="736"/>
                    <a:pt x="142" y="725"/>
                    <a:pt x="123" y="711"/>
                  </a:cubicBezTo>
                  <a:close/>
                  <a:moveTo>
                    <a:pt x="123" y="625"/>
                  </a:moveTo>
                  <a:cubicBezTo>
                    <a:pt x="165" y="666"/>
                    <a:pt x="210" y="687"/>
                    <a:pt x="260" y="687"/>
                  </a:cubicBezTo>
                  <a:cubicBezTo>
                    <a:pt x="324" y="687"/>
                    <a:pt x="371" y="655"/>
                    <a:pt x="400" y="591"/>
                  </a:cubicBezTo>
                  <a:cubicBezTo>
                    <a:pt x="427" y="533"/>
                    <a:pt x="441" y="462"/>
                    <a:pt x="441" y="378"/>
                  </a:cubicBezTo>
                  <a:cubicBezTo>
                    <a:pt x="441" y="272"/>
                    <a:pt x="422" y="193"/>
                    <a:pt x="386" y="140"/>
                  </a:cubicBezTo>
                  <a:cubicBezTo>
                    <a:pt x="356" y="96"/>
                    <a:pt x="304" y="74"/>
                    <a:pt x="230" y="74"/>
                  </a:cubicBezTo>
                  <a:cubicBezTo>
                    <a:pt x="198" y="74"/>
                    <a:pt x="162" y="77"/>
                    <a:pt x="123" y="83"/>
                  </a:cubicBezTo>
                  <a:lnTo>
                    <a:pt x="123" y="6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4" name="Freeform 27"/>
            <p:cNvSpPr>
              <a:spLocks noEditPoints="1"/>
            </p:cNvSpPr>
            <p:nvPr userDrawn="1"/>
          </p:nvSpPr>
          <p:spPr bwMode="gray">
            <a:xfrm>
              <a:off x="4815" y="591"/>
              <a:ext cx="9" cy="55"/>
            </a:xfrm>
            <a:custGeom>
              <a:avLst/>
              <a:gdLst>
                <a:gd name="T0" fmla="*/ 75 w 150"/>
                <a:gd name="T1" fmla="*/ 0 h 987"/>
                <a:gd name="T2" fmla="*/ 131 w 150"/>
                <a:gd name="T3" fmla="*/ 25 h 987"/>
                <a:gd name="T4" fmla="*/ 150 w 150"/>
                <a:gd name="T5" fmla="*/ 76 h 987"/>
                <a:gd name="T6" fmla="*/ 126 w 150"/>
                <a:gd name="T7" fmla="*/ 132 h 987"/>
                <a:gd name="T8" fmla="*/ 74 w 150"/>
                <a:gd name="T9" fmla="*/ 151 h 987"/>
                <a:gd name="T10" fmla="*/ 19 w 150"/>
                <a:gd name="T11" fmla="*/ 127 h 987"/>
                <a:gd name="T12" fmla="*/ 0 w 150"/>
                <a:gd name="T13" fmla="*/ 75 h 987"/>
                <a:gd name="T14" fmla="*/ 24 w 150"/>
                <a:gd name="T15" fmla="*/ 20 h 987"/>
                <a:gd name="T16" fmla="*/ 75 w 150"/>
                <a:gd name="T17" fmla="*/ 0 h 987"/>
                <a:gd name="T18" fmla="*/ 15 w 150"/>
                <a:gd name="T19" fmla="*/ 987 h 987"/>
                <a:gd name="T20" fmla="*/ 15 w 150"/>
                <a:gd name="T21" fmla="*/ 265 h 987"/>
                <a:gd name="T22" fmla="*/ 138 w 150"/>
                <a:gd name="T23" fmla="*/ 265 h 987"/>
                <a:gd name="T24" fmla="*/ 138 w 150"/>
                <a:gd name="T25" fmla="*/ 987 h 987"/>
                <a:gd name="T26" fmla="*/ 15 w 150"/>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87">
                  <a:moveTo>
                    <a:pt x="75" y="0"/>
                  </a:moveTo>
                  <a:cubicBezTo>
                    <a:pt x="97" y="0"/>
                    <a:pt x="116" y="9"/>
                    <a:pt x="131" y="25"/>
                  </a:cubicBezTo>
                  <a:cubicBezTo>
                    <a:pt x="144" y="40"/>
                    <a:pt x="150" y="57"/>
                    <a:pt x="150" y="76"/>
                  </a:cubicBezTo>
                  <a:cubicBezTo>
                    <a:pt x="150" y="98"/>
                    <a:pt x="142" y="117"/>
                    <a:pt x="126" y="132"/>
                  </a:cubicBezTo>
                  <a:cubicBezTo>
                    <a:pt x="112" y="145"/>
                    <a:pt x="94" y="151"/>
                    <a:pt x="74" y="151"/>
                  </a:cubicBezTo>
                  <a:cubicBezTo>
                    <a:pt x="52" y="151"/>
                    <a:pt x="33" y="143"/>
                    <a:pt x="19" y="127"/>
                  </a:cubicBezTo>
                  <a:cubicBezTo>
                    <a:pt x="6" y="112"/>
                    <a:pt x="0" y="95"/>
                    <a:pt x="0" y="75"/>
                  </a:cubicBezTo>
                  <a:cubicBezTo>
                    <a:pt x="0" y="53"/>
                    <a:pt x="8" y="35"/>
                    <a:pt x="24" y="20"/>
                  </a:cubicBezTo>
                  <a:cubicBezTo>
                    <a:pt x="38" y="7"/>
                    <a:pt x="55" y="0"/>
                    <a:pt x="75" y="0"/>
                  </a:cubicBezTo>
                  <a:close/>
                  <a:moveTo>
                    <a:pt x="15" y="987"/>
                  </a:moveTo>
                  <a:cubicBezTo>
                    <a:pt x="15" y="265"/>
                    <a:pt x="15" y="265"/>
                    <a:pt x="15" y="265"/>
                  </a:cubicBezTo>
                  <a:cubicBezTo>
                    <a:pt x="138" y="265"/>
                    <a:pt x="138" y="265"/>
                    <a:pt x="138" y="265"/>
                  </a:cubicBezTo>
                  <a:cubicBezTo>
                    <a:pt x="138" y="987"/>
                    <a:pt x="138" y="987"/>
                    <a:pt x="138" y="987"/>
                  </a:cubicBezTo>
                  <a:lnTo>
                    <a:pt x="15" y="9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5" name="Freeform 28"/>
            <p:cNvSpPr>
              <a:spLocks/>
            </p:cNvSpPr>
            <p:nvPr userDrawn="1"/>
          </p:nvSpPr>
          <p:spPr bwMode="gray">
            <a:xfrm>
              <a:off x="4836" y="604"/>
              <a:ext cx="31" cy="42"/>
            </a:xfrm>
            <a:custGeom>
              <a:avLst/>
              <a:gdLst>
                <a:gd name="T0" fmla="*/ 0 w 548"/>
                <a:gd name="T1" fmla="*/ 742 h 742"/>
                <a:gd name="T2" fmla="*/ 0 w 548"/>
                <a:gd name="T3" fmla="*/ 28 h 742"/>
                <a:gd name="T4" fmla="*/ 289 w 548"/>
                <a:gd name="T5" fmla="*/ 0 h 742"/>
                <a:gd name="T6" fmla="*/ 526 w 548"/>
                <a:gd name="T7" fmla="*/ 113 h 742"/>
                <a:gd name="T8" fmla="*/ 548 w 548"/>
                <a:gd name="T9" fmla="*/ 299 h 742"/>
                <a:gd name="T10" fmla="*/ 548 w 548"/>
                <a:gd name="T11" fmla="*/ 742 h 742"/>
                <a:gd name="T12" fmla="*/ 424 w 548"/>
                <a:gd name="T13" fmla="*/ 742 h 742"/>
                <a:gd name="T14" fmla="*/ 424 w 548"/>
                <a:gd name="T15" fmla="*/ 306 h 742"/>
                <a:gd name="T16" fmla="*/ 403 w 548"/>
                <a:gd name="T17" fmla="*/ 134 h 742"/>
                <a:gd name="T18" fmla="*/ 277 w 548"/>
                <a:gd name="T19" fmla="*/ 74 h 742"/>
                <a:gd name="T20" fmla="*/ 123 w 548"/>
                <a:gd name="T21" fmla="*/ 90 h 742"/>
                <a:gd name="T22" fmla="*/ 123 w 548"/>
                <a:gd name="T23" fmla="*/ 742 h 742"/>
                <a:gd name="T24" fmla="*/ 0 w 548"/>
                <a:gd name="T25"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742">
                  <a:moveTo>
                    <a:pt x="0" y="742"/>
                  </a:moveTo>
                  <a:cubicBezTo>
                    <a:pt x="0" y="28"/>
                    <a:pt x="0" y="28"/>
                    <a:pt x="0" y="28"/>
                  </a:cubicBezTo>
                  <a:cubicBezTo>
                    <a:pt x="114" y="9"/>
                    <a:pt x="210" y="0"/>
                    <a:pt x="289" y="0"/>
                  </a:cubicBezTo>
                  <a:cubicBezTo>
                    <a:pt x="415" y="0"/>
                    <a:pt x="494" y="38"/>
                    <a:pt x="526" y="113"/>
                  </a:cubicBezTo>
                  <a:cubicBezTo>
                    <a:pt x="541" y="149"/>
                    <a:pt x="548" y="210"/>
                    <a:pt x="548" y="299"/>
                  </a:cubicBezTo>
                  <a:cubicBezTo>
                    <a:pt x="548" y="742"/>
                    <a:pt x="548" y="742"/>
                    <a:pt x="548" y="742"/>
                  </a:cubicBezTo>
                  <a:cubicBezTo>
                    <a:pt x="424" y="742"/>
                    <a:pt x="424" y="742"/>
                    <a:pt x="424" y="742"/>
                  </a:cubicBezTo>
                  <a:cubicBezTo>
                    <a:pt x="424" y="306"/>
                    <a:pt x="424" y="306"/>
                    <a:pt x="424" y="306"/>
                  </a:cubicBezTo>
                  <a:cubicBezTo>
                    <a:pt x="424" y="221"/>
                    <a:pt x="417" y="163"/>
                    <a:pt x="403" y="134"/>
                  </a:cubicBezTo>
                  <a:cubicBezTo>
                    <a:pt x="382" y="94"/>
                    <a:pt x="341" y="74"/>
                    <a:pt x="277" y="74"/>
                  </a:cubicBezTo>
                  <a:cubicBezTo>
                    <a:pt x="227" y="74"/>
                    <a:pt x="176" y="80"/>
                    <a:pt x="123" y="90"/>
                  </a:cubicBezTo>
                  <a:cubicBezTo>
                    <a:pt x="123" y="742"/>
                    <a:pt x="123" y="742"/>
                    <a:pt x="123" y="742"/>
                  </a:cubicBezTo>
                  <a:lnTo>
                    <a:pt x="0" y="7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6" name="Freeform 29"/>
            <p:cNvSpPr>
              <a:spLocks noEditPoints="1"/>
            </p:cNvSpPr>
            <p:nvPr userDrawn="1"/>
          </p:nvSpPr>
          <p:spPr bwMode="gray">
            <a:xfrm>
              <a:off x="4876" y="604"/>
              <a:ext cx="32" cy="62"/>
            </a:xfrm>
            <a:custGeom>
              <a:avLst/>
              <a:gdLst>
                <a:gd name="T0" fmla="*/ 445 w 569"/>
                <a:gd name="T1" fmla="*/ 677 h 1098"/>
                <a:gd name="T2" fmla="*/ 399 w 569"/>
                <a:gd name="T3" fmla="*/ 721 h 1098"/>
                <a:gd name="T4" fmla="*/ 257 w 569"/>
                <a:gd name="T5" fmla="*/ 762 h 1098"/>
                <a:gd name="T6" fmla="*/ 97 w 569"/>
                <a:gd name="T7" fmla="*/ 708 h 1098"/>
                <a:gd name="T8" fmla="*/ 0 w 569"/>
                <a:gd name="T9" fmla="*/ 414 h 1098"/>
                <a:gd name="T10" fmla="*/ 71 w 569"/>
                <a:gd name="T11" fmla="*/ 131 h 1098"/>
                <a:gd name="T12" fmla="*/ 340 w 569"/>
                <a:gd name="T13" fmla="*/ 0 h 1098"/>
                <a:gd name="T14" fmla="*/ 569 w 569"/>
                <a:gd name="T15" fmla="*/ 28 h 1098"/>
                <a:gd name="T16" fmla="*/ 569 w 569"/>
                <a:gd name="T17" fmla="*/ 601 h 1098"/>
                <a:gd name="T18" fmla="*/ 555 w 569"/>
                <a:gd name="T19" fmla="*/ 843 h 1098"/>
                <a:gd name="T20" fmla="*/ 422 w 569"/>
                <a:gd name="T21" fmla="*/ 1052 h 1098"/>
                <a:gd name="T22" fmla="*/ 191 w 569"/>
                <a:gd name="T23" fmla="*/ 1098 h 1098"/>
                <a:gd name="T24" fmla="*/ 98 w 569"/>
                <a:gd name="T25" fmla="*/ 1092 h 1098"/>
                <a:gd name="T26" fmla="*/ 98 w 569"/>
                <a:gd name="T27" fmla="*/ 1018 h 1098"/>
                <a:gd name="T28" fmla="*/ 190 w 569"/>
                <a:gd name="T29" fmla="*/ 1024 h 1098"/>
                <a:gd name="T30" fmla="*/ 341 w 569"/>
                <a:gd name="T31" fmla="*/ 997 h 1098"/>
                <a:gd name="T32" fmla="*/ 434 w 569"/>
                <a:gd name="T33" fmla="*/ 858 h 1098"/>
                <a:gd name="T34" fmla="*/ 445 w 569"/>
                <a:gd name="T35" fmla="*/ 716 h 1098"/>
                <a:gd name="T36" fmla="*/ 445 w 569"/>
                <a:gd name="T37" fmla="*/ 677 h 1098"/>
                <a:gd name="T38" fmla="*/ 445 w 569"/>
                <a:gd name="T39" fmla="*/ 81 h 1098"/>
                <a:gd name="T40" fmla="*/ 353 w 569"/>
                <a:gd name="T41" fmla="*/ 74 h 1098"/>
                <a:gd name="T42" fmla="*/ 231 w 569"/>
                <a:gd name="T43" fmla="*/ 106 h 1098"/>
                <a:gd name="T44" fmla="*/ 152 w 569"/>
                <a:gd name="T45" fmla="*/ 233 h 1098"/>
                <a:gd name="T46" fmla="*/ 126 w 569"/>
                <a:gd name="T47" fmla="*/ 419 h 1098"/>
                <a:gd name="T48" fmla="*/ 174 w 569"/>
                <a:gd name="T49" fmla="*/ 633 h 1098"/>
                <a:gd name="T50" fmla="*/ 274 w 569"/>
                <a:gd name="T51" fmla="*/ 687 h 1098"/>
                <a:gd name="T52" fmla="*/ 371 w 569"/>
                <a:gd name="T53" fmla="*/ 654 h 1098"/>
                <a:gd name="T54" fmla="*/ 435 w 569"/>
                <a:gd name="T55" fmla="*/ 566 h 1098"/>
                <a:gd name="T56" fmla="*/ 445 w 569"/>
                <a:gd name="T57" fmla="*/ 483 h 1098"/>
                <a:gd name="T58" fmla="*/ 445 w 569"/>
                <a:gd name="T59" fmla="*/ 81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9" h="1098">
                  <a:moveTo>
                    <a:pt x="445" y="677"/>
                  </a:moveTo>
                  <a:cubicBezTo>
                    <a:pt x="427" y="697"/>
                    <a:pt x="412" y="712"/>
                    <a:pt x="399" y="721"/>
                  </a:cubicBezTo>
                  <a:cubicBezTo>
                    <a:pt x="362" y="748"/>
                    <a:pt x="314" y="762"/>
                    <a:pt x="257" y="762"/>
                  </a:cubicBezTo>
                  <a:cubicBezTo>
                    <a:pt x="192" y="762"/>
                    <a:pt x="139" y="744"/>
                    <a:pt x="97" y="708"/>
                  </a:cubicBezTo>
                  <a:cubicBezTo>
                    <a:pt x="32" y="654"/>
                    <a:pt x="0" y="556"/>
                    <a:pt x="0" y="414"/>
                  </a:cubicBezTo>
                  <a:cubicBezTo>
                    <a:pt x="0" y="300"/>
                    <a:pt x="24" y="206"/>
                    <a:pt x="71" y="131"/>
                  </a:cubicBezTo>
                  <a:cubicBezTo>
                    <a:pt x="126" y="44"/>
                    <a:pt x="216" y="0"/>
                    <a:pt x="340" y="0"/>
                  </a:cubicBezTo>
                  <a:cubicBezTo>
                    <a:pt x="414" y="0"/>
                    <a:pt x="490" y="9"/>
                    <a:pt x="569" y="28"/>
                  </a:cubicBezTo>
                  <a:cubicBezTo>
                    <a:pt x="569" y="601"/>
                    <a:pt x="569" y="601"/>
                    <a:pt x="569" y="601"/>
                  </a:cubicBezTo>
                  <a:cubicBezTo>
                    <a:pt x="569" y="707"/>
                    <a:pt x="564" y="788"/>
                    <a:pt x="555" y="843"/>
                  </a:cubicBezTo>
                  <a:cubicBezTo>
                    <a:pt x="538" y="944"/>
                    <a:pt x="494" y="1013"/>
                    <a:pt x="422" y="1052"/>
                  </a:cubicBezTo>
                  <a:cubicBezTo>
                    <a:pt x="363" y="1083"/>
                    <a:pt x="286" y="1098"/>
                    <a:pt x="191" y="1098"/>
                  </a:cubicBezTo>
                  <a:cubicBezTo>
                    <a:pt x="164" y="1098"/>
                    <a:pt x="133" y="1096"/>
                    <a:pt x="98" y="1092"/>
                  </a:cubicBezTo>
                  <a:cubicBezTo>
                    <a:pt x="98" y="1018"/>
                    <a:pt x="98" y="1018"/>
                    <a:pt x="98" y="1018"/>
                  </a:cubicBezTo>
                  <a:cubicBezTo>
                    <a:pt x="130" y="1022"/>
                    <a:pt x="160" y="1024"/>
                    <a:pt x="190" y="1024"/>
                  </a:cubicBezTo>
                  <a:cubicBezTo>
                    <a:pt x="258" y="1024"/>
                    <a:pt x="308" y="1015"/>
                    <a:pt x="341" y="997"/>
                  </a:cubicBezTo>
                  <a:cubicBezTo>
                    <a:pt x="390" y="971"/>
                    <a:pt x="421" y="924"/>
                    <a:pt x="434" y="858"/>
                  </a:cubicBezTo>
                  <a:cubicBezTo>
                    <a:pt x="442" y="821"/>
                    <a:pt x="445" y="773"/>
                    <a:pt x="445" y="716"/>
                  </a:cubicBezTo>
                  <a:lnTo>
                    <a:pt x="445" y="677"/>
                  </a:lnTo>
                  <a:close/>
                  <a:moveTo>
                    <a:pt x="445" y="81"/>
                  </a:moveTo>
                  <a:cubicBezTo>
                    <a:pt x="411" y="77"/>
                    <a:pt x="380" y="74"/>
                    <a:pt x="353" y="74"/>
                  </a:cubicBezTo>
                  <a:cubicBezTo>
                    <a:pt x="301" y="74"/>
                    <a:pt x="260" y="85"/>
                    <a:pt x="231" y="106"/>
                  </a:cubicBezTo>
                  <a:cubicBezTo>
                    <a:pt x="197" y="130"/>
                    <a:pt x="171" y="173"/>
                    <a:pt x="152" y="233"/>
                  </a:cubicBezTo>
                  <a:cubicBezTo>
                    <a:pt x="135" y="287"/>
                    <a:pt x="126" y="348"/>
                    <a:pt x="126" y="419"/>
                  </a:cubicBezTo>
                  <a:cubicBezTo>
                    <a:pt x="126" y="517"/>
                    <a:pt x="142" y="589"/>
                    <a:pt x="174" y="633"/>
                  </a:cubicBezTo>
                  <a:cubicBezTo>
                    <a:pt x="199" y="669"/>
                    <a:pt x="233" y="687"/>
                    <a:pt x="274" y="687"/>
                  </a:cubicBezTo>
                  <a:cubicBezTo>
                    <a:pt x="308" y="687"/>
                    <a:pt x="341" y="676"/>
                    <a:pt x="371" y="654"/>
                  </a:cubicBezTo>
                  <a:cubicBezTo>
                    <a:pt x="401" y="631"/>
                    <a:pt x="423" y="602"/>
                    <a:pt x="435" y="566"/>
                  </a:cubicBezTo>
                  <a:cubicBezTo>
                    <a:pt x="442" y="547"/>
                    <a:pt x="445" y="520"/>
                    <a:pt x="445" y="483"/>
                  </a:cubicBezTo>
                  <a:lnTo>
                    <a:pt x="445"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7" name="Freeform 30"/>
            <p:cNvSpPr>
              <a:spLocks/>
            </p:cNvSpPr>
            <p:nvPr userDrawn="1"/>
          </p:nvSpPr>
          <p:spPr bwMode="gray">
            <a:xfrm>
              <a:off x="4939" y="595"/>
              <a:ext cx="18" cy="51"/>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6" y="846"/>
                    <a:pt x="11" y="782"/>
                  </a:cubicBezTo>
                  <a:cubicBezTo>
                    <a:pt x="4" y="747"/>
                    <a:pt x="0" y="699"/>
                    <a:pt x="0" y="638"/>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8" name="Freeform 31"/>
            <p:cNvSpPr>
              <a:spLocks noEditPoints="1"/>
            </p:cNvSpPr>
            <p:nvPr userDrawn="1"/>
          </p:nvSpPr>
          <p:spPr bwMode="gray">
            <a:xfrm>
              <a:off x="4963" y="604"/>
              <a:ext cx="34" cy="43"/>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9" name="Freeform 32"/>
            <p:cNvSpPr>
              <a:spLocks/>
            </p:cNvSpPr>
            <p:nvPr userDrawn="1"/>
          </p:nvSpPr>
          <p:spPr bwMode="gray">
            <a:xfrm>
              <a:off x="5007" y="604"/>
              <a:ext cx="52" cy="42"/>
            </a:xfrm>
            <a:custGeom>
              <a:avLst/>
              <a:gdLst>
                <a:gd name="T0" fmla="*/ 0 w 933"/>
                <a:gd name="T1" fmla="*/ 742 h 742"/>
                <a:gd name="T2" fmla="*/ 0 w 933"/>
                <a:gd name="T3" fmla="*/ 28 h 742"/>
                <a:gd name="T4" fmla="*/ 267 w 933"/>
                <a:gd name="T5" fmla="*/ 0 h 742"/>
                <a:gd name="T6" fmla="*/ 460 w 933"/>
                <a:gd name="T7" fmla="*/ 46 h 742"/>
                <a:gd name="T8" fmla="*/ 691 w 933"/>
                <a:gd name="T9" fmla="*/ 0 h 742"/>
                <a:gd name="T10" fmla="*/ 912 w 933"/>
                <a:gd name="T11" fmla="*/ 114 h 742"/>
                <a:gd name="T12" fmla="*/ 933 w 933"/>
                <a:gd name="T13" fmla="*/ 299 h 742"/>
                <a:gd name="T14" fmla="*/ 933 w 933"/>
                <a:gd name="T15" fmla="*/ 742 h 742"/>
                <a:gd name="T16" fmla="*/ 809 w 933"/>
                <a:gd name="T17" fmla="*/ 742 h 742"/>
                <a:gd name="T18" fmla="*/ 809 w 933"/>
                <a:gd name="T19" fmla="*/ 306 h 742"/>
                <a:gd name="T20" fmla="*/ 790 w 933"/>
                <a:gd name="T21" fmla="*/ 135 h 742"/>
                <a:gd name="T22" fmla="*/ 675 w 933"/>
                <a:gd name="T23" fmla="*/ 74 h 742"/>
                <a:gd name="T24" fmla="*/ 528 w 933"/>
                <a:gd name="T25" fmla="*/ 108 h 742"/>
                <a:gd name="T26" fmla="*/ 528 w 933"/>
                <a:gd name="T27" fmla="*/ 742 h 742"/>
                <a:gd name="T28" fmla="*/ 405 w 933"/>
                <a:gd name="T29" fmla="*/ 742 h 742"/>
                <a:gd name="T30" fmla="*/ 405 w 933"/>
                <a:gd name="T31" fmla="*/ 301 h 742"/>
                <a:gd name="T32" fmla="*/ 385 w 933"/>
                <a:gd name="T33" fmla="*/ 135 h 742"/>
                <a:gd name="T34" fmla="*/ 267 w 933"/>
                <a:gd name="T35" fmla="*/ 74 h 742"/>
                <a:gd name="T36" fmla="*/ 124 w 933"/>
                <a:gd name="T37" fmla="*/ 90 h 742"/>
                <a:gd name="T38" fmla="*/ 124 w 933"/>
                <a:gd name="T39" fmla="*/ 742 h 742"/>
                <a:gd name="T40" fmla="*/ 0 w 933"/>
                <a:gd name="T41" fmla="*/ 742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3" h="742">
                  <a:moveTo>
                    <a:pt x="0" y="742"/>
                  </a:moveTo>
                  <a:cubicBezTo>
                    <a:pt x="0" y="28"/>
                    <a:pt x="0" y="28"/>
                    <a:pt x="0" y="28"/>
                  </a:cubicBezTo>
                  <a:cubicBezTo>
                    <a:pt x="113" y="9"/>
                    <a:pt x="202" y="0"/>
                    <a:pt x="267" y="0"/>
                  </a:cubicBezTo>
                  <a:cubicBezTo>
                    <a:pt x="352" y="0"/>
                    <a:pt x="417" y="15"/>
                    <a:pt x="460" y="46"/>
                  </a:cubicBezTo>
                  <a:cubicBezTo>
                    <a:pt x="538" y="15"/>
                    <a:pt x="615" y="0"/>
                    <a:pt x="691" y="0"/>
                  </a:cubicBezTo>
                  <a:cubicBezTo>
                    <a:pt x="808" y="0"/>
                    <a:pt x="881" y="38"/>
                    <a:pt x="912" y="114"/>
                  </a:cubicBezTo>
                  <a:cubicBezTo>
                    <a:pt x="926" y="149"/>
                    <a:pt x="933" y="211"/>
                    <a:pt x="933" y="299"/>
                  </a:cubicBezTo>
                  <a:cubicBezTo>
                    <a:pt x="933" y="742"/>
                    <a:pt x="933" y="742"/>
                    <a:pt x="933" y="742"/>
                  </a:cubicBezTo>
                  <a:cubicBezTo>
                    <a:pt x="809" y="742"/>
                    <a:pt x="809" y="742"/>
                    <a:pt x="809" y="742"/>
                  </a:cubicBezTo>
                  <a:cubicBezTo>
                    <a:pt x="809" y="306"/>
                    <a:pt x="809" y="306"/>
                    <a:pt x="809" y="306"/>
                  </a:cubicBezTo>
                  <a:cubicBezTo>
                    <a:pt x="809" y="222"/>
                    <a:pt x="803" y="164"/>
                    <a:pt x="790" y="135"/>
                  </a:cubicBezTo>
                  <a:cubicBezTo>
                    <a:pt x="771" y="94"/>
                    <a:pt x="733" y="74"/>
                    <a:pt x="675" y="74"/>
                  </a:cubicBezTo>
                  <a:cubicBezTo>
                    <a:pt x="627" y="74"/>
                    <a:pt x="578" y="86"/>
                    <a:pt x="528" y="108"/>
                  </a:cubicBezTo>
                  <a:cubicBezTo>
                    <a:pt x="528" y="742"/>
                    <a:pt x="528" y="742"/>
                    <a:pt x="528" y="742"/>
                  </a:cubicBezTo>
                  <a:cubicBezTo>
                    <a:pt x="405" y="742"/>
                    <a:pt x="405" y="742"/>
                    <a:pt x="405" y="742"/>
                  </a:cubicBezTo>
                  <a:cubicBezTo>
                    <a:pt x="405" y="301"/>
                    <a:pt x="405" y="301"/>
                    <a:pt x="405" y="301"/>
                  </a:cubicBezTo>
                  <a:cubicBezTo>
                    <a:pt x="405" y="219"/>
                    <a:pt x="398" y="164"/>
                    <a:pt x="385" y="135"/>
                  </a:cubicBezTo>
                  <a:cubicBezTo>
                    <a:pt x="366" y="94"/>
                    <a:pt x="327" y="74"/>
                    <a:pt x="267" y="74"/>
                  </a:cubicBezTo>
                  <a:cubicBezTo>
                    <a:pt x="221" y="74"/>
                    <a:pt x="173" y="80"/>
                    <a:pt x="124" y="90"/>
                  </a:cubicBezTo>
                  <a:cubicBezTo>
                    <a:pt x="124" y="742"/>
                    <a:pt x="124" y="742"/>
                    <a:pt x="124" y="742"/>
                  </a:cubicBezTo>
                  <a:lnTo>
                    <a:pt x="0" y="7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0" name="Freeform 33"/>
            <p:cNvSpPr>
              <a:spLocks noEditPoints="1"/>
            </p:cNvSpPr>
            <p:nvPr userDrawn="1"/>
          </p:nvSpPr>
          <p:spPr bwMode="gray">
            <a:xfrm>
              <a:off x="5069" y="604"/>
              <a:ext cx="34" cy="43"/>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1" name="Freeform 34"/>
            <p:cNvSpPr>
              <a:spLocks/>
            </p:cNvSpPr>
            <p:nvPr userDrawn="1"/>
          </p:nvSpPr>
          <p:spPr bwMode="gray">
            <a:xfrm>
              <a:off x="5113" y="604"/>
              <a:ext cx="17" cy="42"/>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2" name="Freeform 35"/>
            <p:cNvSpPr>
              <a:spLocks/>
            </p:cNvSpPr>
            <p:nvPr userDrawn="1"/>
          </p:nvSpPr>
          <p:spPr bwMode="gray">
            <a:xfrm>
              <a:off x="5138" y="604"/>
              <a:ext cx="17" cy="42"/>
            </a:xfrm>
            <a:custGeom>
              <a:avLst/>
              <a:gdLst>
                <a:gd name="T0" fmla="*/ 0 w 312"/>
                <a:gd name="T1" fmla="*/ 742 h 742"/>
                <a:gd name="T2" fmla="*/ 0 w 312"/>
                <a:gd name="T3" fmla="*/ 31 h 742"/>
                <a:gd name="T4" fmla="*/ 312 w 312"/>
                <a:gd name="T5" fmla="*/ 0 h 742"/>
                <a:gd name="T6" fmla="*/ 312 w 312"/>
                <a:gd name="T7" fmla="*/ 77 h 742"/>
                <a:gd name="T8" fmla="*/ 124 w 312"/>
                <a:gd name="T9" fmla="*/ 90 h 742"/>
                <a:gd name="T10" fmla="*/ 124 w 312"/>
                <a:gd name="T11" fmla="*/ 742 h 742"/>
                <a:gd name="T12" fmla="*/ 0 w 312"/>
                <a:gd name="T13" fmla="*/ 742 h 742"/>
              </a:gdLst>
              <a:ahLst/>
              <a:cxnLst>
                <a:cxn ang="0">
                  <a:pos x="T0" y="T1"/>
                </a:cxn>
                <a:cxn ang="0">
                  <a:pos x="T2" y="T3"/>
                </a:cxn>
                <a:cxn ang="0">
                  <a:pos x="T4" y="T5"/>
                </a:cxn>
                <a:cxn ang="0">
                  <a:pos x="T6" y="T7"/>
                </a:cxn>
                <a:cxn ang="0">
                  <a:pos x="T8" y="T9"/>
                </a:cxn>
                <a:cxn ang="0">
                  <a:pos x="T10" y="T11"/>
                </a:cxn>
                <a:cxn ang="0">
                  <a:pos x="T12" y="T13"/>
                </a:cxn>
              </a:cxnLst>
              <a:rect l="0" t="0" r="r" b="b"/>
              <a:pathLst>
                <a:path w="312" h="742">
                  <a:moveTo>
                    <a:pt x="0" y="742"/>
                  </a:moveTo>
                  <a:cubicBezTo>
                    <a:pt x="0" y="31"/>
                    <a:pt x="0" y="31"/>
                    <a:pt x="0" y="31"/>
                  </a:cubicBezTo>
                  <a:cubicBezTo>
                    <a:pt x="94" y="11"/>
                    <a:pt x="198" y="1"/>
                    <a:pt x="312" y="0"/>
                  </a:cubicBezTo>
                  <a:cubicBezTo>
                    <a:pt x="312" y="77"/>
                    <a:pt x="312" y="77"/>
                    <a:pt x="312" y="77"/>
                  </a:cubicBezTo>
                  <a:cubicBezTo>
                    <a:pt x="243" y="78"/>
                    <a:pt x="180" y="82"/>
                    <a:pt x="124" y="90"/>
                  </a:cubicBezTo>
                  <a:cubicBezTo>
                    <a:pt x="124" y="742"/>
                    <a:pt x="124" y="742"/>
                    <a:pt x="124" y="742"/>
                  </a:cubicBezTo>
                  <a:lnTo>
                    <a:pt x="0" y="7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3" name="Freeform 36"/>
            <p:cNvSpPr>
              <a:spLocks noEditPoints="1"/>
            </p:cNvSpPr>
            <p:nvPr userDrawn="1"/>
          </p:nvSpPr>
          <p:spPr bwMode="gray">
            <a:xfrm>
              <a:off x="5160" y="604"/>
              <a:ext cx="34" cy="43"/>
            </a:xfrm>
            <a:custGeom>
              <a:avLst/>
              <a:gdLst>
                <a:gd name="T0" fmla="*/ 304 w 607"/>
                <a:gd name="T1" fmla="*/ 0 h 762"/>
                <a:gd name="T2" fmla="*/ 534 w 607"/>
                <a:gd name="T3" fmla="*/ 103 h 762"/>
                <a:gd name="T4" fmla="*/ 607 w 607"/>
                <a:gd name="T5" fmla="*/ 381 h 762"/>
                <a:gd name="T6" fmla="*/ 534 w 607"/>
                <a:gd name="T7" fmla="*/ 659 h 762"/>
                <a:gd name="T8" fmla="*/ 305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5" y="762"/>
                  </a:cubicBezTo>
                  <a:cubicBezTo>
                    <a:pt x="102" y="762"/>
                    <a:pt x="0" y="633"/>
                    <a:pt x="0" y="375"/>
                  </a:cubicBezTo>
                  <a:cubicBezTo>
                    <a:pt x="0" y="260"/>
                    <a:pt x="24" y="169"/>
                    <a:pt x="73" y="103"/>
                  </a:cubicBezTo>
                  <a:cubicBezTo>
                    <a:pt x="123" y="34"/>
                    <a:pt x="200" y="0"/>
                    <a:pt x="304" y="0"/>
                  </a:cubicBezTo>
                  <a:close/>
                  <a:moveTo>
                    <a:pt x="304" y="74"/>
                  </a:moveTo>
                  <a:cubicBezTo>
                    <a:pt x="234" y="74"/>
                    <a:pt x="186" y="106"/>
                    <a:pt x="159" y="168"/>
                  </a:cubicBezTo>
                  <a:cubicBezTo>
                    <a:pt x="137" y="220"/>
                    <a:pt x="126" y="290"/>
                    <a:pt x="126" y="377"/>
                  </a:cubicBezTo>
                  <a:cubicBezTo>
                    <a:pt x="126" y="469"/>
                    <a:pt x="137" y="541"/>
                    <a:pt x="159" y="593"/>
                  </a:cubicBezTo>
                  <a:cubicBezTo>
                    <a:pt x="186"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 name="Freeform 37"/>
            <p:cNvSpPr>
              <a:spLocks/>
            </p:cNvSpPr>
            <p:nvPr userDrawn="1"/>
          </p:nvSpPr>
          <p:spPr bwMode="gray">
            <a:xfrm>
              <a:off x="5198" y="605"/>
              <a:ext cx="52" cy="41"/>
            </a:xfrm>
            <a:custGeom>
              <a:avLst/>
              <a:gdLst>
                <a:gd name="T0" fmla="*/ 204 w 929"/>
                <a:gd name="T1" fmla="*/ 722 h 722"/>
                <a:gd name="T2" fmla="*/ 0 w 929"/>
                <a:gd name="T3" fmla="*/ 0 h 722"/>
                <a:gd name="T4" fmla="*/ 124 w 929"/>
                <a:gd name="T5" fmla="*/ 0 h 722"/>
                <a:gd name="T6" fmla="*/ 277 w 929"/>
                <a:gd name="T7" fmla="*/ 588 h 722"/>
                <a:gd name="T8" fmla="*/ 412 w 929"/>
                <a:gd name="T9" fmla="*/ 0 h 722"/>
                <a:gd name="T10" fmla="*/ 534 w 929"/>
                <a:gd name="T11" fmla="*/ 0 h 722"/>
                <a:gd name="T12" fmla="*/ 676 w 929"/>
                <a:gd name="T13" fmla="*/ 588 h 722"/>
                <a:gd name="T14" fmla="*/ 828 w 929"/>
                <a:gd name="T15" fmla="*/ 0 h 722"/>
                <a:gd name="T16" fmla="*/ 929 w 929"/>
                <a:gd name="T17" fmla="*/ 0 h 722"/>
                <a:gd name="T18" fmla="*/ 726 w 929"/>
                <a:gd name="T19" fmla="*/ 722 h 722"/>
                <a:gd name="T20" fmla="*/ 603 w 929"/>
                <a:gd name="T21" fmla="*/ 722 h 722"/>
                <a:gd name="T22" fmla="*/ 495 w 929"/>
                <a:gd name="T23" fmla="*/ 255 h 722"/>
                <a:gd name="T24" fmla="*/ 468 w 929"/>
                <a:gd name="T25" fmla="*/ 107 h 722"/>
                <a:gd name="T26" fmla="*/ 440 w 929"/>
                <a:gd name="T27" fmla="*/ 254 h 722"/>
                <a:gd name="T28" fmla="*/ 332 w 929"/>
                <a:gd name="T29" fmla="*/ 722 h 722"/>
                <a:gd name="T30" fmla="*/ 204 w 929"/>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9" h="722">
                  <a:moveTo>
                    <a:pt x="204" y="722"/>
                  </a:moveTo>
                  <a:cubicBezTo>
                    <a:pt x="0" y="0"/>
                    <a:pt x="0" y="0"/>
                    <a:pt x="0" y="0"/>
                  </a:cubicBezTo>
                  <a:cubicBezTo>
                    <a:pt x="124" y="0"/>
                    <a:pt x="124" y="0"/>
                    <a:pt x="124" y="0"/>
                  </a:cubicBezTo>
                  <a:cubicBezTo>
                    <a:pt x="277" y="588"/>
                    <a:pt x="277" y="588"/>
                    <a:pt x="277" y="588"/>
                  </a:cubicBezTo>
                  <a:cubicBezTo>
                    <a:pt x="412" y="0"/>
                    <a:pt x="412" y="0"/>
                    <a:pt x="412" y="0"/>
                  </a:cubicBezTo>
                  <a:cubicBezTo>
                    <a:pt x="534" y="0"/>
                    <a:pt x="534" y="0"/>
                    <a:pt x="534" y="0"/>
                  </a:cubicBezTo>
                  <a:cubicBezTo>
                    <a:pt x="676" y="588"/>
                    <a:pt x="676" y="588"/>
                    <a:pt x="676" y="588"/>
                  </a:cubicBezTo>
                  <a:cubicBezTo>
                    <a:pt x="828" y="0"/>
                    <a:pt x="828" y="0"/>
                    <a:pt x="828" y="0"/>
                  </a:cubicBezTo>
                  <a:cubicBezTo>
                    <a:pt x="929" y="0"/>
                    <a:pt x="929" y="0"/>
                    <a:pt x="929" y="0"/>
                  </a:cubicBezTo>
                  <a:cubicBezTo>
                    <a:pt x="726" y="722"/>
                    <a:pt x="726" y="722"/>
                    <a:pt x="726" y="722"/>
                  </a:cubicBezTo>
                  <a:cubicBezTo>
                    <a:pt x="603" y="722"/>
                    <a:pt x="603" y="722"/>
                    <a:pt x="603" y="722"/>
                  </a:cubicBezTo>
                  <a:cubicBezTo>
                    <a:pt x="495" y="255"/>
                    <a:pt x="495" y="255"/>
                    <a:pt x="495" y="255"/>
                  </a:cubicBezTo>
                  <a:cubicBezTo>
                    <a:pt x="487" y="221"/>
                    <a:pt x="478" y="172"/>
                    <a:pt x="468" y="107"/>
                  </a:cubicBezTo>
                  <a:cubicBezTo>
                    <a:pt x="460" y="159"/>
                    <a:pt x="451" y="208"/>
                    <a:pt x="440" y="254"/>
                  </a:cubicBezTo>
                  <a:cubicBezTo>
                    <a:pt x="332" y="722"/>
                    <a:pt x="332" y="722"/>
                    <a:pt x="332" y="722"/>
                  </a:cubicBezTo>
                  <a:lnTo>
                    <a:pt x="204" y="7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5" name="Freeform 38"/>
            <p:cNvSpPr>
              <a:spLocks/>
            </p:cNvSpPr>
            <p:nvPr userDrawn="1"/>
          </p:nvSpPr>
          <p:spPr bwMode="gray">
            <a:xfrm>
              <a:off x="5270" y="605"/>
              <a:ext cx="52" cy="41"/>
            </a:xfrm>
            <a:custGeom>
              <a:avLst/>
              <a:gdLst>
                <a:gd name="T0" fmla="*/ 204 w 930"/>
                <a:gd name="T1" fmla="*/ 722 h 722"/>
                <a:gd name="T2" fmla="*/ 0 w 930"/>
                <a:gd name="T3" fmla="*/ 0 h 722"/>
                <a:gd name="T4" fmla="*/ 125 w 930"/>
                <a:gd name="T5" fmla="*/ 0 h 722"/>
                <a:gd name="T6" fmla="*/ 277 w 930"/>
                <a:gd name="T7" fmla="*/ 588 h 722"/>
                <a:gd name="T8" fmla="*/ 412 w 930"/>
                <a:gd name="T9" fmla="*/ 0 h 722"/>
                <a:gd name="T10" fmla="*/ 535 w 930"/>
                <a:gd name="T11" fmla="*/ 0 h 722"/>
                <a:gd name="T12" fmla="*/ 676 w 930"/>
                <a:gd name="T13" fmla="*/ 588 h 722"/>
                <a:gd name="T14" fmla="*/ 829 w 930"/>
                <a:gd name="T15" fmla="*/ 0 h 722"/>
                <a:gd name="T16" fmla="*/ 930 w 930"/>
                <a:gd name="T17" fmla="*/ 0 h 722"/>
                <a:gd name="T18" fmla="*/ 726 w 930"/>
                <a:gd name="T19" fmla="*/ 722 h 722"/>
                <a:gd name="T20" fmla="*/ 604 w 930"/>
                <a:gd name="T21" fmla="*/ 722 h 722"/>
                <a:gd name="T22" fmla="*/ 495 w 930"/>
                <a:gd name="T23" fmla="*/ 255 h 722"/>
                <a:gd name="T24" fmla="*/ 468 w 930"/>
                <a:gd name="T25" fmla="*/ 107 h 722"/>
                <a:gd name="T26" fmla="*/ 441 w 930"/>
                <a:gd name="T27" fmla="*/ 254 h 722"/>
                <a:gd name="T28" fmla="*/ 332 w 930"/>
                <a:gd name="T29" fmla="*/ 722 h 722"/>
                <a:gd name="T30" fmla="*/ 204 w 930"/>
                <a:gd name="T31" fmla="*/ 72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0" h="722">
                  <a:moveTo>
                    <a:pt x="204" y="722"/>
                  </a:moveTo>
                  <a:cubicBezTo>
                    <a:pt x="0" y="0"/>
                    <a:pt x="0" y="0"/>
                    <a:pt x="0" y="0"/>
                  </a:cubicBezTo>
                  <a:cubicBezTo>
                    <a:pt x="125" y="0"/>
                    <a:pt x="125" y="0"/>
                    <a:pt x="125" y="0"/>
                  </a:cubicBezTo>
                  <a:cubicBezTo>
                    <a:pt x="277" y="588"/>
                    <a:pt x="277" y="588"/>
                    <a:pt x="277" y="588"/>
                  </a:cubicBezTo>
                  <a:cubicBezTo>
                    <a:pt x="412" y="0"/>
                    <a:pt x="412" y="0"/>
                    <a:pt x="412" y="0"/>
                  </a:cubicBezTo>
                  <a:cubicBezTo>
                    <a:pt x="535" y="0"/>
                    <a:pt x="535" y="0"/>
                    <a:pt x="535" y="0"/>
                  </a:cubicBezTo>
                  <a:cubicBezTo>
                    <a:pt x="676" y="588"/>
                    <a:pt x="676" y="588"/>
                    <a:pt x="676" y="588"/>
                  </a:cubicBezTo>
                  <a:cubicBezTo>
                    <a:pt x="829" y="0"/>
                    <a:pt x="829" y="0"/>
                    <a:pt x="829" y="0"/>
                  </a:cubicBezTo>
                  <a:cubicBezTo>
                    <a:pt x="930" y="0"/>
                    <a:pt x="930" y="0"/>
                    <a:pt x="930" y="0"/>
                  </a:cubicBezTo>
                  <a:cubicBezTo>
                    <a:pt x="726" y="722"/>
                    <a:pt x="726" y="722"/>
                    <a:pt x="726" y="722"/>
                  </a:cubicBezTo>
                  <a:cubicBezTo>
                    <a:pt x="604" y="722"/>
                    <a:pt x="604" y="722"/>
                    <a:pt x="604" y="722"/>
                  </a:cubicBezTo>
                  <a:cubicBezTo>
                    <a:pt x="495" y="255"/>
                    <a:pt x="495" y="255"/>
                    <a:pt x="495" y="255"/>
                  </a:cubicBezTo>
                  <a:cubicBezTo>
                    <a:pt x="488" y="221"/>
                    <a:pt x="479" y="172"/>
                    <a:pt x="468" y="107"/>
                  </a:cubicBezTo>
                  <a:cubicBezTo>
                    <a:pt x="460" y="159"/>
                    <a:pt x="451" y="208"/>
                    <a:pt x="441" y="254"/>
                  </a:cubicBezTo>
                  <a:cubicBezTo>
                    <a:pt x="332" y="722"/>
                    <a:pt x="332" y="722"/>
                    <a:pt x="332" y="722"/>
                  </a:cubicBezTo>
                  <a:lnTo>
                    <a:pt x="204" y="7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6" name="Freeform 39"/>
            <p:cNvSpPr>
              <a:spLocks noEditPoints="1"/>
            </p:cNvSpPr>
            <p:nvPr userDrawn="1"/>
          </p:nvSpPr>
          <p:spPr bwMode="gray">
            <a:xfrm>
              <a:off x="5329" y="591"/>
              <a:ext cx="9" cy="55"/>
            </a:xfrm>
            <a:custGeom>
              <a:avLst/>
              <a:gdLst>
                <a:gd name="T0" fmla="*/ 76 w 151"/>
                <a:gd name="T1" fmla="*/ 0 h 987"/>
                <a:gd name="T2" fmla="*/ 132 w 151"/>
                <a:gd name="T3" fmla="*/ 25 h 987"/>
                <a:gd name="T4" fmla="*/ 151 w 151"/>
                <a:gd name="T5" fmla="*/ 76 h 987"/>
                <a:gd name="T6" fmla="*/ 126 w 151"/>
                <a:gd name="T7" fmla="*/ 132 h 987"/>
                <a:gd name="T8" fmla="*/ 75 w 151"/>
                <a:gd name="T9" fmla="*/ 151 h 987"/>
                <a:gd name="T10" fmla="*/ 20 w 151"/>
                <a:gd name="T11" fmla="*/ 127 h 987"/>
                <a:gd name="T12" fmla="*/ 0 w 151"/>
                <a:gd name="T13" fmla="*/ 75 h 987"/>
                <a:gd name="T14" fmla="*/ 25 w 151"/>
                <a:gd name="T15" fmla="*/ 20 h 987"/>
                <a:gd name="T16" fmla="*/ 76 w 151"/>
                <a:gd name="T17" fmla="*/ 0 h 987"/>
                <a:gd name="T18" fmla="*/ 15 w 151"/>
                <a:gd name="T19" fmla="*/ 987 h 987"/>
                <a:gd name="T20" fmla="*/ 15 w 151"/>
                <a:gd name="T21" fmla="*/ 265 h 987"/>
                <a:gd name="T22" fmla="*/ 139 w 151"/>
                <a:gd name="T23" fmla="*/ 265 h 987"/>
                <a:gd name="T24" fmla="*/ 139 w 151"/>
                <a:gd name="T25" fmla="*/ 987 h 987"/>
                <a:gd name="T26" fmla="*/ 15 w 151"/>
                <a:gd name="T27" fmla="*/ 987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987">
                  <a:moveTo>
                    <a:pt x="76" y="0"/>
                  </a:moveTo>
                  <a:cubicBezTo>
                    <a:pt x="98" y="0"/>
                    <a:pt x="117" y="9"/>
                    <a:pt x="132" y="25"/>
                  </a:cubicBezTo>
                  <a:cubicBezTo>
                    <a:pt x="145" y="40"/>
                    <a:pt x="151" y="57"/>
                    <a:pt x="151" y="76"/>
                  </a:cubicBezTo>
                  <a:cubicBezTo>
                    <a:pt x="151" y="98"/>
                    <a:pt x="143" y="117"/>
                    <a:pt x="126" y="132"/>
                  </a:cubicBezTo>
                  <a:cubicBezTo>
                    <a:pt x="112" y="145"/>
                    <a:pt x="95" y="151"/>
                    <a:pt x="75" y="151"/>
                  </a:cubicBezTo>
                  <a:cubicBezTo>
                    <a:pt x="53" y="151"/>
                    <a:pt x="34" y="143"/>
                    <a:pt x="20" y="127"/>
                  </a:cubicBezTo>
                  <a:cubicBezTo>
                    <a:pt x="7" y="112"/>
                    <a:pt x="0" y="95"/>
                    <a:pt x="0" y="75"/>
                  </a:cubicBezTo>
                  <a:cubicBezTo>
                    <a:pt x="0" y="53"/>
                    <a:pt x="9" y="35"/>
                    <a:pt x="25" y="20"/>
                  </a:cubicBezTo>
                  <a:cubicBezTo>
                    <a:pt x="39" y="7"/>
                    <a:pt x="56" y="0"/>
                    <a:pt x="76" y="0"/>
                  </a:cubicBezTo>
                  <a:close/>
                  <a:moveTo>
                    <a:pt x="15" y="987"/>
                  </a:moveTo>
                  <a:cubicBezTo>
                    <a:pt x="15" y="265"/>
                    <a:pt x="15" y="265"/>
                    <a:pt x="15" y="265"/>
                  </a:cubicBezTo>
                  <a:cubicBezTo>
                    <a:pt x="139" y="265"/>
                    <a:pt x="139" y="265"/>
                    <a:pt x="139" y="265"/>
                  </a:cubicBezTo>
                  <a:cubicBezTo>
                    <a:pt x="139" y="987"/>
                    <a:pt x="139" y="987"/>
                    <a:pt x="139" y="987"/>
                  </a:cubicBezTo>
                  <a:lnTo>
                    <a:pt x="15" y="9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7" name="Freeform 40"/>
            <p:cNvSpPr>
              <a:spLocks/>
            </p:cNvSpPr>
            <p:nvPr userDrawn="1"/>
          </p:nvSpPr>
          <p:spPr bwMode="gray">
            <a:xfrm>
              <a:off x="5350" y="595"/>
              <a:ext cx="18" cy="51"/>
            </a:xfrm>
            <a:custGeom>
              <a:avLst/>
              <a:gdLst>
                <a:gd name="T0" fmla="*/ 0 w 318"/>
                <a:gd name="T1" fmla="*/ 0 h 917"/>
                <a:gd name="T2" fmla="*/ 124 w 318"/>
                <a:gd name="T3" fmla="*/ 0 h 917"/>
                <a:gd name="T4" fmla="*/ 124 w 318"/>
                <a:gd name="T5" fmla="*/ 195 h 917"/>
                <a:gd name="T6" fmla="*/ 318 w 318"/>
                <a:gd name="T7" fmla="*/ 195 h 917"/>
                <a:gd name="T8" fmla="*/ 318 w 318"/>
                <a:gd name="T9" fmla="*/ 273 h 917"/>
                <a:gd name="T10" fmla="*/ 124 w 318"/>
                <a:gd name="T11" fmla="*/ 273 h 917"/>
                <a:gd name="T12" fmla="*/ 124 w 318"/>
                <a:gd name="T13" fmla="*/ 656 h 917"/>
                <a:gd name="T14" fmla="*/ 156 w 318"/>
                <a:gd name="T15" fmla="*/ 804 h 917"/>
                <a:gd name="T16" fmla="*/ 225 w 318"/>
                <a:gd name="T17" fmla="*/ 836 h 917"/>
                <a:gd name="T18" fmla="*/ 277 w 318"/>
                <a:gd name="T19" fmla="*/ 838 h 917"/>
                <a:gd name="T20" fmla="*/ 318 w 318"/>
                <a:gd name="T21" fmla="*/ 838 h 917"/>
                <a:gd name="T22" fmla="*/ 318 w 318"/>
                <a:gd name="T23" fmla="*/ 917 h 917"/>
                <a:gd name="T24" fmla="*/ 251 w 318"/>
                <a:gd name="T25" fmla="*/ 917 h 917"/>
                <a:gd name="T26" fmla="*/ 127 w 318"/>
                <a:gd name="T27" fmla="*/ 904 h 917"/>
                <a:gd name="T28" fmla="*/ 11 w 318"/>
                <a:gd name="T29" fmla="*/ 782 h 917"/>
                <a:gd name="T30" fmla="*/ 0 w 318"/>
                <a:gd name="T31" fmla="*/ 638 h 917"/>
                <a:gd name="T32" fmla="*/ 0 w 318"/>
                <a:gd name="T3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 h="917">
                  <a:moveTo>
                    <a:pt x="0" y="0"/>
                  </a:moveTo>
                  <a:cubicBezTo>
                    <a:pt x="124" y="0"/>
                    <a:pt x="124" y="0"/>
                    <a:pt x="124" y="0"/>
                  </a:cubicBezTo>
                  <a:cubicBezTo>
                    <a:pt x="124" y="195"/>
                    <a:pt x="124" y="195"/>
                    <a:pt x="124" y="195"/>
                  </a:cubicBezTo>
                  <a:cubicBezTo>
                    <a:pt x="318" y="195"/>
                    <a:pt x="318" y="195"/>
                    <a:pt x="318" y="195"/>
                  </a:cubicBezTo>
                  <a:cubicBezTo>
                    <a:pt x="318" y="273"/>
                    <a:pt x="318" y="273"/>
                    <a:pt x="318" y="273"/>
                  </a:cubicBezTo>
                  <a:cubicBezTo>
                    <a:pt x="124" y="273"/>
                    <a:pt x="124" y="273"/>
                    <a:pt x="124" y="273"/>
                  </a:cubicBezTo>
                  <a:cubicBezTo>
                    <a:pt x="124" y="656"/>
                    <a:pt x="124" y="656"/>
                    <a:pt x="124" y="656"/>
                  </a:cubicBezTo>
                  <a:cubicBezTo>
                    <a:pt x="124" y="729"/>
                    <a:pt x="135" y="778"/>
                    <a:pt x="156" y="804"/>
                  </a:cubicBezTo>
                  <a:cubicBezTo>
                    <a:pt x="171" y="821"/>
                    <a:pt x="194" y="832"/>
                    <a:pt x="225" y="836"/>
                  </a:cubicBezTo>
                  <a:cubicBezTo>
                    <a:pt x="235" y="837"/>
                    <a:pt x="252" y="838"/>
                    <a:pt x="277" y="838"/>
                  </a:cubicBezTo>
                  <a:cubicBezTo>
                    <a:pt x="318" y="838"/>
                    <a:pt x="318" y="838"/>
                    <a:pt x="318" y="838"/>
                  </a:cubicBezTo>
                  <a:cubicBezTo>
                    <a:pt x="318" y="917"/>
                    <a:pt x="318" y="917"/>
                    <a:pt x="318" y="917"/>
                  </a:cubicBezTo>
                  <a:cubicBezTo>
                    <a:pt x="251" y="917"/>
                    <a:pt x="251" y="917"/>
                    <a:pt x="251" y="917"/>
                  </a:cubicBezTo>
                  <a:cubicBezTo>
                    <a:pt x="198" y="917"/>
                    <a:pt x="157" y="913"/>
                    <a:pt x="127" y="904"/>
                  </a:cubicBezTo>
                  <a:cubicBezTo>
                    <a:pt x="64" y="887"/>
                    <a:pt x="25" y="846"/>
                    <a:pt x="11" y="782"/>
                  </a:cubicBezTo>
                  <a:cubicBezTo>
                    <a:pt x="4" y="747"/>
                    <a:pt x="0" y="699"/>
                    <a:pt x="0" y="638"/>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8" name="Freeform 41"/>
            <p:cNvSpPr>
              <a:spLocks/>
            </p:cNvSpPr>
            <p:nvPr userDrawn="1"/>
          </p:nvSpPr>
          <p:spPr bwMode="gray">
            <a:xfrm>
              <a:off x="5376" y="585"/>
              <a:ext cx="31" cy="61"/>
            </a:xfrm>
            <a:custGeom>
              <a:avLst/>
              <a:gdLst>
                <a:gd name="T0" fmla="*/ 0 w 548"/>
                <a:gd name="T1" fmla="*/ 1087 h 1087"/>
                <a:gd name="T2" fmla="*/ 0 w 548"/>
                <a:gd name="T3" fmla="*/ 0 h 1087"/>
                <a:gd name="T4" fmla="*/ 124 w 548"/>
                <a:gd name="T5" fmla="*/ 0 h 1087"/>
                <a:gd name="T6" fmla="*/ 124 w 548"/>
                <a:gd name="T7" fmla="*/ 382 h 1087"/>
                <a:gd name="T8" fmla="*/ 306 w 548"/>
                <a:gd name="T9" fmla="*/ 345 h 1087"/>
                <a:gd name="T10" fmla="*/ 526 w 548"/>
                <a:gd name="T11" fmla="*/ 458 h 1087"/>
                <a:gd name="T12" fmla="*/ 548 w 548"/>
                <a:gd name="T13" fmla="*/ 644 h 1087"/>
                <a:gd name="T14" fmla="*/ 548 w 548"/>
                <a:gd name="T15" fmla="*/ 1087 h 1087"/>
                <a:gd name="T16" fmla="*/ 425 w 548"/>
                <a:gd name="T17" fmla="*/ 1087 h 1087"/>
                <a:gd name="T18" fmla="*/ 425 w 548"/>
                <a:gd name="T19" fmla="*/ 624 h 1087"/>
                <a:gd name="T20" fmla="*/ 403 w 548"/>
                <a:gd name="T21" fmla="*/ 477 h 1087"/>
                <a:gd name="T22" fmla="*/ 294 w 548"/>
                <a:gd name="T23" fmla="*/ 419 h 1087"/>
                <a:gd name="T24" fmla="*/ 124 w 548"/>
                <a:gd name="T25" fmla="*/ 463 h 1087"/>
                <a:gd name="T26" fmla="*/ 124 w 548"/>
                <a:gd name="T27" fmla="*/ 1087 h 1087"/>
                <a:gd name="T28" fmla="*/ 0 w 548"/>
                <a:gd name="T29" fmla="*/ 1087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8" h="1087">
                  <a:moveTo>
                    <a:pt x="0" y="1087"/>
                  </a:moveTo>
                  <a:cubicBezTo>
                    <a:pt x="0" y="0"/>
                    <a:pt x="0" y="0"/>
                    <a:pt x="0" y="0"/>
                  </a:cubicBezTo>
                  <a:cubicBezTo>
                    <a:pt x="124" y="0"/>
                    <a:pt x="124" y="0"/>
                    <a:pt x="124" y="0"/>
                  </a:cubicBezTo>
                  <a:cubicBezTo>
                    <a:pt x="124" y="382"/>
                    <a:pt x="124" y="382"/>
                    <a:pt x="124" y="382"/>
                  </a:cubicBezTo>
                  <a:cubicBezTo>
                    <a:pt x="188" y="357"/>
                    <a:pt x="249" y="345"/>
                    <a:pt x="306" y="345"/>
                  </a:cubicBezTo>
                  <a:cubicBezTo>
                    <a:pt x="420" y="345"/>
                    <a:pt x="493" y="382"/>
                    <a:pt x="526" y="458"/>
                  </a:cubicBezTo>
                  <a:cubicBezTo>
                    <a:pt x="541" y="492"/>
                    <a:pt x="548" y="554"/>
                    <a:pt x="548" y="644"/>
                  </a:cubicBezTo>
                  <a:cubicBezTo>
                    <a:pt x="548" y="1087"/>
                    <a:pt x="548" y="1087"/>
                    <a:pt x="548" y="1087"/>
                  </a:cubicBezTo>
                  <a:cubicBezTo>
                    <a:pt x="425" y="1087"/>
                    <a:pt x="425" y="1087"/>
                    <a:pt x="425" y="1087"/>
                  </a:cubicBezTo>
                  <a:cubicBezTo>
                    <a:pt x="425" y="624"/>
                    <a:pt x="425" y="624"/>
                    <a:pt x="425" y="624"/>
                  </a:cubicBezTo>
                  <a:cubicBezTo>
                    <a:pt x="425" y="555"/>
                    <a:pt x="418" y="506"/>
                    <a:pt x="403" y="477"/>
                  </a:cubicBezTo>
                  <a:cubicBezTo>
                    <a:pt x="384" y="439"/>
                    <a:pt x="347" y="419"/>
                    <a:pt x="294" y="419"/>
                  </a:cubicBezTo>
                  <a:cubicBezTo>
                    <a:pt x="245" y="419"/>
                    <a:pt x="189" y="434"/>
                    <a:pt x="124" y="463"/>
                  </a:cubicBezTo>
                  <a:cubicBezTo>
                    <a:pt x="124" y="1087"/>
                    <a:pt x="124" y="1087"/>
                    <a:pt x="124" y="1087"/>
                  </a:cubicBezTo>
                  <a:lnTo>
                    <a:pt x="0" y="10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9" name="Freeform 42"/>
            <p:cNvSpPr>
              <a:spLocks/>
            </p:cNvSpPr>
            <p:nvPr userDrawn="1"/>
          </p:nvSpPr>
          <p:spPr bwMode="gray">
            <a:xfrm>
              <a:off x="5432" y="605"/>
              <a:ext cx="34" cy="60"/>
            </a:xfrm>
            <a:custGeom>
              <a:avLst/>
              <a:gdLst>
                <a:gd name="T0" fmla="*/ 15 w 34"/>
                <a:gd name="T1" fmla="*/ 41 h 60"/>
                <a:gd name="T2" fmla="*/ 0 w 34"/>
                <a:gd name="T3" fmla="*/ 0 h 60"/>
                <a:gd name="T4" fmla="*/ 7 w 34"/>
                <a:gd name="T5" fmla="*/ 0 h 60"/>
                <a:gd name="T6" fmla="*/ 18 w 34"/>
                <a:gd name="T7" fmla="*/ 33 h 60"/>
                <a:gd name="T8" fmla="*/ 28 w 34"/>
                <a:gd name="T9" fmla="*/ 0 h 60"/>
                <a:gd name="T10" fmla="*/ 34 w 34"/>
                <a:gd name="T11" fmla="*/ 0 h 60"/>
                <a:gd name="T12" fmla="*/ 14 w 34"/>
                <a:gd name="T13" fmla="*/ 60 h 60"/>
                <a:gd name="T14" fmla="*/ 8 w 34"/>
                <a:gd name="T15" fmla="*/ 60 h 60"/>
                <a:gd name="T16" fmla="*/ 15 w 34"/>
                <a:gd name="T17" fmla="*/ 4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0">
                  <a:moveTo>
                    <a:pt x="15" y="41"/>
                  </a:moveTo>
                  <a:lnTo>
                    <a:pt x="0" y="0"/>
                  </a:lnTo>
                  <a:lnTo>
                    <a:pt x="7" y="0"/>
                  </a:lnTo>
                  <a:lnTo>
                    <a:pt x="18" y="33"/>
                  </a:lnTo>
                  <a:lnTo>
                    <a:pt x="28" y="0"/>
                  </a:lnTo>
                  <a:lnTo>
                    <a:pt x="34" y="0"/>
                  </a:lnTo>
                  <a:lnTo>
                    <a:pt x="14" y="60"/>
                  </a:lnTo>
                  <a:lnTo>
                    <a:pt x="8" y="60"/>
                  </a:lnTo>
                  <a:lnTo>
                    <a:pt x="15"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0" name="Freeform 43"/>
            <p:cNvSpPr>
              <a:spLocks noEditPoints="1"/>
            </p:cNvSpPr>
            <p:nvPr userDrawn="1"/>
          </p:nvSpPr>
          <p:spPr bwMode="gray">
            <a:xfrm>
              <a:off x="5470" y="604"/>
              <a:ext cx="34" cy="43"/>
            </a:xfrm>
            <a:custGeom>
              <a:avLst/>
              <a:gdLst>
                <a:gd name="T0" fmla="*/ 304 w 607"/>
                <a:gd name="T1" fmla="*/ 0 h 762"/>
                <a:gd name="T2" fmla="*/ 534 w 607"/>
                <a:gd name="T3" fmla="*/ 103 h 762"/>
                <a:gd name="T4" fmla="*/ 607 w 607"/>
                <a:gd name="T5" fmla="*/ 381 h 762"/>
                <a:gd name="T6" fmla="*/ 534 w 607"/>
                <a:gd name="T7" fmla="*/ 659 h 762"/>
                <a:gd name="T8" fmla="*/ 304 w 607"/>
                <a:gd name="T9" fmla="*/ 762 h 762"/>
                <a:gd name="T10" fmla="*/ 0 w 607"/>
                <a:gd name="T11" fmla="*/ 375 h 762"/>
                <a:gd name="T12" fmla="*/ 73 w 607"/>
                <a:gd name="T13" fmla="*/ 103 h 762"/>
                <a:gd name="T14" fmla="*/ 304 w 607"/>
                <a:gd name="T15" fmla="*/ 0 h 762"/>
                <a:gd name="T16" fmla="*/ 304 w 607"/>
                <a:gd name="T17" fmla="*/ 74 h 762"/>
                <a:gd name="T18" fmla="*/ 159 w 607"/>
                <a:gd name="T19" fmla="*/ 168 h 762"/>
                <a:gd name="T20" fmla="*/ 126 w 607"/>
                <a:gd name="T21" fmla="*/ 377 h 762"/>
                <a:gd name="T22" fmla="*/ 159 w 607"/>
                <a:gd name="T23" fmla="*/ 593 h 762"/>
                <a:gd name="T24" fmla="*/ 304 w 607"/>
                <a:gd name="T25" fmla="*/ 687 h 762"/>
                <a:gd name="T26" fmla="*/ 448 w 607"/>
                <a:gd name="T27" fmla="*/ 593 h 762"/>
                <a:gd name="T28" fmla="*/ 481 w 607"/>
                <a:gd name="T29" fmla="*/ 380 h 762"/>
                <a:gd name="T30" fmla="*/ 448 w 607"/>
                <a:gd name="T31" fmla="*/ 168 h 762"/>
                <a:gd name="T32" fmla="*/ 304 w 607"/>
                <a:gd name="T33" fmla="*/ 74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7" h="762">
                  <a:moveTo>
                    <a:pt x="304" y="0"/>
                  </a:moveTo>
                  <a:cubicBezTo>
                    <a:pt x="407" y="0"/>
                    <a:pt x="484" y="34"/>
                    <a:pt x="534" y="103"/>
                  </a:cubicBezTo>
                  <a:cubicBezTo>
                    <a:pt x="583" y="169"/>
                    <a:pt x="607" y="262"/>
                    <a:pt x="607" y="381"/>
                  </a:cubicBezTo>
                  <a:cubicBezTo>
                    <a:pt x="607" y="499"/>
                    <a:pt x="583" y="591"/>
                    <a:pt x="534" y="659"/>
                  </a:cubicBezTo>
                  <a:cubicBezTo>
                    <a:pt x="485" y="727"/>
                    <a:pt x="408" y="762"/>
                    <a:pt x="304" y="762"/>
                  </a:cubicBezTo>
                  <a:cubicBezTo>
                    <a:pt x="101" y="762"/>
                    <a:pt x="0" y="633"/>
                    <a:pt x="0" y="375"/>
                  </a:cubicBezTo>
                  <a:cubicBezTo>
                    <a:pt x="0" y="260"/>
                    <a:pt x="24" y="169"/>
                    <a:pt x="73" y="103"/>
                  </a:cubicBezTo>
                  <a:cubicBezTo>
                    <a:pt x="123" y="34"/>
                    <a:pt x="200" y="0"/>
                    <a:pt x="304" y="0"/>
                  </a:cubicBezTo>
                  <a:close/>
                  <a:moveTo>
                    <a:pt x="304" y="74"/>
                  </a:moveTo>
                  <a:cubicBezTo>
                    <a:pt x="234" y="74"/>
                    <a:pt x="185" y="106"/>
                    <a:pt x="159" y="168"/>
                  </a:cubicBezTo>
                  <a:cubicBezTo>
                    <a:pt x="137" y="220"/>
                    <a:pt x="126" y="290"/>
                    <a:pt x="126" y="377"/>
                  </a:cubicBezTo>
                  <a:cubicBezTo>
                    <a:pt x="126" y="469"/>
                    <a:pt x="137" y="541"/>
                    <a:pt x="159" y="593"/>
                  </a:cubicBezTo>
                  <a:cubicBezTo>
                    <a:pt x="185" y="655"/>
                    <a:pt x="234" y="687"/>
                    <a:pt x="304" y="687"/>
                  </a:cubicBezTo>
                  <a:cubicBezTo>
                    <a:pt x="374" y="687"/>
                    <a:pt x="422" y="655"/>
                    <a:pt x="448" y="593"/>
                  </a:cubicBezTo>
                  <a:cubicBezTo>
                    <a:pt x="470" y="541"/>
                    <a:pt x="481" y="470"/>
                    <a:pt x="481" y="380"/>
                  </a:cubicBezTo>
                  <a:cubicBezTo>
                    <a:pt x="481" y="289"/>
                    <a:pt x="470" y="219"/>
                    <a:pt x="448" y="168"/>
                  </a:cubicBezTo>
                  <a:cubicBezTo>
                    <a:pt x="421" y="106"/>
                    <a:pt x="373" y="74"/>
                    <a:pt x="304"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71" name="Freeform 44"/>
            <p:cNvSpPr>
              <a:spLocks/>
            </p:cNvSpPr>
            <p:nvPr userDrawn="1"/>
          </p:nvSpPr>
          <p:spPr bwMode="gray">
            <a:xfrm>
              <a:off x="5514" y="605"/>
              <a:ext cx="29" cy="42"/>
            </a:xfrm>
            <a:custGeom>
              <a:avLst/>
              <a:gdLst>
                <a:gd name="T0" fmla="*/ 0 w 527"/>
                <a:gd name="T1" fmla="*/ 0 h 742"/>
                <a:gd name="T2" fmla="*/ 123 w 527"/>
                <a:gd name="T3" fmla="*/ 0 h 742"/>
                <a:gd name="T4" fmla="*/ 123 w 527"/>
                <a:gd name="T5" fmla="*/ 445 h 742"/>
                <a:gd name="T6" fmla="*/ 145 w 527"/>
                <a:gd name="T7" fmla="*/ 609 h 742"/>
                <a:gd name="T8" fmla="*/ 197 w 527"/>
                <a:gd name="T9" fmla="*/ 656 h 742"/>
                <a:gd name="T10" fmla="*/ 276 w 527"/>
                <a:gd name="T11" fmla="*/ 667 h 742"/>
                <a:gd name="T12" fmla="*/ 403 w 527"/>
                <a:gd name="T13" fmla="*/ 648 h 742"/>
                <a:gd name="T14" fmla="*/ 403 w 527"/>
                <a:gd name="T15" fmla="*/ 0 h 742"/>
                <a:gd name="T16" fmla="*/ 527 w 527"/>
                <a:gd name="T17" fmla="*/ 0 h 742"/>
                <a:gd name="T18" fmla="*/ 527 w 527"/>
                <a:gd name="T19" fmla="*/ 710 h 742"/>
                <a:gd name="T20" fmla="*/ 269 w 527"/>
                <a:gd name="T21" fmla="*/ 742 h 742"/>
                <a:gd name="T22" fmla="*/ 86 w 527"/>
                <a:gd name="T23" fmla="*/ 703 h 742"/>
                <a:gd name="T24" fmla="*/ 6 w 527"/>
                <a:gd name="T25" fmla="*/ 567 h 742"/>
                <a:gd name="T26" fmla="*/ 0 w 527"/>
                <a:gd name="T27" fmla="*/ 454 h 742"/>
                <a:gd name="T28" fmla="*/ 0 w 527"/>
                <a:gd name="T29" fmla="*/ 0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7" h="742">
                  <a:moveTo>
                    <a:pt x="0" y="0"/>
                  </a:moveTo>
                  <a:cubicBezTo>
                    <a:pt x="123" y="0"/>
                    <a:pt x="123" y="0"/>
                    <a:pt x="123" y="0"/>
                  </a:cubicBezTo>
                  <a:cubicBezTo>
                    <a:pt x="123" y="445"/>
                    <a:pt x="123" y="445"/>
                    <a:pt x="123" y="445"/>
                  </a:cubicBezTo>
                  <a:cubicBezTo>
                    <a:pt x="123" y="527"/>
                    <a:pt x="131" y="582"/>
                    <a:pt x="145" y="609"/>
                  </a:cubicBezTo>
                  <a:cubicBezTo>
                    <a:pt x="157" y="632"/>
                    <a:pt x="174" y="648"/>
                    <a:pt x="197" y="656"/>
                  </a:cubicBezTo>
                  <a:cubicBezTo>
                    <a:pt x="216" y="663"/>
                    <a:pt x="242" y="667"/>
                    <a:pt x="276" y="667"/>
                  </a:cubicBezTo>
                  <a:cubicBezTo>
                    <a:pt x="317" y="667"/>
                    <a:pt x="359" y="661"/>
                    <a:pt x="403" y="648"/>
                  </a:cubicBezTo>
                  <a:cubicBezTo>
                    <a:pt x="403" y="0"/>
                    <a:pt x="403" y="0"/>
                    <a:pt x="403" y="0"/>
                  </a:cubicBezTo>
                  <a:cubicBezTo>
                    <a:pt x="527" y="0"/>
                    <a:pt x="527" y="0"/>
                    <a:pt x="527" y="0"/>
                  </a:cubicBezTo>
                  <a:cubicBezTo>
                    <a:pt x="527" y="710"/>
                    <a:pt x="527" y="710"/>
                    <a:pt x="527" y="710"/>
                  </a:cubicBezTo>
                  <a:cubicBezTo>
                    <a:pt x="435" y="731"/>
                    <a:pt x="349" y="742"/>
                    <a:pt x="269" y="742"/>
                  </a:cubicBezTo>
                  <a:cubicBezTo>
                    <a:pt x="187" y="742"/>
                    <a:pt x="126" y="729"/>
                    <a:pt x="86" y="703"/>
                  </a:cubicBezTo>
                  <a:cubicBezTo>
                    <a:pt x="41" y="674"/>
                    <a:pt x="14" y="629"/>
                    <a:pt x="6" y="567"/>
                  </a:cubicBezTo>
                  <a:cubicBezTo>
                    <a:pt x="2" y="539"/>
                    <a:pt x="0" y="501"/>
                    <a:pt x="0" y="454"/>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grpSp>
      <p:sp>
        <p:nvSpPr>
          <p:cNvPr id="647173" name="Rectangle 5"/>
          <p:cNvSpPr>
            <a:spLocks noGrp="1" noChangeArrowheads="1"/>
          </p:cNvSpPr>
          <p:nvPr>
            <p:ph type="subTitle" idx="1"/>
          </p:nvPr>
        </p:nvSpPr>
        <p:spPr bwMode="gray">
          <a:xfrm>
            <a:off x="323850" y="4572000"/>
            <a:ext cx="7920038" cy="1784350"/>
          </a:xfrm>
        </p:spPr>
        <p:txBody>
          <a:bodyPr/>
          <a:lstStyle>
            <a:lvl1pPr marL="0" indent="0">
              <a:lnSpc>
                <a:spcPct val="100000"/>
              </a:lnSpc>
              <a:spcBef>
                <a:spcPct val="0"/>
              </a:spcBef>
              <a:spcAft>
                <a:spcPct val="0"/>
              </a:spcAft>
              <a:buFont typeface="Wingdings" pitchFamily="2" charset="2"/>
              <a:buNone/>
              <a:defRPr sz="2800">
                <a:latin typeface="Meiryo UI" panose="020B0604030504040204" pitchFamily="50" charset="-128"/>
                <a:ea typeface="Meiryo UI" panose="020B0604030504040204" pitchFamily="50" charset="-128"/>
              </a:defRPr>
            </a:lvl1pPr>
          </a:lstStyle>
          <a:p>
            <a:pPr lvl="0"/>
            <a:r>
              <a:rPr lang="ja-JP" altLang="en-US" noProof="0" dirty="0"/>
              <a:t>マスタ サブタイトルの書式設定</a:t>
            </a:r>
          </a:p>
        </p:txBody>
      </p:sp>
      <p:sp>
        <p:nvSpPr>
          <p:cNvPr id="647174" name="Rectangle 6"/>
          <p:cNvSpPr>
            <a:spLocks noGrp="1" noChangeArrowheads="1"/>
          </p:cNvSpPr>
          <p:nvPr>
            <p:ph type="ctrTitle"/>
          </p:nvPr>
        </p:nvSpPr>
        <p:spPr bwMode="gray">
          <a:xfrm>
            <a:off x="323850" y="1738313"/>
            <a:ext cx="7920038" cy="2360612"/>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4400">
                <a:solidFill>
                  <a:schemeClr val="tx1"/>
                </a:solidFill>
                <a:latin typeface="Meiryo UI" panose="020B0604030504040204" pitchFamily="50" charset="-128"/>
                <a:ea typeface="Meiryo UI" panose="020B0604030504040204" pitchFamily="50" charset="-128"/>
              </a:defRPr>
            </a:lvl1pPr>
          </a:lstStyle>
          <a:p>
            <a:pPr lvl="0"/>
            <a:br>
              <a:rPr lang="en-US" altLang="ja-JP" noProof="0" dirty="0"/>
            </a:br>
            <a:r>
              <a:rPr lang="ja-JP" altLang="en-US" noProof="0" dirty="0"/>
              <a:t>マスタ タイトルの書式設定</a:t>
            </a:r>
            <a:endParaRPr lang="de-DE" altLang="ja-JP" noProof="0" dirty="0"/>
          </a:p>
        </p:txBody>
      </p:sp>
      <p:pic>
        <p:nvPicPr>
          <p:cNvPr id="2" name="BP_INTERNAL USE ONLY"/>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192088" y="6664325"/>
            <a:ext cx="1583789" cy="192158"/>
          </a:xfrm>
          <a:prstGeom prst="rect">
            <a:avLst/>
          </a:prstGeom>
        </p:spPr>
      </p:pic>
      <p:sp>
        <p:nvSpPr>
          <p:cNvPr id="72" name="Rectangle 29"/>
          <p:cNvSpPr>
            <a:spLocks noGrp="1" noChangeArrowheads="1"/>
          </p:cNvSpPr>
          <p:nvPr>
            <p:ph type="sldNum" sz="quarter" idx="4"/>
          </p:nvPr>
        </p:nvSpPr>
        <p:spPr bwMode="gray">
          <a:xfrm>
            <a:off x="4300538" y="6653213"/>
            <a:ext cx="539750"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bg1"/>
                </a:solidFill>
                <a:latin typeface="Arial" panose="020B0604020202020204" pitchFamily="34" charset="0"/>
                <a:ea typeface="ＭＳ Ｐゴシック" panose="020B0600070205080204" pitchFamily="50" charset="-128"/>
              </a:defRPr>
            </a:lvl1pPr>
          </a:lstStyle>
          <a:p>
            <a:fld id="{E5C4FF1C-8F5E-4BC8-BCAF-207649A9C157}" type="slidenum">
              <a:rPr lang="de-DE" altLang="ja-JP" smtClean="0"/>
              <a:pPr/>
              <a:t>‹#›</a:t>
            </a:fld>
            <a:endParaRPr lang="de-DE" altLang="ja-JP"/>
          </a:p>
        </p:txBody>
      </p:sp>
      <p:sp>
        <p:nvSpPr>
          <p:cNvPr id="73" name="Rectangle 47">
            <a:extLst>
              <a:ext uri="{FF2B5EF4-FFF2-40B4-BE49-F238E27FC236}">
                <a16:creationId xmlns:a16="http://schemas.microsoft.com/office/drawing/2014/main" id="{3D11F908-C557-4FFB-8534-DF4F5FA8664B}"/>
              </a:ext>
            </a:extLst>
          </p:cNvPr>
          <p:cNvSpPr txBox="1">
            <a:spLocks noChangeArrowheads="1"/>
          </p:cNvSpPr>
          <p:nvPr userDrawn="1"/>
        </p:nvSpPr>
        <p:spPr>
          <a:xfrm>
            <a:off x="5157787" y="6653213"/>
            <a:ext cx="4022725" cy="201612"/>
          </a:xfrm>
          <a:prstGeom prst="rect">
            <a:avLst/>
          </a:prstGeom>
        </p:spPr>
        <p:txBody>
          <a:bodyPr/>
          <a:lstStyle>
            <a:defPPr>
              <a:defRPr lang="ja-JP"/>
            </a:defPPr>
            <a:lvl1pPr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1pPr>
            <a:lvl2pPr marL="4572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2pPr>
            <a:lvl3pPr marL="9144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3pPr>
            <a:lvl4pPr marL="13716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4pPr>
            <a:lvl5pPr marL="18288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5pPr>
            <a:lvl6pPr marL="22860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6pPr>
            <a:lvl7pPr marL="27432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7pPr>
            <a:lvl8pPr marL="32004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8pPr>
            <a:lvl9pPr marL="36576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9pPr>
          </a:lstStyle>
          <a:p>
            <a:pPr algn="r"/>
            <a:r>
              <a:rPr lang="de-DE" altLang="ja-JP" sz="800" dirty="0">
                <a:latin typeface="Meiryo UI" panose="020B0604030504040204" pitchFamily="50" charset="-128"/>
                <a:ea typeface="Meiryo UI" panose="020B0604030504040204" pitchFamily="50" charset="-128"/>
              </a:rPr>
              <a:t>Copyright 20</a:t>
            </a:r>
            <a:r>
              <a:rPr lang="en-US" altLang="ja-JP" sz="800" dirty="0">
                <a:latin typeface="Meiryo UI" panose="020B0604030504040204" pitchFamily="50" charset="-128"/>
                <a:ea typeface="Meiryo UI" panose="020B0604030504040204" pitchFamily="50" charset="-128"/>
              </a:rPr>
              <a:t>20</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FUJITSU</a:t>
            </a: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MARKETING</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LIMITED</a:t>
            </a:r>
          </a:p>
        </p:txBody>
      </p:sp>
    </p:spTree>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中表紙">
    <p:spTree>
      <p:nvGrpSpPr>
        <p:cNvPr id="1" name=""/>
        <p:cNvGrpSpPr/>
        <p:nvPr/>
      </p:nvGrpSpPr>
      <p:grpSpPr>
        <a:xfrm>
          <a:off x="0" y="0"/>
          <a:ext cx="0" cy="0"/>
          <a:chOff x="0" y="0"/>
          <a:chExt cx="0" cy="0"/>
        </a:xfrm>
      </p:grpSpPr>
      <p:grpSp>
        <p:nvGrpSpPr>
          <p:cNvPr id="39" name="Group 84" descr="F_Tool_Middle_Cover"/>
          <p:cNvGrpSpPr>
            <a:grpSpLocks/>
          </p:cNvGrpSpPr>
          <p:nvPr userDrawn="1"/>
        </p:nvGrpSpPr>
        <p:grpSpPr bwMode="gray">
          <a:xfrm>
            <a:off x="0" y="0"/>
            <a:ext cx="9144000" cy="3913188"/>
            <a:chOff x="0" y="0"/>
            <a:chExt cx="5760" cy="2465"/>
          </a:xfrm>
        </p:grpSpPr>
        <p:pic>
          <p:nvPicPr>
            <p:cNvPr id="40" name="Picture 39" descr="MiddleGray_L1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0" y="0"/>
              <a:ext cx="5760" cy="2465"/>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3"/>
            <p:cNvGrpSpPr>
              <a:grpSpLocks noChangeAspect="1"/>
            </p:cNvGrpSpPr>
            <p:nvPr/>
          </p:nvGrpSpPr>
          <p:grpSpPr bwMode="gray">
            <a:xfrm>
              <a:off x="4604" y="117"/>
              <a:ext cx="1038" cy="580"/>
              <a:chOff x="4604" y="117"/>
              <a:chExt cx="1038" cy="580"/>
            </a:xfrm>
          </p:grpSpPr>
          <p:sp>
            <p:nvSpPr>
              <p:cNvPr id="42" name="AutoShape 42"/>
              <p:cNvSpPr>
                <a:spLocks noChangeAspect="1" noChangeArrowheads="1" noTextEdit="1"/>
              </p:cNvSpPr>
              <p:nvPr/>
            </p:nvSpPr>
            <p:spPr bwMode="gray">
              <a:xfrm>
                <a:off x="4604" y="117"/>
                <a:ext cx="1038" cy="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3" name="Freeform 44"/>
              <p:cNvSpPr>
                <a:spLocks/>
              </p:cNvSpPr>
              <p:nvPr/>
            </p:nvSpPr>
            <p:spPr bwMode="gray">
              <a:xfrm>
                <a:off x="5115" y="216"/>
                <a:ext cx="132" cy="102"/>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4" name="Freeform 45"/>
              <p:cNvSpPr>
                <a:spLocks/>
              </p:cNvSpPr>
              <p:nvPr/>
            </p:nvSpPr>
            <p:spPr bwMode="gray">
              <a:xfrm>
                <a:off x="4899" y="327"/>
                <a:ext cx="91" cy="148"/>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5" name="Freeform 46"/>
              <p:cNvSpPr>
                <a:spLocks/>
              </p:cNvSpPr>
              <p:nvPr/>
            </p:nvSpPr>
            <p:spPr bwMode="gray">
              <a:xfrm>
                <a:off x="5114" y="327"/>
                <a:ext cx="60" cy="207"/>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6" name="Freeform 47"/>
              <p:cNvSpPr>
                <a:spLocks/>
              </p:cNvSpPr>
              <p:nvPr/>
            </p:nvSpPr>
            <p:spPr bwMode="gray">
              <a:xfrm>
                <a:off x="5180" y="327"/>
                <a:ext cx="47" cy="148"/>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7" name="Freeform 48"/>
              <p:cNvSpPr>
                <a:spLocks/>
              </p:cNvSpPr>
              <p:nvPr/>
            </p:nvSpPr>
            <p:spPr bwMode="gray">
              <a:xfrm>
                <a:off x="5227" y="327"/>
                <a:ext cx="111" cy="148"/>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8" name="Freeform 49"/>
              <p:cNvSpPr>
                <a:spLocks/>
              </p:cNvSpPr>
              <p:nvPr/>
            </p:nvSpPr>
            <p:spPr bwMode="gray">
              <a:xfrm>
                <a:off x="5429" y="327"/>
                <a:ext cx="124" cy="151"/>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49" name="Freeform 50"/>
              <p:cNvSpPr>
                <a:spLocks/>
              </p:cNvSpPr>
              <p:nvPr/>
            </p:nvSpPr>
            <p:spPr bwMode="gray">
              <a:xfrm>
                <a:off x="4994" y="327"/>
                <a:ext cx="125" cy="151"/>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0" name="Freeform 51"/>
              <p:cNvSpPr>
                <a:spLocks/>
              </p:cNvSpPr>
              <p:nvPr/>
            </p:nvSpPr>
            <p:spPr bwMode="gray">
              <a:xfrm>
                <a:off x="5333" y="324"/>
                <a:ext cx="95" cy="154"/>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grpSp>
      </p:grpSp>
      <p:sp>
        <p:nvSpPr>
          <p:cNvPr id="647173" name="Rectangle 5"/>
          <p:cNvSpPr>
            <a:spLocks noGrp="1" noChangeArrowheads="1"/>
          </p:cNvSpPr>
          <p:nvPr>
            <p:ph type="subTitle" idx="1" hasCustomPrompt="1"/>
          </p:nvPr>
        </p:nvSpPr>
        <p:spPr bwMode="gray">
          <a:xfrm>
            <a:off x="323850" y="3697200"/>
            <a:ext cx="7923600" cy="2595600"/>
          </a:xfrm>
        </p:spPr>
        <p:txBody>
          <a:bodyPr/>
          <a:lstStyle>
            <a:lvl1pPr marL="304800" marR="0" indent="-304800" algn="l" defTabSz="457200" rtl="0" eaLnBrk="1" fontAlgn="base" latinLnBrk="0" hangingPunct="1">
              <a:lnSpc>
                <a:spcPct val="100000"/>
              </a:lnSpc>
              <a:spcBef>
                <a:spcPct val="10000"/>
              </a:spcBef>
              <a:spcAft>
                <a:spcPct val="10000"/>
              </a:spcAft>
              <a:buClr>
                <a:srgbClr val="87867E"/>
              </a:buClr>
              <a:buSzTx/>
              <a:buFont typeface="Wingdings" pitchFamily="2" charset="2"/>
              <a:buChar char="n"/>
              <a:tabLst/>
              <a:defRPr sz="2400">
                <a:latin typeface="Meiryo UI" panose="020B0604030504040204" pitchFamily="50" charset="-128"/>
                <a:ea typeface="Meiryo UI" panose="020B0604030504040204" pitchFamily="50" charset="-128"/>
              </a:defRPr>
            </a:lvl1pPr>
          </a:lstStyle>
          <a:p>
            <a:pPr lvl="0"/>
            <a:r>
              <a:rPr lang="ja-JP" altLang="en-US" noProof="0" dirty="0"/>
              <a:t>マスタ サブタイトルの書式設定</a:t>
            </a:r>
            <a:endParaRPr kumimoji="1" lang="de-DE" altLang="ja-JP" sz="2400" b="0" i="0" u="none" strike="noStrike" kern="0" cap="none" spc="0" normalizeH="0" baseline="0" noProof="0" dirty="0">
              <a:ln>
                <a:noFill/>
              </a:ln>
              <a:solidFill>
                <a:srgbClr val="000000"/>
              </a:solidFill>
              <a:effectLst/>
              <a:uLnTx/>
              <a:uFillTx/>
              <a:latin typeface="+mn-lt"/>
              <a:ea typeface="+mn-ea"/>
              <a:cs typeface="+mn-cs"/>
            </a:endParaRPr>
          </a:p>
        </p:txBody>
      </p:sp>
      <p:sp>
        <p:nvSpPr>
          <p:cNvPr id="647174" name="Rectangle 6"/>
          <p:cNvSpPr>
            <a:spLocks noGrp="1" noChangeArrowheads="1"/>
          </p:cNvSpPr>
          <p:nvPr>
            <p:ph type="ctrTitle" hasCustomPrompt="1"/>
          </p:nvPr>
        </p:nvSpPr>
        <p:spPr bwMode="gray">
          <a:xfrm>
            <a:off x="323850" y="1774800"/>
            <a:ext cx="7923600" cy="1440000"/>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4400">
                <a:solidFill>
                  <a:schemeClr val="tx1"/>
                </a:solidFill>
                <a:latin typeface="Meiryo UI" panose="020B0604030504040204" pitchFamily="50" charset="-128"/>
                <a:ea typeface="Meiryo UI" panose="020B0604030504040204" pitchFamily="50" charset="-128"/>
              </a:defRPr>
            </a:lvl1pPr>
          </a:lstStyle>
          <a:p>
            <a:pPr lvl="0"/>
            <a:br>
              <a:rPr lang="en-US" altLang="ja-JP" noProof="0" dirty="0"/>
            </a:br>
            <a:r>
              <a:rPr lang="ja-JP" altLang="en-US" noProof="0" dirty="0"/>
              <a:t>マスタ タイトルの書式設定</a:t>
            </a:r>
            <a:endParaRPr lang="de-DE" altLang="ja-JP" noProof="0" dirty="0"/>
          </a:p>
        </p:txBody>
      </p:sp>
      <p:pic>
        <p:nvPicPr>
          <p:cNvPr id="2" name="BP_INTERNAL USE ONLY"/>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192088" y="6664325"/>
            <a:ext cx="1583789" cy="192158"/>
          </a:xfrm>
          <a:prstGeom prst="rect">
            <a:avLst/>
          </a:prstGeom>
        </p:spPr>
      </p:pic>
      <p:sp>
        <p:nvSpPr>
          <p:cNvPr id="51" name="Line 4"/>
          <p:cNvSpPr>
            <a:spLocks noChangeShapeType="1"/>
          </p:cNvSpPr>
          <p:nvPr userDrawn="1"/>
        </p:nvSpPr>
        <p:spPr bwMode="gray">
          <a:xfrm>
            <a:off x="0" y="6632575"/>
            <a:ext cx="9144000" cy="0"/>
          </a:xfrm>
          <a:prstGeom prst="line">
            <a:avLst/>
          </a:prstGeom>
          <a:noFill/>
          <a:ln w="12700">
            <a:solidFill>
              <a:srgbClr val="87867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52" name="Rectangle 29"/>
          <p:cNvSpPr>
            <a:spLocks noGrp="1" noChangeArrowheads="1"/>
          </p:cNvSpPr>
          <p:nvPr>
            <p:ph type="sldNum" sz="quarter" idx="4"/>
          </p:nvPr>
        </p:nvSpPr>
        <p:spPr bwMode="gray">
          <a:xfrm>
            <a:off x="4300538" y="6653213"/>
            <a:ext cx="539750"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tx1"/>
                </a:solidFill>
                <a:latin typeface="Arial" panose="020B0604020202020204" pitchFamily="34" charset="0"/>
                <a:ea typeface="ＭＳ Ｐゴシック" panose="020B0600070205080204" pitchFamily="50" charset="-128"/>
              </a:defRPr>
            </a:lvl1pPr>
          </a:lstStyle>
          <a:p>
            <a:fld id="{E5C4FF1C-8F5E-4BC8-BCAF-207649A9C157}" type="slidenum">
              <a:rPr lang="de-DE" altLang="ja-JP" smtClean="0"/>
              <a:pPr/>
              <a:t>‹#›</a:t>
            </a:fld>
            <a:endParaRPr lang="de-DE" altLang="ja-JP"/>
          </a:p>
        </p:txBody>
      </p:sp>
      <p:sp>
        <p:nvSpPr>
          <p:cNvPr id="20" name="Rectangle 47">
            <a:extLst>
              <a:ext uri="{FF2B5EF4-FFF2-40B4-BE49-F238E27FC236}">
                <a16:creationId xmlns:a16="http://schemas.microsoft.com/office/drawing/2014/main" id="{5BBD3F6E-401C-4DFB-91EE-C13F0518430F}"/>
              </a:ext>
            </a:extLst>
          </p:cNvPr>
          <p:cNvSpPr txBox="1">
            <a:spLocks noChangeArrowheads="1"/>
          </p:cNvSpPr>
          <p:nvPr userDrawn="1"/>
        </p:nvSpPr>
        <p:spPr>
          <a:xfrm>
            <a:off x="5157787" y="6653213"/>
            <a:ext cx="4022725" cy="201612"/>
          </a:xfrm>
          <a:prstGeom prst="rect">
            <a:avLst/>
          </a:prstGeom>
        </p:spPr>
        <p:txBody>
          <a:bodyPr/>
          <a:lstStyle>
            <a:defPPr>
              <a:defRPr lang="ja-JP"/>
            </a:defPPr>
            <a:lvl1pPr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1pPr>
            <a:lvl2pPr marL="4572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2pPr>
            <a:lvl3pPr marL="9144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3pPr>
            <a:lvl4pPr marL="13716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4pPr>
            <a:lvl5pPr marL="18288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5pPr>
            <a:lvl6pPr marL="22860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6pPr>
            <a:lvl7pPr marL="27432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7pPr>
            <a:lvl8pPr marL="32004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8pPr>
            <a:lvl9pPr marL="36576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9pPr>
          </a:lstStyle>
          <a:p>
            <a:pPr algn="r"/>
            <a:r>
              <a:rPr lang="de-DE" altLang="ja-JP" sz="800" dirty="0">
                <a:latin typeface="Meiryo UI" panose="020B0604030504040204" pitchFamily="50" charset="-128"/>
                <a:ea typeface="Meiryo UI" panose="020B0604030504040204" pitchFamily="50" charset="-128"/>
              </a:rPr>
              <a:t>Copyright 20</a:t>
            </a:r>
            <a:r>
              <a:rPr lang="en-US" altLang="ja-JP" sz="800" dirty="0">
                <a:latin typeface="Meiryo UI" panose="020B0604030504040204" pitchFamily="50" charset="-128"/>
                <a:ea typeface="Meiryo UI" panose="020B0604030504040204" pitchFamily="50" charset="-128"/>
              </a:rPr>
              <a:t>20</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FUJITSU</a:t>
            </a: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MARKETING</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LIMITED</a:t>
            </a:r>
          </a:p>
        </p:txBody>
      </p:sp>
    </p:spTree>
    <p:extLst>
      <p:ext uri="{BB962C8B-B14F-4D97-AF65-F5344CB8AC3E}">
        <p14:creationId xmlns:p14="http://schemas.microsoft.com/office/powerpoint/2010/main" val="314890489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bwMode="gray"/>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3" name="コンテンツ プレースホルダー 2"/>
          <p:cNvSpPr>
            <a:spLocks noGrp="1"/>
          </p:cNvSpPr>
          <p:nvPr>
            <p:ph idx="1"/>
          </p:nvPr>
        </p:nvSpPr>
        <p:spPr bwMode="gray"/>
        <p:txBody>
          <a:bodyPr/>
          <a:lstStyle>
            <a:lvl1pPr>
              <a:defRPr>
                <a:latin typeface="Meiryo UI" panose="020B0604030504040204" pitchFamily="50" charset="-128"/>
                <a:ea typeface="Meiryo UI" panose="020B0604030504040204" pitchFamily="50" charset="-128"/>
              </a:defRPr>
            </a:lvl1pPr>
            <a:lvl2pPr>
              <a:defRPr>
                <a:latin typeface="Meiryo UI" panose="020B0604030504040204" pitchFamily="50" charset="-128"/>
                <a:ea typeface="Meiryo UI" panose="020B0604030504040204" pitchFamily="50" charset="-128"/>
              </a:defRPr>
            </a:lvl2pPr>
            <a:lvl3pPr>
              <a:defRPr>
                <a:latin typeface="Meiryo UI" panose="020B0604030504040204" pitchFamily="50" charset="-128"/>
                <a:ea typeface="Meiryo UI" panose="020B0604030504040204" pitchFamily="50" charset="-128"/>
              </a:defRPr>
            </a:lvl3pPr>
            <a:lvl4pPr>
              <a:defRPr>
                <a:latin typeface="Meiryo UI" panose="020B0604030504040204" pitchFamily="50" charset="-128"/>
                <a:ea typeface="Meiryo UI" panose="020B0604030504040204" pitchFamily="50" charset="-128"/>
              </a:defRPr>
            </a:lvl4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p:txBody>
      </p:sp>
      <p:sp>
        <p:nvSpPr>
          <p:cNvPr id="4" name="スライド番号プレースホルダー 3"/>
          <p:cNvSpPr>
            <a:spLocks noGrp="1"/>
          </p:cNvSpPr>
          <p:nvPr>
            <p:ph type="sldNum" sz="quarter" idx="10"/>
          </p:nvPr>
        </p:nvSpPr>
        <p:spPr bwMode="gray"/>
        <p:txBody>
          <a:bodyPr/>
          <a:lstStyle>
            <a:lvl1pPr>
              <a:defRPr>
                <a:latin typeface="Arial" panose="020B0604020202020204" pitchFamily="34" charset="0"/>
                <a:ea typeface="ＭＳ Ｐゴシック" panose="020B0600070205080204" pitchFamily="50" charset="-128"/>
              </a:defRPr>
            </a:lvl1pPr>
          </a:lstStyle>
          <a:p>
            <a:fld id="{DE2B87E1-F9DF-4BEE-B07D-635D26011F4B}" type="slidenum">
              <a:rPr lang="de-DE" altLang="ja-JP" smtClean="0"/>
              <a:pPr/>
              <a:t>‹#›</a:t>
            </a:fld>
            <a:endParaRPr lang="de-DE" altLang="ja-JP"/>
          </a:p>
        </p:txBody>
      </p:sp>
    </p:spTree>
    <p:extLst>
      <p:ext uri="{BB962C8B-B14F-4D97-AF65-F5344CB8AC3E}">
        <p14:creationId xmlns:p14="http://schemas.microsoft.com/office/powerpoint/2010/main" val="253161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bwMode="gray"/>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3" name="コンテンツ プレースホルダー 2"/>
          <p:cNvSpPr>
            <a:spLocks noGrp="1"/>
          </p:cNvSpPr>
          <p:nvPr>
            <p:ph sz="half" idx="1"/>
          </p:nvPr>
        </p:nvSpPr>
        <p:spPr bwMode="gray">
          <a:xfrm>
            <a:off x="168275" y="869950"/>
            <a:ext cx="4316413" cy="5592763"/>
          </a:xfrm>
        </p:spPr>
        <p:txBody>
          <a:bodyPr/>
          <a:lstStyle>
            <a:lvl1pPr>
              <a:defRPr sz="2400">
                <a:latin typeface="Meiryo UI" panose="020B0604030504040204" pitchFamily="50" charset="-128"/>
                <a:ea typeface="Meiryo UI" panose="020B0604030504040204" pitchFamily="50" charset="-128"/>
              </a:defRPr>
            </a:lvl1pPr>
            <a:lvl2pPr>
              <a:defRPr sz="2000">
                <a:latin typeface="Meiryo UI" panose="020B0604030504040204" pitchFamily="50" charset="-128"/>
                <a:ea typeface="Meiryo UI" panose="020B0604030504040204" pitchFamily="50" charset="-128"/>
              </a:defRPr>
            </a:lvl2pPr>
            <a:lvl3pPr>
              <a:defRPr sz="1800">
                <a:latin typeface="Meiryo UI" panose="020B0604030504040204" pitchFamily="50" charset="-128"/>
                <a:ea typeface="Meiryo UI" panose="020B0604030504040204" pitchFamily="50" charset="-128"/>
              </a:defRPr>
            </a:lvl3pPr>
            <a:lvl4pPr>
              <a:defRPr sz="1600">
                <a:latin typeface="Meiryo UI" panose="020B0604030504040204" pitchFamily="50" charset="-128"/>
                <a:ea typeface="Meiryo UI" panose="020B0604030504040204" pitchFamily="50" charset="-128"/>
              </a:defRPr>
            </a:lvl4pPr>
            <a:lvl5pPr>
              <a:defRPr sz="1800"/>
            </a:lvl5pPr>
            <a:lvl6pPr>
              <a:defRPr sz="1800"/>
            </a:lvl6pPr>
            <a:lvl7pPr>
              <a:defRPr sz="1800"/>
            </a:lvl7pPr>
            <a:lvl8pPr>
              <a:defRPr sz="1800"/>
            </a:lvl8pPr>
            <a:lvl9pPr>
              <a:defRPr sz="1800"/>
            </a:lvl9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p:txBody>
      </p:sp>
      <p:sp>
        <p:nvSpPr>
          <p:cNvPr id="4" name="コンテンツ プレースホルダー 3"/>
          <p:cNvSpPr>
            <a:spLocks noGrp="1"/>
          </p:cNvSpPr>
          <p:nvPr>
            <p:ph sz="half" idx="2"/>
          </p:nvPr>
        </p:nvSpPr>
        <p:spPr bwMode="gray">
          <a:xfrm>
            <a:off x="4637088" y="869950"/>
            <a:ext cx="4318000" cy="5592763"/>
          </a:xfrm>
        </p:spPr>
        <p:txBody>
          <a:bodyPr/>
          <a:lstStyle>
            <a:lvl1pPr>
              <a:defRPr sz="2400">
                <a:latin typeface="Meiryo UI" panose="020B0604030504040204" pitchFamily="50" charset="-128"/>
                <a:ea typeface="Meiryo UI" panose="020B0604030504040204" pitchFamily="50" charset="-128"/>
              </a:defRPr>
            </a:lvl1pPr>
            <a:lvl2pPr>
              <a:defRPr sz="2000">
                <a:latin typeface="Meiryo UI" panose="020B0604030504040204" pitchFamily="50" charset="-128"/>
                <a:ea typeface="Meiryo UI" panose="020B0604030504040204" pitchFamily="50" charset="-128"/>
              </a:defRPr>
            </a:lvl2pPr>
            <a:lvl3pPr>
              <a:defRPr sz="1800">
                <a:latin typeface="Meiryo UI" panose="020B0604030504040204" pitchFamily="50" charset="-128"/>
                <a:ea typeface="Meiryo UI" panose="020B0604030504040204" pitchFamily="50" charset="-128"/>
              </a:defRPr>
            </a:lvl3pPr>
            <a:lvl4pPr>
              <a:defRPr sz="1600">
                <a:latin typeface="Meiryo UI" panose="020B0604030504040204" pitchFamily="50" charset="-128"/>
                <a:ea typeface="Meiryo UI" panose="020B0604030504040204" pitchFamily="50" charset="-128"/>
              </a:defRPr>
            </a:lvl4pPr>
            <a:lvl5pPr>
              <a:defRPr sz="1800"/>
            </a:lvl5pPr>
            <a:lvl6pPr>
              <a:defRPr sz="1800"/>
            </a:lvl6pPr>
            <a:lvl7pPr>
              <a:defRPr sz="1800"/>
            </a:lvl7pPr>
            <a:lvl8pPr>
              <a:defRPr sz="1800"/>
            </a:lvl8pPr>
            <a:lvl9pPr>
              <a:defRPr sz="1800"/>
            </a:lvl9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p:txBody>
      </p:sp>
      <p:sp>
        <p:nvSpPr>
          <p:cNvPr id="5" name="スライド番号プレースホルダー 4"/>
          <p:cNvSpPr>
            <a:spLocks noGrp="1"/>
          </p:cNvSpPr>
          <p:nvPr>
            <p:ph type="sldNum" sz="quarter" idx="10"/>
          </p:nvPr>
        </p:nvSpPr>
        <p:spPr bwMode="gray"/>
        <p:txBody>
          <a:bodyPr/>
          <a:lstStyle>
            <a:lvl1pPr>
              <a:defRPr>
                <a:latin typeface="Arial" panose="020B0604020202020204" pitchFamily="34" charset="0"/>
                <a:ea typeface="ＭＳ Ｐゴシック" panose="020B0600070205080204" pitchFamily="50" charset="-128"/>
              </a:defRPr>
            </a:lvl1pPr>
          </a:lstStyle>
          <a:p>
            <a:fld id="{FCB7B9BA-EF19-4458-B462-893E29D19B1E}" type="slidenum">
              <a:rPr lang="de-DE" altLang="ja-JP" smtClean="0"/>
              <a:pPr/>
              <a:t>‹#›</a:t>
            </a:fld>
            <a:endParaRPr lang="de-DE" altLang="ja-JP"/>
          </a:p>
        </p:txBody>
      </p:sp>
    </p:spTree>
    <p:extLst>
      <p:ext uri="{BB962C8B-B14F-4D97-AF65-F5344CB8AC3E}">
        <p14:creationId xmlns:p14="http://schemas.microsoft.com/office/powerpoint/2010/main" val="71532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bwMode="gray"/>
        <p:txBody>
          <a:bodyPr/>
          <a:lstStyle>
            <a:lvl1pPr>
              <a:defRPr>
                <a:latin typeface="Meiryo UI" panose="020B0604030504040204" pitchFamily="50" charset="-128"/>
                <a:ea typeface="Meiryo UI" panose="020B0604030504040204" pitchFamily="50" charset="-128"/>
              </a:defRPr>
            </a:lvl1pPr>
          </a:lstStyle>
          <a:p>
            <a:r>
              <a:rPr lang="ja-JP" altLang="en-US"/>
              <a:t>マスター タイトルの書式設定</a:t>
            </a:r>
          </a:p>
        </p:txBody>
      </p:sp>
      <p:sp>
        <p:nvSpPr>
          <p:cNvPr id="3" name="スライド番号プレースホルダー 2"/>
          <p:cNvSpPr>
            <a:spLocks noGrp="1"/>
          </p:cNvSpPr>
          <p:nvPr>
            <p:ph type="sldNum" sz="quarter" idx="10"/>
          </p:nvPr>
        </p:nvSpPr>
        <p:spPr bwMode="gray"/>
        <p:txBody>
          <a:bodyPr/>
          <a:lstStyle>
            <a:lvl1pPr>
              <a:defRPr>
                <a:latin typeface="Arial" panose="020B0604020202020204" pitchFamily="34" charset="0"/>
                <a:ea typeface="ＭＳ Ｐゴシック" panose="020B0600070205080204" pitchFamily="50" charset="-128"/>
              </a:defRPr>
            </a:lvl1pPr>
          </a:lstStyle>
          <a:p>
            <a:fld id="{1195C95A-030B-42EE-9D8D-E0455A77345A}" type="slidenum">
              <a:rPr lang="de-DE" altLang="ja-JP" smtClean="0"/>
              <a:pPr/>
              <a:t>‹#›</a:t>
            </a:fld>
            <a:endParaRPr lang="de-DE" altLang="ja-JP"/>
          </a:p>
        </p:txBody>
      </p:sp>
    </p:spTree>
    <p:extLst>
      <p:ext uri="{BB962C8B-B14F-4D97-AF65-F5344CB8AC3E}">
        <p14:creationId xmlns:p14="http://schemas.microsoft.com/office/powerpoint/2010/main" val="2073606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bwMode="gray"/>
        <p:txBody>
          <a:bodyPr/>
          <a:lstStyle>
            <a:lvl1pPr>
              <a:defRPr>
                <a:latin typeface="Arial" panose="020B0604020202020204" pitchFamily="34" charset="0"/>
                <a:ea typeface="ＭＳ Ｐゴシック" panose="020B0600070205080204" pitchFamily="50" charset="-128"/>
              </a:defRPr>
            </a:lvl1pPr>
          </a:lstStyle>
          <a:p>
            <a:fld id="{E8E9CBD9-E97A-4244-BA2F-A59041725FCD}" type="slidenum">
              <a:rPr lang="de-DE" altLang="ja-JP" smtClean="0"/>
              <a:pPr/>
              <a:t>‹#›</a:t>
            </a:fld>
            <a:endParaRPr lang="de-DE" altLang="ja-JP"/>
          </a:p>
        </p:txBody>
      </p:sp>
    </p:spTree>
    <p:extLst>
      <p:ext uri="{BB962C8B-B14F-4D97-AF65-F5344CB8AC3E}">
        <p14:creationId xmlns:p14="http://schemas.microsoft.com/office/powerpoint/2010/main" val="326108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エンドカット">
    <p:spTree>
      <p:nvGrpSpPr>
        <p:cNvPr id="1" name=""/>
        <p:cNvGrpSpPr/>
        <p:nvPr/>
      </p:nvGrpSpPr>
      <p:grpSpPr>
        <a:xfrm>
          <a:off x="0" y="0"/>
          <a:ext cx="0" cy="0"/>
          <a:chOff x="0" y="0"/>
          <a:chExt cx="0" cy="0"/>
        </a:xfrm>
      </p:grpSpPr>
      <p:sp>
        <p:nvSpPr>
          <p:cNvPr id="38" name="Rectangle 29"/>
          <p:cNvSpPr>
            <a:spLocks noGrp="1" noChangeArrowheads="1"/>
          </p:cNvSpPr>
          <p:nvPr>
            <p:ph type="sldNum" sz="quarter" idx="4"/>
          </p:nvPr>
        </p:nvSpPr>
        <p:spPr bwMode="gray">
          <a:xfrm>
            <a:off x="4300538" y="6653213"/>
            <a:ext cx="539750"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bg1"/>
                </a:solidFill>
                <a:latin typeface="Arial" panose="020B0604020202020204" pitchFamily="34" charset="0"/>
                <a:ea typeface="ＭＳ Ｐゴシック" panose="020B0600070205080204" pitchFamily="50" charset="-128"/>
              </a:defRPr>
            </a:lvl1pPr>
          </a:lstStyle>
          <a:p>
            <a:fld id="{E5C4FF1C-8F5E-4BC8-BCAF-207649A9C157}" type="slidenum">
              <a:rPr lang="de-DE" altLang="ja-JP" smtClean="0"/>
              <a:pPr/>
              <a:t>‹#›</a:t>
            </a:fld>
            <a:endParaRPr lang="de-DE" altLang="ja-JP"/>
          </a:p>
        </p:txBody>
      </p:sp>
      <p:sp>
        <p:nvSpPr>
          <p:cNvPr id="39" name="Rectangle 30"/>
          <p:cNvSpPr>
            <a:spLocks noGrp="1" noChangeArrowheads="1"/>
          </p:cNvSpPr>
          <p:nvPr>
            <p:ph type="ftr" sz="quarter" idx="3"/>
          </p:nvPr>
        </p:nvSpPr>
        <p:spPr bwMode="gray">
          <a:xfrm>
            <a:off x="4935538" y="6653213"/>
            <a:ext cx="4022725"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r" fontAlgn="base">
              <a:defRPr kumimoji="0" sz="800">
                <a:solidFill>
                  <a:schemeClr val="bg1"/>
                </a:solidFill>
                <a:latin typeface="Meiryo UI" panose="020B0604030504040204" pitchFamily="50" charset="-128"/>
                <a:ea typeface="Meiryo UI" panose="020B0604030504040204" pitchFamily="50" charset="-128"/>
              </a:defRPr>
            </a:lvl1pPr>
          </a:lstStyle>
          <a:p>
            <a:r>
              <a:rPr lang="de-DE" altLang="ja-JP"/>
              <a:t>Copyright 2014 FUJITSU LIMITED</a:t>
            </a:r>
          </a:p>
        </p:txBody>
      </p:sp>
      <p:grpSp>
        <p:nvGrpSpPr>
          <p:cNvPr id="4" name="Group 38" descr="Message Lockup"/>
          <p:cNvGrpSpPr>
            <a:grpSpLocks/>
          </p:cNvGrpSpPr>
          <p:nvPr userDrawn="1"/>
        </p:nvGrpSpPr>
        <p:grpSpPr bwMode="gray">
          <a:xfrm>
            <a:off x="0" y="0"/>
            <a:ext cx="9144000" cy="6858000"/>
            <a:chOff x="0" y="0"/>
            <a:chExt cx="5760" cy="4320"/>
          </a:xfrm>
        </p:grpSpPr>
        <p:sp>
          <p:nvSpPr>
            <p:cNvPr id="5" name="Rectangle 4"/>
            <p:cNvSpPr>
              <a:spLocks noChangeArrowheads="1"/>
            </p:cNvSpPr>
            <p:nvPr/>
          </p:nvSpPr>
          <p:spPr bwMode="gray">
            <a:xfrm>
              <a:off x="0" y="0"/>
              <a:ext cx="5760" cy="4320"/>
            </a:xfrm>
            <a:prstGeom prst="rect">
              <a:avLst/>
            </a:prstGeom>
            <a:solidFill>
              <a:srgbClr val="FFFFFF"/>
            </a:solidFill>
            <a:ln>
              <a:noFill/>
            </a:ln>
            <a:effectLst/>
            <a:extLst>
              <a:ext uri="{91240B29-F687-4F45-9708-019B960494DF}">
                <a14:hiddenLine xmlns:a14="http://schemas.microsoft.com/office/drawing/2010/main" w="9525" algn="ctr">
                  <a:solidFill>
                    <a:srgbClr val="505050"/>
                  </a:solidFill>
                  <a:miter lim="800000"/>
                  <a:headEnd/>
                  <a:tailEnd/>
                </a14:hiddenLine>
              </a:ex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wrap="none" anchor="ctr"/>
            <a:lstStyle/>
            <a:p>
              <a:endParaRPr lang="ja-JP" altLang="en-US">
                <a:latin typeface="Meiryo UI" panose="020B0604030504040204" pitchFamily="50" charset="-128"/>
                <a:ea typeface="Meiryo UI" panose="020B0604030504040204" pitchFamily="50" charset="-128"/>
              </a:endParaRPr>
            </a:p>
          </p:txBody>
        </p:sp>
        <p:grpSp>
          <p:nvGrpSpPr>
            <p:cNvPr id="6" name="Group 7"/>
            <p:cNvGrpSpPr>
              <a:grpSpLocks noChangeAspect="1"/>
            </p:cNvGrpSpPr>
            <p:nvPr/>
          </p:nvGrpSpPr>
          <p:grpSpPr bwMode="gray">
            <a:xfrm>
              <a:off x="0" y="0"/>
              <a:ext cx="5760" cy="4320"/>
              <a:chOff x="0" y="0"/>
              <a:chExt cx="5760" cy="4320"/>
            </a:xfrm>
          </p:grpSpPr>
          <p:sp>
            <p:nvSpPr>
              <p:cNvPr id="7" name="AutoShape 6"/>
              <p:cNvSpPr>
                <a:spLocks noChangeAspect="1" noChangeArrowheads="1" noTextEdit="1"/>
              </p:cNvSpPr>
              <p:nvPr/>
            </p:nvSpPr>
            <p:spPr bwMode="gray">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8" name="Freeform 8"/>
              <p:cNvSpPr>
                <a:spLocks/>
              </p:cNvSpPr>
              <p:nvPr/>
            </p:nvSpPr>
            <p:spPr bwMode="gray">
              <a:xfrm>
                <a:off x="1217" y="2598"/>
                <a:ext cx="97" cy="159"/>
              </a:xfrm>
              <a:custGeom>
                <a:avLst/>
                <a:gdLst>
                  <a:gd name="T0" fmla="*/ 0 w 484"/>
                  <a:gd name="T1" fmla="*/ 764 h 795"/>
                  <a:gd name="T2" fmla="*/ 0 w 484"/>
                  <a:gd name="T3" fmla="*/ 672 h 795"/>
                  <a:gd name="T4" fmla="*/ 186 w 484"/>
                  <a:gd name="T5" fmla="*/ 715 h 795"/>
                  <a:gd name="T6" fmla="*/ 371 w 484"/>
                  <a:gd name="T7" fmla="*/ 593 h 795"/>
                  <a:gd name="T8" fmla="*/ 339 w 484"/>
                  <a:gd name="T9" fmla="*/ 515 h 795"/>
                  <a:gd name="T10" fmla="*/ 284 w 484"/>
                  <a:gd name="T11" fmla="*/ 472 h 795"/>
                  <a:gd name="T12" fmla="*/ 212 w 484"/>
                  <a:gd name="T13" fmla="*/ 436 h 795"/>
                  <a:gd name="T14" fmla="*/ 65 w 484"/>
                  <a:gd name="T15" fmla="*/ 337 h 795"/>
                  <a:gd name="T16" fmla="*/ 13 w 484"/>
                  <a:gd name="T17" fmla="*/ 199 h 795"/>
                  <a:gd name="T18" fmla="*/ 94 w 484"/>
                  <a:gd name="T19" fmla="*/ 43 h 795"/>
                  <a:gd name="T20" fmla="*/ 269 w 484"/>
                  <a:gd name="T21" fmla="*/ 0 h 795"/>
                  <a:gd name="T22" fmla="*/ 430 w 484"/>
                  <a:gd name="T23" fmla="*/ 26 h 795"/>
                  <a:gd name="T24" fmla="*/ 430 w 484"/>
                  <a:gd name="T25" fmla="*/ 111 h 795"/>
                  <a:gd name="T26" fmla="*/ 274 w 484"/>
                  <a:gd name="T27" fmla="*/ 78 h 795"/>
                  <a:gd name="T28" fmla="*/ 169 w 484"/>
                  <a:gd name="T29" fmla="*/ 103 h 795"/>
                  <a:gd name="T30" fmla="*/ 126 w 484"/>
                  <a:gd name="T31" fmla="*/ 186 h 795"/>
                  <a:gd name="T32" fmla="*/ 156 w 484"/>
                  <a:gd name="T33" fmla="*/ 264 h 795"/>
                  <a:gd name="T34" fmla="*/ 286 w 484"/>
                  <a:gd name="T35" fmla="*/ 345 h 795"/>
                  <a:gd name="T36" fmla="*/ 391 w 484"/>
                  <a:gd name="T37" fmla="*/ 406 h 795"/>
                  <a:gd name="T38" fmla="*/ 464 w 484"/>
                  <a:gd name="T39" fmla="*/ 486 h 795"/>
                  <a:gd name="T40" fmla="*/ 484 w 484"/>
                  <a:gd name="T41" fmla="*/ 581 h 795"/>
                  <a:gd name="T42" fmla="*/ 193 w 484"/>
                  <a:gd name="T43" fmla="*/ 795 h 795"/>
                  <a:gd name="T44" fmla="*/ 0 w 484"/>
                  <a:gd name="T45" fmla="*/ 764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4" h="795">
                    <a:moveTo>
                      <a:pt x="0" y="764"/>
                    </a:moveTo>
                    <a:cubicBezTo>
                      <a:pt x="0" y="672"/>
                      <a:pt x="0" y="672"/>
                      <a:pt x="0" y="672"/>
                    </a:cubicBezTo>
                    <a:cubicBezTo>
                      <a:pt x="50" y="700"/>
                      <a:pt x="113" y="715"/>
                      <a:pt x="186" y="715"/>
                    </a:cubicBezTo>
                    <a:cubicBezTo>
                      <a:pt x="309" y="715"/>
                      <a:pt x="371" y="674"/>
                      <a:pt x="371" y="593"/>
                    </a:cubicBezTo>
                    <a:cubicBezTo>
                      <a:pt x="371" y="562"/>
                      <a:pt x="361" y="536"/>
                      <a:pt x="339" y="515"/>
                    </a:cubicBezTo>
                    <a:cubicBezTo>
                      <a:pt x="323" y="498"/>
                      <a:pt x="305" y="484"/>
                      <a:pt x="284" y="472"/>
                    </a:cubicBezTo>
                    <a:cubicBezTo>
                      <a:pt x="265" y="462"/>
                      <a:pt x="241" y="450"/>
                      <a:pt x="212" y="436"/>
                    </a:cubicBezTo>
                    <a:cubicBezTo>
                      <a:pt x="142" y="402"/>
                      <a:pt x="93" y="369"/>
                      <a:pt x="65" y="337"/>
                    </a:cubicBezTo>
                    <a:cubicBezTo>
                      <a:pt x="30" y="299"/>
                      <a:pt x="13" y="253"/>
                      <a:pt x="13" y="199"/>
                    </a:cubicBezTo>
                    <a:cubicBezTo>
                      <a:pt x="13" y="129"/>
                      <a:pt x="40" y="77"/>
                      <a:pt x="94" y="43"/>
                    </a:cubicBezTo>
                    <a:cubicBezTo>
                      <a:pt x="140" y="14"/>
                      <a:pt x="198" y="0"/>
                      <a:pt x="269" y="0"/>
                    </a:cubicBezTo>
                    <a:cubicBezTo>
                      <a:pt x="318" y="0"/>
                      <a:pt x="372" y="8"/>
                      <a:pt x="430" y="26"/>
                    </a:cubicBezTo>
                    <a:cubicBezTo>
                      <a:pt x="430" y="111"/>
                      <a:pt x="430" y="111"/>
                      <a:pt x="430" y="111"/>
                    </a:cubicBezTo>
                    <a:cubicBezTo>
                      <a:pt x="381" y="89"/>
                      <a:pt x="329" y="78"/>
                      <a:pt x="274" y="78"/>
                    </a:cubicBezTo>
                    <a:cubicBezTo>
                      <a:pt x="232" y="78"/>
                      <a:pt x="197" y="86"/>
                      <a:pt x="169" y="103"/>
                    </a:cubicBezTo>
                    <a:cubicBezTo>
                      <a:pt x="141" y="120"/>
                      <a:pt x="126" y="148"/>
                      <a:pt x="126" y="186"/>
                    </a:cubicBezTo>
                    <a:cubicBezTo>
                      <a:pt x="126" y="218"/>
                      <a:pt x="136" y="244"/>
                      <a:pt x="156" y="264"/>
                    </a:cubicBezTo>
                    <a:cubicBezTo>
                      <a:pt x="176" y="285"/>
                      <a:pt x="219" y="312"/>
                      <a:pt x="286" y="345"/>
                    </a:cubicBezTo>
                    <a:cubicBezTo>
                      <a:pt x="338" y="372"/>
                      <a:pt x="374" y="392"/>
                      <a:pt x="391" y="406"/>
                    </a:cubicBezTo>
                    <a:cubicBezTo>
                      <a:pt x="426" y="430"/>
                      <a:pt x="450" y="457"/>
                      <a:pt x="464" y="486"/>
                    </a:cubicBezTo>
                    <a:cubicBezTo>
                      <a:pt x="478" y="512"/>
                      <a:pt x="484" y="544"/>
                      <a:pt x="484" y="581"/>
                    </a:cubicBezTo>
                    <a:cubicBezTo>
                      <a:pt x="484" y="724"/>
                      <a:pt x="387" y="795"/>
                      <a:pt x="193" y="795"/>
                    </a:cubicBezTo>
                    <a:cubicBezTo>
                      <a:pt x="114" y="795"/>
                      <a:pt x="50" y="785"/>
                      <a:pt x="0" y="76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9" name="Freeform 9"/>
              <p:cNvSpPr>
                <a:spLocks/>
              </p:cNvSpPr>
              <p:nvPr/>
            </p:nvSpPr>
            <p:spPr bwMode="gray">
              <a:xfrm>
                <a:off x="1349" y="2526"/>
                <a:ext cx="115" cy="227"/>
              </a:xfrm>
              <a:custGeom>
                <a:avLst/>
                <a:gdLst>
                  <a:gd name="T0" fmla="*/ 0 w 572"/>
                  <a:gd name="T1" fmla="*/ 1136 h 1136"/>
                  <a:gd name="T2" fmla="*/ 0 w 572"/>
                  <a:gd name="T3" fmla="*/ 0 h 1136"/>
                  <a:gd name="T4" fmla="*/ 129 w 572"/>
                  <a:gd name="T5" fmla="*/ 0 h 1136"/>
                  <a:gd name="T6" fmla="*/ 129 w 572"/>
                  <a:gd name="T7" fmla="*/ 400 h 1136"/>
                  <a:gd name="T8" fmla="*/ 319 w 572"/>
                  <a:gd name="T9" fmla="*/ 361 h 1136"/>
                  <a:gd name="T10" fmla="*/ 549 w 572"/>
                  <a:gd name="T11" fmla="*/ 479 h 1136"/>
                  <a:gd name="T12" fmla="*/ 572 w 572"/>
                  <a:gd name="T13" fmla="*/ 673 h 1136"/>
                  <a:gd name="T14" fmla="*/ 572 w 572"/>
                  <a:gd name="T15" fmla="*/ 1136 h 1136"/>
                  <a:gd name="T16" fmla="*/ 443 w 572"/>
                  <a:gd name="T17" fmla="*/ 1136 h 1136"/>
                  <a:gd name="T18" fmla="*/ 443 w 572"/>
                  <a:gd name="T19" fmla="*/ 653 h 1136"/>
                  <a:gd name="T20" fmla="*/ 420 w 572"/>
                  <a:gd name="T21" fmla="*/ 499 h 1136"/>
                  <a:gd name="T22" fmla="*/ 307 w 572"/>
                  <a:gd name="T23" fmla="*/ 439 h 1136"/>
                  <a:gd name="T24" fmla="*/ 129 w 572"/>
                  <a:gd name="T25" fmla="*/ 485 h 1136"/>
                  <a:gd name="T26" fmla="*/ 129 w 572"/>
                  <a:gd name="T27" fmla="*/ 1136 h 1136"/>
                  <a:gd name="T28" fmla="*/ 0 w 572"/>
                  <a:gd name="T29" fmla="*/ 1136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2" h="1136">
                    <a:moveTo>
                      <a:pt x="0" y="1136"/>
                    </a:moveTo>
                    <a:cubicBezTo>
                      <a:pt x="0" y="0"/>
                      <a:pt x="0" y="0"/>
                      <a:pt x="0" y="0"/>
                    </a:cubicBezTo>
                    <a:cubicBezTo>
                      <a:pt x="129" y="0"/>
                      <a:pt x="129" y="0"/>
                      <a:pt x="129" y="0"/>
                    </a:cubicBezTo>
                    <a:cubicBezTo>
                      <a:pt x="129" y="400"/>
                      <a:pt x="129" y="400"/>
                      <a:pt x="129" y="400"/>
                    </a:cubicBezTo>
                    <a:cubicBezTo>
                      <a:pt x="196" y="374"/>
                      <a:pt x="260" y="361"/>
                      <a:pt x="319" y="361"/>
                    </a:cubicBezTo>
                    <a:cubicBezTo>
                      <a:pt x="438" y="361"/>
                      <a:pt x="515" y="400"/>
                      <a:pt x="549" y="479"/>
                    </a:cubicBezTo>
                    <a:cubicBezTo>
                      <a:pt x="564" y="515"/>
                      <a:pt x="572" y="579"/>
                      <a:pt x="572" y="673"/>
                    </a:cubicBezTo>
                    <a:cubicBezTo>
                      <a:pt x="572" y="1136"/>
                      <a:pt x="572" y="1136"/>
                      <a:pt x="572" y="1136"/>
                    </a:cubicBezTo>
                    <a:cubicBezTo>
                      <a:pt x="443" y="1136"/>
                      <a:pt x="443" y="1136"/>
                      <a:pt x="443" y="1136"/>
                    </a:cubicBezTo>
                    <a:cubicBezTo>
                      <a:pt x="443" y="653"/>
                      <a:pt x="443" y="653"/>
                      <a:pt x="443" y="653"/>
                    </a:cubicBezTo>
                    <a:cubicBezTo>
                      <a:pt x="443" y="581"/>
                      <a:pt x="436" y="529"/>
                      <a:pt x="420" y="499"/>
                    </a:cubicBezTo>
                    <a:cubicBezTo>
                      <a:pt x="400" y="459"/>
                      <a:pt x="362" y="439"/>
                      <a:pt x="307" y="439"/>
                    </a:cubicBezTo>
                    <a:cubicBezTo>
                      <a:pt x="256" y="439"/>
                      <a:pt x="196" y="454"/>
                      <a:pt x="129" y="485"/>
                    </a:cubicBezTo>
                    <a:cubicBezTo>
                      <a:pt x="129" y="1136"/>
                      <a:pt x="129" y="1136"/>
                      <a:pt x="129" y="1136"/>
                    </a:cubicBezTo>
                    <a:lnTo>
                      <a:pt x="0" y="11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0" name="Freeform 10"/>
              <p:cNvSpPr>
                <a:spLocks noEditPoints="1"/>
              </p:cNvSpPr>
              <p:nvPr/>
            </p:nvSpPr>
            <p:spPr bwMode="gray">
              <a:xfrm>
                <a:off x="1499" y="2598"/>
                <a:ext cx="117" cy="159"/>
              </a:xfrm>
              <a:custGeom>
                <a:avLst/>
                <a:gdLst>
                  <a:gd name="T0" fmla="*/ 456 w 585"/>
                  <a:gd name="T1" fmla="*/ 298 h 795"/>
                  <a:gd name="T2" fmla="*/ 456 w 585"/>
                  <a:gd name="T3" fmla="*/ 259 h 795"/>
                  <a:gd name="T4" fmla="*/ 432 w 585"/>
                  <a:gd name="T5" fmla="*/ 144 h 795"/>
                  <a:gd name="T6" fmla="*/ 283 w 585"/>
                  <a:gd name="T7" fmla="*/ 81 h 795"/>
                  <a:gd name="T8" fmla="*/ 73 w 585"/>
                  <a:gd name="T9" fmla="*/ 123 h 795"/>
                  <a:gd name="T10" fmla="*/ 73 w 585"/>
                  <a:gd name="T11" fmla="*/ 33 h 795"/>
                  <a:gd name="T12" fmla="*/ 296 w 585"/>
                  <a:gd name="T13" fmla="*/ 0 h 795"/>
                  <a:gd name="T14" fmla="*/ 539 w 585"/>
                  <a:gd name="T15" fmla="*/ 80 h 795"/>
                  <a:gd name="T16" fmla="*/ 582 w 585"/>
                  <a:gd name="T17" fmla="*/ 209 h 795"/>
                  <a:gd name="T18" fmla="*/ 585 w 585"/>
                  <a:gd name="T19" fmla="*/ 303 h 795"/>
                  <a:gd name="T20" fmla="*/ 585 w 585"/>
                  <a:gd name="T21" fmla="*/ 760 h 795"/>
                  <a:gd name="T22" fmla="*/ 305 w 585"/>
                  <a:gd name="T23" fmla="*/ 795 h 795"/>
                  <a:gd name="T24" fmla="*/ 86 w 585"/>
                  <a:gd name="T25" fmla="*/ 752 h 795"/>
                  <a:gd name="T26" fmla="*/ 0 w 585"/>
                  <a:gd name="T27" fmla="*/ 583 h 795"/>
                  <a:gd name="T28" fmla="*/ 99 w 585"/>
                  <a:gd name="T29" fmla="*/ 380 h 795"/>
                  <a:gd name="T30" fmla="*/ 350 w 585"/>
                  <a:gd name="T31" fmla="*/ 310 h 795"/>
                  <a:gd name="T32" fmla="*/ 456 w 585"/>
                  <a:gd name="T33" fmla="*/ 298 h 795"/>
                  <a:gd name="T34" fmla="*/ 456 w 585"/>
                  <a:gd name="T35" fmla="*/ 372 h 795"/>
                  <a:gd name="T36" fmla="*/ 278 w 585"/>
                  <a:gd name="T37" fmla="*/ 399 h 795"/>
                  <a:gd name="T38" fmla="*/ 132 w 585"/>
                  <a:gd name="T39" fmla="*/ 570 h 795"/>
                  <a:gd name="T40" fmla="*/ 175 w 585"/>
                  <a:gd name="T41" fmla="*/ 679 h 795"/>
                  <a:gd name="T42" fmla="*/ 325 w 585"/>
                  <a:gd name="T43" fmla="*/ 718 h 795"/>
                  <a:gd name="T44" fmla="*/ 456 w 585"/>
                  <a:gd name="T45" fmla="*/ 700 h 795"/>
                  <a:gd name="T46" fmla="*/ 456 w 585"/>
                  <a:gd name="T47" fmla="*/ 372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5" h="795">
                    <a:moveTo>
                      <a:pt x="456" y="298"/>
                    </a:moveTo>
                    <a:cubicBezTo>
                      <a:pt x="456" y="259"/>
                      <a:pt x="456" y="259"/>
                      <a:pt x="456" y="259"/>
                    </a:cubicBezTo>
                    <a:cubicBezTo>
                      <a:pt x="456" y="209"/>
                      <a:pt x="448" y="171"/>
                      <a:pt x="432" y="144"/>
                    </a:cubicBezTo>
                    <a:cubicBezTo>
                      <a:pt x="409" y="102"/>
                      <a:pt x="359" y="81"/>
                      <a:pt x="283" y="81"/>
                    </a:cubicBezTo>
                    <a:cubicBezTo>
                      <a:pt x="214" y="81"/>
                      <a:pt x="144" y="95"/>
                      <a:pt x="73" y="123"/>
                    </a:cubicBezTo>
                    <a:cubicBezTo>
                      <a:pt x="73" y="33"/>
                      <a:pt x="73" y="33"/>
                      <a:pt x="73" y="33"/>
                    </a:cubicBezTo>
                    <a:cubicBezTo>
                      <a:pt x="145" y="11"/>
                      <a:pt x="219" y="0"/>
                      <a:pt x="296" y="0"/>
                    </a:cubicBezTo>
                    <a:cubicBezTo>
                      <a:pt x="414" y="0"/>
                      <a:pt x="495" y="27"/>
                      <a:pt x="539" y="80"/>
                    </a:cubicBezTo>
                    <a:cubicBezTo>
                      <a:pt x="562" y="109"/>
                      <a:pt x="577" y="152"/>
                      <a:pt x="582" y="209"/>
                    </a:cubicBezTo>
                    <a:cubicBezTo>
                      <a:pt x="584" y="230"/>
                      <a:pt x="585" y="261"/>
                      <a:pt x="585" y="303"/>
                    </a:cubicBezTo>
                    <a:cubicBezTo>
                      <a:pt x="585" y="760"/>
                      <a:pt x="585" y="760"/>
                      <a:pt x="585" y="760"/>
                    </a:cubicBezTo>
                    <a:cubicBezTo>
                      <a:pt x="497" y="783"/>
                      <a:pt x="404" y="795"/>
                      <a:pt x="305" y="795"/>
                    </a:cubicBezTo>
                    <a:cubicBezTo>
                      <a:pt x="211" y="795"/>
                      <a:pt x="138" y="781"/>
                      <a:pt x="86" y="752"/>
                    </a:cubicBezTo>
                    <a:cubicBezTo>
                      <a:pt x="29" y="719"/>
                      <a:pt x="0" y="663"/>
                      <a:pt x="0" y="583"/>
                    </a:cubicBezTo>
                    <a:cubicBezTo>
                      <a:pt x="0" y="491"/>
                      <a:pt x="33" y="423"/>
                      <a:pt x="99" y="380"/>
                    </a:cubicBezTo>
                    <a:cubicBezTo>
                      <a:pt x="149" y="347"/>
                      <a:pt x="233" y="324"/>
                      <a:pt x="350" y="310"/>
                    </a:cubicBezTo>
                    <a:cubicBezTo>
                      <a:pt x="372" y="307"/>
                      <a:pt x="407" y="303"/>
                      <a:pt x="456" y="298"/>
                    </a:cubicBezTo>
                    <a:moveTo>
                      <a:pt x="456" y="372"/>
                    </a:moveTo>
                    <a:cubicBezTo>
                      <a:pt x="378" y="379"/>
                      <a:pt x="318" y="389"/>
                      <a:pt x="278" y="399"/>
                    </a:cubicBezTo>
                    <a:cubicBezTo>
                      <a:pt x="180" y="423"/>
                      <a:pt x="132" y="480"/>
                      <a:pt x="132" y="570"/>
                    </a:cubicBezTo>
                    <a:cubicBezTo>
                      <a:pt x="132" y="619"/>
                      <a:pt x="146" y="655"/>
                      <a:pt x="175" y="679"/>
                    </a:cubicBezTo>
                    <a:cubicBezTo>
                      <a:pt x="206" y="705"/>
                      <a:pt x="256" y="718"/>
                      <a:pt x="325" y="718"/>
                    </a:cubicBezTo>
                    <a:cubicBezTo>
                      <a:pt x="372" y="718"/>
                      <a:pt x="415" y="711"/>
                      <a:pt x="456" y="700"/>
                    </a:cubicBezTo>
                    <a:lnTo>
                      <a:pt x="456" y="3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1" name="Freeform 11"/>
              <p:cNvSpPr>
                <a:spLocks noEditPoints="1"/>
              </p:cNvSpPr>
              <p:nvPr/>
            </p:nvSpPr>
            <p:spPr bwMode="gray">
              <a:xfrm>
                <a:off x="1662" y="2598"/>
                <a:ext cx="119" cy="227"/>
              </a:xfrm>
              <a:custGeom>
                <a:avLst/>
                <a:gdLst>
                  <a:gd name="T0" fmla="*/ 129 w 592"/>
                  <a:gd name="T1" fmla="*/ 742 h 1136"/>
                  <a:gd name="T2" fmla="*/ 129 w 592"/>
                  <a:gd name="T3" fmla="*/ 1136 h 1136"/>
                  <a:gd name="T4" fmla="*/ 0 w 592"/>
                  <a:gd name="T5" fmla="*/ 1136 h 1136"/>
                  <a:gd name="T6" fmla="*/ 0 w 592"/>
                  <a:gd name="T7" fmla="*/ 30 h 1136"/>
                  <a:gd name="T8" fmla="*/ 260 w 592"/>
                  <a:gd name="T9" fmla="*/ 0 h 1136"/>
                  <a:gd name="T10" fmla="*/ 528 w 592"/>
                  <a:gd name="T11" fmla="*/ 118 h 1136"/>
                  <a:gd name="T12" fmla="*/ 592 w 592"/>
                  <a:gd name="T13" fmla="*/ 396 h 1136"/>
                  <a:gd name="T14" fmla="*/ 511 w 592"/>
                  <a:gd name="T15" fmla="*/ 691 h 1136"/>
                  <a:gd name="T16" fmla="*/ 287 w 592"/>
                  <a:gd name="T17" fmla="*/ 795 h 1136"/>
                  <a:gd name="T18" fmla="*/ 180 w 592"/>
                  <a:gd name="T19" fmla="*/ 775 h 1136"/>
                  <a:gd name="T20" fmla="*/ 129 w 592"/>
                  <a:gd name="T21" fmla="*/ 742 h 1136"/>
                  <a:gd name="T22" fmla="*/ 129 w 592"/>
                  <a:gd name="T23" fmla="*/ 653 h 1136"/>
                  <a:gd name="T24" fmla="*/ 272 w 592"/>
                  <a:gd name="T25" fmla="*/ 718 h 1136"/>
                  <a:gd name="T26" fmla="*/ 418 w 592"/>
                  <a:gd name="T27" fmla="*/ 618 h 1136"/>
                  <a:gd name="T28" fmla="*/ 461 w 592"/>
                  <a:gd name="T29" fmla="*/ 395 h 1136"/>
                  <a:gd name="T30" fmla="*/ 403 w 592"/>
                  <a:gd name="T31" fmla="*/ 147 h 1136"/>
                  <a:gd name="T32" fmla="*/ 241 w 592"/>
                  <a:gd name="T33" fmla="*/ 78 h 1136"/>
                  <a:gd name="T34" fmla="*/ 129 w 592"/>
                  <a:gd name="T35" fmla="*/ 87 h 1136"/>
                  <a:gd name="T36" fmla="*/ 129 w 592"/>
                  <a:gd name="T37" fmla="*/ 653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2" h="1136">
                    <a:moveTo>
                      <a:pt x="129" y="742"/>
                    </a:moveTo>
                    <a:cubicBezTo>
                      <a:pt x="129" y="1136"/>
                      <a:pt x="129" y="1136"/>
                      <a:pt x="129" y="1136"/>
                    </a:cubicBezTo>
                    <a:cubicBezTo>
                      <a:pt x="0" y="1136"/>
                      <a:pt x="0" y="1136"/>
                      <a:pt x="0" y="1136"/>
                    </a:cubicBezTo>
                    <a:cubicBezTo>
                      <a:pt x="0" y="30"/>
                      <a:pt x="0" y="30"/>
                      <a:pt x="0" y="30"/>
                    </a:cubicBezTo>
                    <a:cubicBezTo>
                      <a:pt x="89" y="10"/>
                      <a:pt x="175" y="0"/>
                      <a:pt x="260" y="0"/>
                    </a:cubicBezTo>
                    <a:cubicBezTo>
                      <a:pt x="391" y="0"/>
                      <a:pt x="480" y="39"/>
                      <a:pt x="528" y="118"/>
                    </a:cubicBezTo>
                    <a:cubicBezTo>
                      <a:pt x="571" y="188"/>
                      <a:pt x="592" y="281"/>
                      <a:pt x="592" y="396"/>
                    </a:cubicBezTo>
                    <a:cubicBezTo>
                      <a:pt x="592" y="518"/>
                      <a:pt x="565" y="616"/>
                      <a:pt x="511" y="691"/>
                    </a:cubicBezTo>
                    <a:cubicBezTo>
                      <a:pt x="460" y="761"/>
                      <a:pt x="385" y="795"/>
                      <a:pt x="287" y="795"/>
                    </a:cubicBezTo>
                    <a:cubicBezTo>
                      <a:pt x="245" y="795"/>
                      <a:pt x="209" y="789"/>
                      <a:pt x="180" y="775"/>
                    </a:cubicBezTo>
                    <a:cubicBezTo>
                      <a:pt x="166" y="769"/>
                      <a:pt x="149" y="758"/>
                      <a:pt x="129" y="742"/>
                    </a:cubicBezTo>
                    <a:moveTo>
                      <a:pt x="129" y="653"/>
                    </a:moveTo>
                    <a:cubicBezTo>
                      <a:pt x="172" y="696"/>
                      <a:pt x="220" y="718"/>
                      <a:pt x="272" y="718"/>
                    </a:cubicBezTo>
                    <a:cubicBezTo>
                      <a:pt x="338" y="718"/>
                      <a:pt x="387" y="684"/>
                      <a:pt x="418" y="618"/>
                    </a:cubicBezTo>
                    <a:cubicBezTo>
                      <a:pt x="447" y="557"/>
                      <a:pt x="461" y="483"/>
                      <a:pt x="461" y="395"/>
                    </a:cubicBezTo>
                    <a:cubicBezTo>
                      <a:pt x="461" y="284"/>
                      <a:pt x="442" y="202"/>
                      <a:pt x="403" y="147"/>
                    </a:cubicBezTo>
                    <a:cubicBezTo>
                      <a:pt x="372" y="101"/>
                      <a:pt x="318" y="78"/>
                      <a:pt x="241" y="78"/>
                    </a:cubicBezTo>
                    <a:cubicBezTo>
                      <a:pt x="207" y="78"/>
                      <a:pt x="170" y="81"/>
                      <a:pt x="129" y="87"/>
                    </a:cubicBezTo>
                    <a:lnTo>
                      <a:pt x="129" y="6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2" name="Freeform 12"/>
              <p:cNvSpPr>
                <a:spLocks noEditPoints="1"/>
              </p:cNvSpPr>
              <p:nvPr/>
            </p:nvSpPr>
            <p:spPr bwMode="gray">
              <a:xfrm>
                <a:off x="1816" y="2547"/>
                <a:ext cx="32" cy="206"/>
              </a:xfrm>
              <a:custGeom>
                <a:avLst/>
                <a:gdLst>
                  <a:gd name="T0" fmla="*/ 78 w 157"/>
                  <a:gd name="T1" fmla="*/ 0 h 1031"/>
                  <a:gd name="T2" fmla="*/ 137 w 157"/>
                  <a:gd name="T3" fmla="*/ 26 h 1031"/>
                  <a:gd name="T4" fmla="*/ 157 w 157"/>
                  <a:gd name="T5" fmla="*/ 79 h 1031"/>
                  <a:gd name="T6" fmla="*/ 131 w 157"/>
                  <a:gd name="T7" fmla="*/ 139 h 1031"/>
                  <a:gd name="T8" fmla="*/ 78 w 157"/>
                  <a:gd name="T9" fmla="*/ 159 h 1031"/>
                  <a:gd name="T10" fmla="*/ 20 w 157"/>
                  <a:gd name="T11" fmla="*/ 133 h 1031"/>
                  <a:gd name="T12" fmla="*/ 0 w 157"/>
                  <a:gd name="T13" fmla="*/ 78 h 1031"/>
                  <a:gd name="T14" fmla="*/ 25 w 157"/>
                  <a:gd name="T15" fmla="*/ 20 h 1031"/>
                  <a:gd name="T16" fmla="*/ 78 w 157"/>
                  <a:gd name="T17" fmla="*/ 0 h 1031"/>
                  <a:gd name="T18" fmla="*/ 15 w 157"/>
                  <a:gd name="T19" fmla="*/ 277 h 1031"/>
                  <a:gd name="T20" fmla="*/ 144 w 157"/>
                  <a:gd name="T21" fmla="*/ 277 h 1031"/>
                  <a:gd name="T22" fmla="*/ 144 w 157"/>
                  <a:gd name="T23" fmla="*/ 1031 h 1031"/>
                  <a:gd name="T24" fmla="*/ 15 w 157"/>
                  <a:gd name="T25" fmla="*/ 1031 h 1031"/>
                  <a:gd name="T26" fmla="*/ 15 w 157"/>
                  <a:gd name="T27" fmla="*/ 277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031">
                    <a:moveTo>
                      <a:pt x="78" y="0"/>
                    </a:moveTo>
                    <a:cubicBezTo>
                      <a:pt x="102" y="0"/>
                      <a:pt x="121" y="9"/>
                      <a:pt x="137" y="26"/>
                    </a:cubicBezTo>
                    <a:cubicBezTo>
                      <a:pt x="150" y="42"/>
                      <a:pt x="157" y="59"/>
                      <a:pt x="157" y="79"/>
                    </a:cubicBezTo>
                    <a:cubicBezTo>
                      <a:pt x="157" y="103"/>
                      <a:pt x="148" y="123"/>
                      <a:pt x="131" y="139"/>
                    </a:cubicBezTo>
                    <a:cubicBezTo>
                      <a:pt x="116" y="152"/>
                      <a:pt x="99" y="159"/>
                      <a:pt x="78" y="159"/>
                    </a:cubicBezTo>
                    <a:cubicBezTo>
                      <a:pt x="54" y="159"/>
                      <a:pt x="35" y="150"/>
                      <a:pt x="20" y="133"/>
                    </a:cubicBezTo>
                    <a:cubicBezTo>
                      <a:pt x="6" y="118"/>
                      <a:pt x="0" y="99"/>
                      <a:pt x="0" y="78"/>
                    </a:cubicBezTo>
                    <a:cubicBezTo>
                      <a:pt x="0" y="56"/>
                      <a:pt x="8" y="37"/>
                      <a:pt x="25" y="20"/>
                    </a:cubicBezTo>
                    <a:cubicBezTo>
                      <a:pt x="40" y="7"/>
                      <a:pt x="58" y="0"/>
                      <a:pt x="78" y="0"/>
                    </a:cubicBezTo>
                    <a:moveTo>
                      <a:pt x="15" y="277"/>
                    </a:moveTo>
                    <a:cubicBezTo>
                      <a:pt x="144" y="277"/>
                      <a:pt x="144" y="277"/>
                      <a:pt x="144" y="277"/>
                    </a:cubicBezTo>
                    <a:cubicBezTo>
                      <a:pt x="144" y="1031"/>
                      <a:pt x="144" y="1031"/>
                      <a:pt x="144" y="1031"/>
                    </a:cubicBezTo>
                    <a:cubicBezTo>
                      <a:pt x="15" y="1031"/>
                      <a:pt x="15" y="1031"/>
                      <a:pt x="15" y="1031"/>
                    </a:cubicBezTo>
                    <a:lnTo>
                      <a:pt x="15" y="2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3" name="Freeform 13"/>
              <p:cNvSpPr>
                <a:spLocks/>
              </p:cNvSpPr>
              <p:nvPr/>
            </p:nvSpPr>
            <p:spPr bwMode="gray">
              <a:xfrm>
                <a:off x="1894" y="2598"/>
                <a:ext cx="114" cy="155"/>
              </a:xfrm>
              <a:custGeom>
                <a:avLst/>
                <a:gdLst>
                  <a:gd name="T0" fmla="*/ 0 w 573"/>
                  <a:gd name="T1" fmla="*/ 775 h 775"/>
                  <a:gd name="T2" fmla="*/ 0 w 573"/>
                  <a:gd name="T3" fmla="*/ 30 h 775"/>
                  <a:gd name="T4" fmla="*/ 302 w 573"/>
                  <a:gd name="T5" fmla="*/ 0 h 775"/>
                  <a:gd name="T6" fmla="*/ 550 w 573"/>
                  <a:gd name="T7" fmla="*/ 119 h 775"/>
                  <a:gd name="T8" fmla="*/ 573 w 573"/>
                  <a:gd name="T9" fmla="*/ 312 h 775"/>
                  <a:gd name="T10" fmla="*/ 573 w 573"/>
                  <a:gd name="T11" fmla="*/ 775 h 775"/>
                  <a:gd name="T12" fmla="*/ 444 w 573"/>
                  <a:gd name="T13" fmla="*/ 775 h 775"/>
                  <a:gd name="T14" fmla="*/ 444 w 573"/>
                  <a:gd name="T15" fmla="*/ 320 h 775"/>
                  <a:gd name="T16" fmla="*/ 421 w 573"/>
                  <a:gd name="T17" fmla="*/ 140 h 775"/>
                  <a:gd name="T18" fmla="*/ 290 w 573"/>
                  <a:gd name="T19" fmla="*/ 78 h 775"/>
                  <a:gd name="T20" fmla="*/ 130 w 573"/>
                  <a:gd name="T21" fmla="*/ 94 h 775"/>
                  <a:gd name="T22" fmla="*/ 130 w 573"/>
                  <a:gd name="T23" fmla="*/ 775 h 775"/>
                  <a:gd name="T24" fmla="*/ 0 w 573"/>
                  <a:gd name="T25" fmla="*/ 775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3" h="775">
                    <a:moveTo>
                      <a:pt x="0" y="775"/>
                    </a:moveTo>
                    <a:cubicBezTo>
                      <a:pt x="0" y="30"/>
                      <a:pt x="0" y="30"/>
                      <a:pt x="0" y="30"/>
                    </a:cubicBezTo>
                    <a:cubicBezTo>
                      <a:pt x="120" y="10"/>
                      <a:pt x="220" y="0"/>
                      <a:pt x="302" y="0"/>
                    </a:cubicBezTo>
                    <a:cubicBezTo>
                      <a:pt x="434" y="0"/>
                      <a:pt x="516" y="39"/>
                      <a:pt x="550" y="119"/>
                    </a:cubicBezTo>
                    <a:cubicBezTo>
                      <a:pt x="565" y="155"/>
                      <a:pt x="573" y="220"/>
                      <a:pt x="573" y="312"/>
                    </a:cubicBezTo>
                    <a:cubicBezTo>
                      <a:pt x="573" y="775"/>
                      <a:pt x="573" y="775"/>
                      <a:pt x="573" y="775"/>
                    </a:cubicBezTo>
                    <a:cubicBezTo>
                      <a:pt x="444" y="775"/>
                      <a:pt x="444" y="775"/>
                      <a:pt x="444" y="775"/>
                    </a:cubicBezTo>
                    <a:cubicBezTo>
                      <a:pt x="444" y="320"/>
                      <a:pt x="444" y="320"/>
                      <a:pt x="444" y="320"/>
                    </a:cubicBezTo>
                    <a:cubicBezTo>
                      <a:pt x="444" y="230"/>
                      <a:pt x="436" y="171"/>
                      <a:pt x="421" y="140"/>
                    </a:cubicBezTo>
                    <a:cubicBezTo>
                      <a:pt x="400" y="99"/>
                      <a:pt x="356" y="78"/>
                      <a:pt x="290" y="78"/>
                    </a:cubicBezTo>
                    <a:cubicBezTo>
                      <a:pt x="237" y="78"/>
                      <a:pt x="184" y="83"/>
                      <a:pt x="130" y="94"/>
                    </a:cubicBezTo>
                    <a:cubicBezTo>
                      <a:pt x="130" y="775"/>
                      <a:pt x="130" y="775"/>
                      <a:pt x="130" y="775"/>
                    </a:cubicBezTo>
                    <a:lnTo>
                      <a:pt x="0" y="7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4" name="Freeform 14"/>
              <p:cNvSpPr>
                <a:spLocks noEditPoints="1"/>
              </p:cNvSpPr>
              <p:nvPr/>
            </p:nvSpPr>
            <p:spPr bwMode="gray">
              <a:xfrm>
                <a:off x="2044" y="2598"/>
                <a:ext cx="119" cy="229"/>
              </a:xfrm>
              <a:custGeom>
                <a:avLst/>
                <a:gdLst>
                  <a:gd name="T0" fmla="*/ 466 w 595"/>
                  <a:gd name="T1" fmla="*/ 707 h 1147"/>
                  <a:gd name="T2" fmla="*/ 418 w 595"/>
                  <a:gd name="T3" fmla="*/ 752 h 1147"/>
                  <a:gd name="T4" fmla="*/ 268 w 595"/>
                  <a:gd name="T5" fmla="*/ 795 h 1147"/>
                  <a:gd name="T6" fmla="*/ 102 w 595"/>
                  <a:gd name="T7" fmla="*/ 740 h 1147"/>
                  <a:gd name="T8" fmla="*/ 0 w 595"/>
                  <a:gd name="T9" fmla="*/ 433 h 1147"/>
                  <a:gd name="T10" fmla="*/ 75 w 595"/>
                  <a:gd name="T11" fmla="*/ 137 h 1147"/>
                  <a:gd name="T12" fmla="*/ 356 w 595"/>
                  <a:gd name="T13" fmla="*/ 0 h 1147"/>
                  <a:gd name="T14" fmla="*/ 595 w 595"/>
                  <a:gd name="T15" fmla="*/ 30 h 1147"/>
                  <a:gd name="T16" fmla="*/ 595 w 595"/>
                  <a:gd name="T17" fmla="*/ 628 h 1147"/>
                  <a:gd name="T18" fmla="*/ 580 w 595"/>
                  <a:gd name="T19" fmla="*/ 881 h 1147"/>
                  <a:gd name="T20" fmla="*/ 441 w 595"/>
                  <a:gd name="T21" fmla="*/ 1099 h 1147"/>
                  <a:gd name="T22" fmla="*/ 200 w 595"/>
                  <a:gd name="T23" fmla="*/ 1147 h 1147"/>
                  <a:gd name="T24" fmla="*/ 103 w 595"/>
                  <a:gd name="T25" fmla="*/ 1141 h 1147"/>
                  <a:gd name="T26" fmla="*/ 103 w 595"/>
                  <a:gd name="T27" fmla="*/ 1064 h 1147"/>
                  <a:gd name="T28" fmla="*/ 199 w 595"/>
                  <a:gd name="T29" fmla="*/ 1069 h 1147"/>
                  <a:gd name="T30" fmla="*/ 357 w 595"/>
                  <a:gd name="T31" fmla="*/ 1041 h 1147"/>
                  <a:gd name="T32" fmla="*/ 454 w 595"/>
                  <a:gd name="T33" fmla="*/ 896 h 1147"/>
                  <a:gd name="T34" fmla="*/ 466 w 595"/>
                  <a:gd name="T35" fmla="*/ 748 h 1147"/>
                  <a:gd name="T36" fmla="*/ 466 w 595"/>
                  <a:gd name="T37" fmla="*/ 707 h 1147"/>
                  <a:gd name="T38" fmla="*/ 466 w 595"/>
                  <a:gd name="T39" fmla="*/ 85 h 1147"/>
                  <a:gd name="T40" fmla="*/ 369 w 595"/>
                  <a:gd name="T41" fmla="*/ 78 h 1147"/>
                  <a:gd name="T42" fmla="*/ 242 w 595"/>
                  <a:gd name="T43" fmla="*/ 111 h 1147"/>
                  <a:gd name="T44" fmla="*/ 159 w 595"/>
                  <a:gd name="T45" fmla="*/ 244 h 1147"/>
                  <a:gd name="T46" fmla="*/ 132 w 595"/>
                  <a:gd name="T47" fmla="*/ 438 h 1147"/>
                  <a:gd name="T48" fmla="*/ 183 w 595"/>
                  <a:gd name="T49" fmla="*/ 662 h 1147"/>
                  <a:gd name="T50" fmla="*/ 286 w 595"/>
                  <a:gd name="T51" fmla="*/ 718 h 1147"/>
                  <a:gd name="T52" fmla="*/ 388 w 595"/>
                  <a:gd name="T53" fmla="*/ 683 h 1147"/>
                  <a:gd name="T54" fmla="*/ 455 w 595"/>
                  <a:gd name="T55" fmla="*/ 592 h 1147"/>
                  <a:gd name="T56" fmla="*/ 466 w 595"/>
                  <a:gd name="T57" fmla="*/ 505 h 1147"/>
                  <a:gd name="T58" fmla="*/ 466 w 595"/>
                  <a:gd name="T59" fmla="*/ 85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95" h="1147">
                    <a:moveTo>
                      <a:pt x="466" y="707"/>
                    </a:moveTo>
                    <a:cubicBezTo>
                      <a:pt x="446" y="728"/>
                      <a:pt x="430" y="743"/>
                      <a:pt x="418" y="752"/>
                    </a:cubicBezTo>
                    <a:cubicBezTo>
                      <a:pt x="378" y="781"/>
                      <a:pt x="329" y="795"/>
                      <a:pt x="268" y="795"/>
                    </a:cubicBezTo>
                    <a:cubicBezTo>
                      <a:pt x="201" y="795"/>
                      <a:pt x="146" y="777"/>
                      <a:pt x="102" y="740"/>
                    </a:cubicBezTo>
                    <a:cubicBezTo>
                      <a:pt x="34" y="683"/>
                      <a:pt x="0" y="581"/>
                      <a:pt x="0" y="433"/>
                    </a:cubicBezTo>
                    <a:cubicBezTo>
                      <a:pt x="0" y="313"/>
                      <a:pt x="25" y="215"/>
                      <a:pt x="75" y="137"/>
                    </a:cubicBezTo>
                    <a:cubicBezTo>
                      <a:pt x="133" y="46"/>
                      <a:pt x="226" y="0"/>
                      <a:pt x="356" y="0"/>
                    </a:cubicBezTo>
                    <a:cubicBezTo>
                      <a:pt x="433" y="0"/>
                      <a:pt x="513" y="10"/>
                      <a:pt x="595" y="30"/>
                    </a:cubicBezTo>
                    <a:cubicBezTo>
                      <a:pt x="595" y="628"/>
                      <a:pt x="595" y="628"/>
                      <a:pt x="595" y="628"/>
                    </a:cubicBezTo>
                    <a:cubicBezTo>
                      <a:pt x="595" y="739"/>
                      <a:pt x="590" y="823"/>
                      <a:pt x="580" y="881"/>
                    </a:cubicBezTo>
                    <a:cubicBezTo>
                      <a:pt x="563" y="986"/>
                      <a:pt x="516" y="1059"/>
                      <a:pt x="441" y="1099"/>
                    </a:cubicBezTo>
                    <a:cubicBezTo>
                      <a:pt x="380" y="1131"/>
                      <a:pt x="299" y="1147"/>
                      <a:pt x="200" y="1147"/>
                    </a:cubicBezTo>
                    <a:cubicBezTo>
                      <a:pt x="172" y="1147"/>
                      <a:pt x="140" y="1145"/>
                      <a:pt x="103" y="1141"/>
                    </a:cubicBezTo>
                    <a:cubicBezTo>
                      <a:pt x="103" y="1064"/>
                      <a:pt x="103" y="1064"/>
                      <a:pt x="103" y="1064"/>
                    </a:cubicBezTo>
                    <a:cubicBezTo>
                      <a:pt x="136" y="1068"/>
                      <a:pt x="168" y="1069"/>
                      <a:pt x="199" y="1069"/>
                    </a:cubicBezTo>
                    <a:cubicBezTo>
                      <a:pt x="270" y="1069"/>
                      <a:pt x="322" y="1060"/>
                      <a:pt x="357" y="1041"/>
                    </a:cubicBezTo>
                    <a:cubicBezTo>
                      <a:pt x="408" y="1014"/>
                      <a:pt x="440" y="966"/>
                      <a:pt x="454" y="896"/>
                    </a:cubicBezTo>
                    <a:cubicBezTo>
                      <a:pt x="462" y="857"/>
                      <a:pt x="466" y="808"/>
                      <a:pt x="466" y="748"/>
                    </a:cubicBezTo>
                    <a:lnTo>
                      <a:pt x="466" y="707"/>
                    </a:lnTo>
                    <a:close/>
                    <a:moveTo>
                      <a:pt x="466" y="85"/>
                    </a:moveTo>
                    <a:cubicBezTo>
                      <a:pt x="430" y="80"/>
                      <a:pt x="398" y="78"/>
                      <a:pt x="369" y="78"/>
                    </a:cubicBezTo>
                    <a:cubicBezTo>
                      <a:pt x="315" y="78"/>
                      <a:pt x="272" y="89"/>
                      <a:pt x="242" y="111"/>
                    </a:cubicBezTo>
                    <a:cubicBezTo>
                      <a:pt x="207" y="136"/>
                      <a:pt x="179" y="180"/>
                      <a:pt x="159" y="244"/>
                    </a:cubicBezTo>
                    <a:cubicBezTo>
                      <a:pt x="141" y="299"/>
                      <a:pt x="132" y="364"/>
                      <a:pt x="132" y="438"/>
                    </a:cubicBezTo>
                    <a:cubicBezTo>
                      <a:pt x="132" y="540"/>
                      <a:pt x="149" y="615"/>
                      <a:pt x="183" y="662"/>
                    </a:cubicBezTo>
                    <a:cubicBezTo>
                      <a:pt x="209" y="699"/>
                      <a:pt x="243" y="718"/>
                      <a:pt x="286" y="718"/>
                    </a:cubicBezTo>
                    <a:cubicBezTo>
                      <a:pt x="323" y="718"/>
                      <a:pt x="357" y="706"/>
                      <a:pt x="388" y="683"/>
                    </a:cubicBezTo>
                    <a:cubicBezTo>
                      <a:pt x="420" y="660"/>
                      <a:pt x="442" y="629"/>
                      <a:pt x="455" y="592"/>
                    </a:cubicBezTo>
                    <a:cubicBezTo>
                      <a:pt x="462" y="572"/>
                      <a:pt x="466" y="543"/>
                      <a:pt x="466" y="505"/>
                    </a:cubicBezTo>
                    <a:lnTo>
                      <a:pt x="466"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5" name="Freeform 15"/>
              <p:cNvSpPr>
                <a:spLocks/>
              </p:cNvSpPr>
              <p:nvPr/>
            </p:nvSpPr>
            <p:spPr bwMode="gray">
              <a:xfrm>
                <a:off x="2280" y="2561"/>
                <a:ext cx="67" cy="192"/>
              </a:xfrm>
              <a:custGeom>
                <a:avLst/>
                <a:gdLst>
                  <a:gd name="T0" fmla="*/ 0 w 332"/>
                  <a:gd name="T1" fmla="*/ 0 h 958"/>
                  <a:gd name="T2" fmla="*/ 129 w 332"/>
                  <a:gd name="T3" fmla="*/ 0 h 958"/>
                  <a:gd name="T4" fmla="*/ 129 w 332"/>
                  <a:gd name="T5" fmla="*/ 204 h 958"/>
                  <a:gd name="T6" fmla="*/ 332 w 332"/>
                  <a:gd name="T7" fmla="*/ 204 h 958"/>
                  <a:gd name="T8" fmla="*/ 332 w 332"/>
                  <a:gd name="T9" fmla="*/ 286 h 958"/>
                  <a:gd name="T10" fmla="*/ 129 w 332"/>
                  <a:gd name="T11" fmla="*/ 286 h 958"/>
                  <a:gd name="T12" fmla="*/ 129 w 332"/>
                  <a:gd name="T13" fmla="*/ 686 h 958"/>
                  <a:gd name="T14" fmla="*/ 163 w 332"/>
                  <a:gd name="T15" fmla="*/ 840 h 958"/>
                  <a:gd name="T16" fmla="*/ 235 w 332"/>
                  <a:gd name="T17" fmla="*/ 873 h 958"/>
                  <a:gd name="T18" fmla="*/ 290 w 332"/>
                  <a:gd name="T19" fmla="*/ 875 h 958"/>
                  <a:gd name="T20" fmla="*/ 332 w 332"/>
                  <a:gd name="T21" fmla="*/ 875 h 958"/>
                  <a:gd name="T22" fmla="*/ 332 w 332"/>
                  <a:gd name="T23" fmla="*/ 958 h 958"/>
                  <a:gd name="T24" fmla="*/ 263 w 332"/>
                  <a:gd name="T25" fmla="*/ 958 h 958"/>
                  <a:gd name="T26" fmla="*/ 132 w 332"/>
                  <a:gd name="T27" fmla="*/ 945 h 958"/>
                  <a:gd name="T28" fmla="*/ 12 w 332"/>
                  <a:gd name="T29" fmla="*/ 817 h 958"/>
                  <a:gd name="T30" fmla="*/ 0 w 332"/>
                  <a:gd name="T31" fmla="*/ 667 h 958"/>
                  <a:gd name="T32" fmla="*/ 0 w 332"/>
                  <a:gd name="T33"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2" h="958">
                    <a:moveTo>
                      <a:pt x="0" y="0"/>
                    </a:moveTo>
                    <a:cubicBezTo>
                      <a:pt x="129" y="0"/>
                      <a:pt x="129" y="0"/>
                      <a:pt x="129" y="0"/>
                    </a:cubicBezTo>
                    <a:cubicBezTo>
                      <a:pt x="129" y="204"/>
                      <a:pt x="129" y="204"/>
                      <a:pt x="129" y="204"/>
                    </a:cubicBezTo>
                    <a:cubicBezTo>
                      <a:pt x="332" y="204"/>
                      <a:pt x="332" y="204"/>
                      <a:pt x="332" y="204"/>
                    </a:cubicBezTo>
                    <a:cubicBezTo>
                      <a:pt x="332" y="286"/>
                      <a:pt x="332" y="286"/>
                      <a:pt x="332" y="286"/>
                    </a:cubicBezTo>
                    <a:cubicBezTo>
                      <a:pt x="129" y="286"/>
                      <a:pt x="129" y="286"/>
                      <a:pt x="129" y="286"/>
                    </a:cubicBezTo>
                    <a:cubicBezTo>
                      <a:pt x="129" y="686"/>
                      <a:pt x="129" y="686"/>
                      <a:pt x="129" y="686"/>
                    </a:cubicBezTo>
                    <a:cubicBezTo>
                      <a:pt x="129" y="762"/>
                      <a:pt x="140" y="813"/>
                      <a:pt x="163" y="840"/>
                    </a:cubicBezTo>
                    <a:cubicBezTo>
                      <a:pt x="179" y="858"/>
                      <a:pt x="203" y="869"/>
                      <a:pt x="235" y="873"/>
                    </a:cubicBezTo>
                    <a:cubicBezTo>
                      <a:pt x="245" y="875"/>
                      <a:pt x="264" y="875"/>
                      <a:pt x="290" y="875"/>
                    </a:cubicBezTo>
                    <a:cubicBezTo>
                      <a:pt x="332" y="875"/>
                      <a:pt x="332" y="875"/>
                      <a:pt x="332" y="875"/>
                    </a:cubicBezTo>
                    <a:cubicBezTo>
                      <a:pt x="332" y="958"/>
                      <a:pt x="332" y="958"/>
                      <a:pt x="332" y="958"/>
                    </a:cubicBezTo>
                    <a:cubicBezTo>
                      <a:pt x="263" y="958"/>
                      <a:pt x="263" y="958"/>
                      <a:pt x="263" y="958"/>
                    </a:cubicBezTo>
                    <a:cubicBezTo>
                      <a:pt x="207" y="958"/>
                      <a:pt x="164" y="953"/>
                      <a:pt x="132" y="945"/>
                    </a:cubicBezTo>
                    <a:cubicBezTo>
                      <a:pt x="67" y="927"/>
                      <a:pt x="27" y="884"/>
                      <a:pt x="12" y="817"/>
                    </a:cubicBezTo>
                    <a:cubicBezTo>
                      <a:pt x="4" y="781"/>
                      <a:pt x="0" y="731"/>
                      <a:pt x="0" y="667"/>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6" name="Freeform 16"/>
              <p:cNvSpPr>
                <a:spLocks noEditPoints="1"/>
              </p:cNvSpPr>
              <p:nvPr/>
            </p:nvSpPr>
            <p:spPr bwMode="gray">
              <a:xfrm>
                <a:off x="2374" y="2598"/>
                <a:ext cx="127" cy="159"/>
              </a:xfrm>
              <a:custGeom>
                <a:avLst/>
                <a:gdLst>
                  <a:gd name="T0" fmla="*/ 318 w 634"/>
                  <a:gd name="T1" fmla="*/ 0 h 795"/>
                  <a:gd name="T2" fmla="*/ 559 w 634"/>
                  <a:gd name="T3" fmla="*/ 107 h 795"/>
                  <a:gd name="T4" fmla="*/ 634 w 634"/>
                  <a:gd name="T5" fmla="*/ 398 h 795"/>
                  <a:gd name="T6" fmla="*/ 559 w 634"/>
                  <a:gd name="T7" fmla="*/ 688 h 795"/>
                  <a:gd name="T8" fmla="*/ 318 w 634"/>
                  <a:gd name="T9" fmla="*/ 795 h 795"/>
                  <a:gd name="T10" fmla="*/ 0 w 634"/>
                  <a:gd name="T11" fmla="*/ 393 h 795"/>
                  <a:gd name="T12" fmla="*/ 76 w 634"/>
                  <a:gd name="T13" fmla="*/ 107 h 795"/>
                  <a:gd name="T14" fmla="*/ 318 w 634"/>
                  <a:gd name="T15" fmla="*/ 0 h 795"/>
                  <a:gd name="T16" fmla="*/ 318 w 634"/>
                  <a:gd name="T17" fmla="*/ 78 h 795"/>
                  <a:gd name="T18" fmla="*/ 166 w 634"/>
                  <a:gd name="T19" fmla="*/ 176 h 795"/>
                  <a:gd name="T20" fmla="*/ 132 w 634"/>
                  <a:gd name="T21" fmla="*/ 394 h 795"/>
                  <a:gd name="T22" fmla="*/ 166 w 634"/>
                  <a:gd name="T23" fmla="*/ 619 h 795"/>
                  <a:gd name="T24" fmla="*/ 318 w 634"/>
                  <a:gd name="T25" fmla="*/ 718 h 795"/>
                  <a:gd name="T26" fmla="*/ 468 w 634"/>
                  <a:gd name="T27" fmla="*/ 619 h 795"/>
                  <a:gd name="T28" fmla="*/ 503 w 634"/>
                  <a:gd name="T29" fmla="*/ 398 h 795"/>
                  <a:gd name="T30" fmla="*/ 468 w 634"/>
                  <a:gd name="T31" fmla="*/ 176 h 795"/>
                  <a:gd name="T32" fmla="*/ 318 w 634"/>
                  <a:gd name="T33" fmla="*/ 7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4" h="795">
                    <a:moveTo>
                      <a:pt x="318" y="0"/>
                    </a:moveTo>
                    <a:cubicBezTo>
                      <a:pt x="426" y="0"/>
                      <a:pt x="506" y="36"/>
                      <a:pt x="559" y="107"/>
                    </a:cubicBezTo>
                    <a:cubicBezTo>
                      <a:pt x="609" y="176"/>
                      <a:pt x="634" y="273"/>
                      <a:pt x="634" y="398"/>
                    </a:cubicBezTo>
                    <a:cubicBezTo>
                      <a:pt x="634" y="521"/>
                      <a:pt x="609" y="618"/>
                      <a:pt x="559" y="688"/>
                    </a:cubicBezTo>
                    <a:cubicBezTo>
                      <a:pt x="507" y="760"/>
                      <a:pt x="427" y="795"/>
                      <a:pt x="318" y="795"/>
                    </a:cubicBezTo>
                    <a:cubicBezTo>
                      <a:pt x="106" y="795"/>
                      <a:pt x="0" y="661"/>
                      <a:pt x="0" y="393"/>
                    </a:cubicBezTo>
                    <a:cubicBezTo>
                      <a:pt x="0" y="271"/>
                      <a:pt x="26" y="176"/>
                      <a:pt x="76" y="107"/>
                    </a:cubicBezTo>
                    <a:cubicBezTo>
                      <a:pt x="129" y="36"/>
                      <a:pt x="209" y="0"/>
                      <a:pt x="318" y="0"/>
                    </a:cubicBezTo>
                    <a:moveTo>
                      <a:pt x="318" y="78"/>
                    </a:moveTo>
                    <a:cubicBezTo>
                      <a:pt x="245" y="78"/>
                      <a:pt x="194" y="110"/>
                      <a:pt x="166" y="176"/>
                    </a:cubicBezTo>
                    <a:cubicBezTo>
                      <a:pt x="144" y="230"/>
                      <a:pt x="132" y="303"/>
                      <a:pt x="132" y="394"/>
                    </a:cubicBezTo>
                    <a:cubicBezTo>
                      <a:pt x="132" y="490"/>
                      <a:pt x="144" y="565"/>
                      <a:pt x="166" y="619"/>
                    </a:cubicBezTo>
                    <a:cubicBezTo>
                      <a:pt x="194" y="685"/>
                      <a:pt x="245" y="718"/>
                      <a:pt x="318" y="718"/>
                    </a:cubicBezTo>
                    <a:cubicBezTo>
                      <a:pt x="391" y="718"/>
                      <a:pt x="441" y="685"/>
                      <a:pt x="468" y="619"/>
                    </a:cubicBezTo>
                    <a:cubicBezTo>
                      <a:pt x="491" y="565"/>
                      <a:pt x="503" y="491"/>
                      <a:pt x="503" y="398"/>
                    </a:cubicBezTo>
                    <a:cubicBezTo>
                      <a:pt x="503" y="302"/>
                      <a:pt x="491" y="228"/>
                      <a:pt x="468" y="176"/>
                    </a:cubicBezTo>
                    <a:cubicBezTo>
                      <a:pt x="440" y="110"/>
                      <a:pt x="390" y="78"/>
                      <a:pt x="318" y="78"/>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7" name="Freeform 17"/>
              <p:cNvSpPr>
                <a:spLocks/>
              </p:cNvSpPr>
              <p:nvPr/>
            </p:nvSpPr>
            <p:spPr bwMode="gray">
              <a:xfrm>
                <a:off x="2538" y="2598"/>
                <a:ext cx="195" cy="155"/>
              </a:xfrm>
              <a:custGeom>
                <a:avLst/>
                <a:gdLst>
                  <a:gd name="T0" fmla="*/ 0 w 974"/>
                  <a:gd name="T1" fmla="*/ 775 h 775"/>
                  <a:gd name="T2" fmla="*/ 0 w 974"/>
                  <a:gd name="T3" fmla="*/ 30 h 775"/>
                  <a:gd name="T4" fmla="*/ 278 w 974"/>
                  <a:gd name="T5" fmla="*/ 0 h 775"/>
                  <a:gd name="T6" fmla="*/ 480 w 974"/>
                  <a:gd name="T7" fmla="*/ 49 h 775"/>
                  <a:gd name="T8" fmla="*/ 722 w 974"/>
                  <a:gd name="T9" fmla="*/ 0 h 775"/>
                  <a:gd name="T10" fmla="*/ 952 w 974"/>
                  <a:gd name="T11" fmla="*/ 119 h 775"/>
                  <a:gd name="T12" fmla="*/ 974 w 974"/>
                  <a:gd name="T13" fmla="*/ 312 h 775"/>
                  <a:gd name="T14" fmla="*/ 974 w 974"/>
                  <a:gd name="T15" fmla="*/ 775 h 775"/>
                  <a:gd name="T16" fmla="*/ 845 w 974"/>
                  <a:gd name="T17" fmla="*/ 775 h 775"/>
                  <a:gd name="T18" fmla="*/ 845 w 974"/>
                  <a:gd name="T19" fmla="*/ 320 h 775"/>
                  <a:gd name="T20" fmla="*/ 824 w 974"/>
                  <a:gd name="T21" fmla="*/ 141 h 775"/>
                  <a:gd name="T22" fmla="*/ 705 w 974"/>
                  <a:gd name="T23" fmla="*/ 78 h 775"/>
                  <a:gd name="T24" fmla="*/ 551 w 974"/>
                  <a:gd name="T25" fmla="*/ 113 h 775"/>
                  <a:gd name="T26" fmla="*/ 551 w 974"/>
                  <a:gd name="T27" fmla="*/ 775 h 775"/>
                  <a:gd name="T28" fmla="*/ 422 w 974"/>
                  <a:gd name="T29" fmla="*/ 775 h 775"/>
                  <a:gd name="T30" fmla="*/ 422 w 974"/>
                  <a:gd name="T31" fmla="*/ 314 h 775"/>
                  <a:gd name="T32" fmla="*/ 401 w 974"/>
                  <a:gd name="T33" fmla="*/ 141 h 775"/>
                  <a:gd name="T34" fmla="*/ 278 w 974"/>
                  <a:gd name="T35" fmla="*/ 78 h 775"/>
                  <a:gd name="T36" fmla="*/ 128 w 974"/>
                  <a:gd name="T37" fmla="*/ 94 h 775"/>
                  <a:gd name="T38" fmla="*/ 128 w 974"/>
                  <a:gd name="T39" fmla="*/ 775 h 775"/>
                  <a:gd name="T40" fmla="*/ 0 w 974"/>
                  <a:gd name="T41" fmla="*/ 775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74" h="775">
                    <a:moveTo>
                      <a:pt x="0" y="775"/>
                    </a:moveTo>
                    <a:cubicBezTo>
                      <a:pt x="0" y="30"/>
                      <a:pt x="0" y="30"/>
                      <a:pt x="0" y="30"/>
                    </a:cubicBezTo>
                    <a:cubicBezTo>
                      <a:pt x="117" y="10"/>
                      <a:pt x="210" y="0"/>
                      <a:pt x="278" y="0"/>
                    </a:cubicBezTo>
                    <a:cubicBezTo>
                      <a:pt x="367" y="0"/>
                      <a:pt x="435" y="16"/>
                      <a:pt x="480" y="49"/>
                    </a:cubicBezTo>
                    <a:cubicBezTo>
                      <a:pt x="561" y="16"/>
                      <a:pt x="642" y="0"/>
                      <a:pt x="722" y="0"/>
                    </a:cubicBezTo>
                    <a:cubicBezTo>
                      <a:pt x="843" y="0"/>
                      <a:pt x="920" y="40"/>
                      <a:pt x="952" y="119"/>
                    </a:cubicBezTo>
                    <a:cubicBezTo>
                      <a:pt x="967" y="156"/>
                      <a:pt x="974" y="220"/>
                      <a:pt x="974" y="312"/>
                    </a:cubicBezTo>
                    <a:cubicBezTo>
                      <a:pt x="974" y="775"/>
                      <a:pt x="974" y="775"/>
                      <a:pt x="974" y="775"/>
                    </a:cubicBezTo>
                    <a:cubicBezTo>
                      <a:pt x="845" y="775"/>
                      <a:pt x="845" y="775"/>
                      <a:pt x="845" y="775"/>
                    </a:cubicBezTo>
                    <a:cubicBezTo>
                      <a:pt x="845" y="320"/>
                      <a:pt x="845" y="320"/>
                      <a:pt x="845" y="320"/>
                    </a:cubicBezTo>
                    <a:cubicBezTo>
                      <a:pt x="845" y="231"/>
                      <a:pt x="838" y="172"/>
                      <a:pt x="824" y="141"/>
                    </a:cubicBezTo>
                    <a:cubicBezTo>
                      <a:pt x="805" y="99"/>
                      <a:pt x="765" y="78"/>
                      <a:pt x="705" y="78"/>
                    </a:cubicBezTo>
                    <a:cubicBezTo>
                      <a:pt x="654" y="78"/>
                      <a:pt x="603" y="90"/>
                      <a:pt x="551" y="113"/>
                    </a:cubicBezTo>
                    <a:cubicBezTo>
                      <a:pt x="551" y="775"/>
                      <a:pt x="551" y="775"/>
                      <a:pt x="551" y="775"/>
                    </a:cubicBezTo>
                    <a:cubicBezTo>
                      <a:pt x="422" y="775"/>
                      <a:pt x="422" y="775"/>
                      <a:pt x="422" y="775"/>
                    </a:cubicBezTo>
                    <a:cubicBezTo>
                      <a:pt x="422" y="314"/>
                      <a:pt x="422" y="314"/>
                      <a:pt x="422" y="314"/>
                    </a:cubicBezTo>
                    <a:cubicBezTo>
                      <a:pt x="422" y="229"/>
                      <a:pt x="415" y="171"/>
                      <a:pt x="401" y="141"/>
                    </a:cubicBezTo>
                    <a:cubicBezTo>
                      <a:pt x="382" y="99"/>
                      <a:pt x="341" y="78"/>
                      <a:pt x="278" y="78"/>
                    </a:cubicBezTo>
                    <a:cubicBezTo>
                      <a:pt x="231" y="78"/>
                      <a:pt x="181" y="83"/>
                      <a:pt x="128" y="94"/>
                    </a:cubicBezTo>
                    <a:cubicBezTo>
                      <a:pt x="128" y="775"/>
                      <a:pt x="128" y="775"/>
                      <a:pt x="128" y="775"/>
                    </a:cubicBezTo>
                    <a:lnTo>
                      <a:pt x="0" y="7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8" name="Freeform 18"/>
              <p:cNvSpPr>
                <a:spLocks noEditPoints="1"/>
              </p:cNvSpPr>
              <p:nvPr/>
            </p:nvSpPr>
            <p:spPr bwMode="gray">
              <a:xfrm>
                <a:off x="2768" y="2598"/>
                <a:ext cx="127" cy="159"/>
              </a:xfrm>
              <a:custGeom>
                <a:avLst/>
                <a:gdLst>
                  <a:gd name="T0" fmla="*/ 318 w 635"/>
                  <a:gd name="T1" fmla="*/ 0 h 795"/>
                  <a:gd name="T2" fmla="*/ 559 w 635"/>
                  <a:gd name="T3" fmla="*/ 107 h 795"/>
                  <a:gd name="T4" fmla="*/ 635 w 635"/>
                  <a:gd name="T5" fmla="*/ 398 h 795"/>
                  <a:gd name="T6" fmla="*/ 559 w 635"/>
                  <a:gd name="T7" fmla="*/ 688 h 795"/>
                  <a:gd name="T8" fmla="*/ 319 w 635"/>
                  <a:gd name="T9" fmla="*/ 795 h 795"/>
                  <a:gd name="T10" fmla="*/ 0 w 635"/>
                  <a:gd name="T11" fmla="*/ 393 h 795"/>
                  <a:gd name="T12" fmla="*/ 77 w 635"/>
                  <a:gd name="T13" fmla="*/ 107 h 795"/>
                  <a:gd name="T14" fmla="*/ 318 w 635"/>
                  <a:gd name="T15" fmla="*/ 0 h 795"/>
                  <a:gd name="T16" fmla="*/ 318 w 635"/>
                  <a:gd name="T17" fmla="*/ 78 h 795"/>
                  <a:gd name="T18" fmla="*/ 167 w 635"/>
                  <a:gd name="T19" fmla="*/ 176 h 795"/>
                  <a:gd name="T20" fmla="*/ 132 w 635"/>
                  <a:gd name="T21" fmla="*/ 394 h 795"/>
                  <a:gd name="T22" fmla="*/ 167 w 635"/>
                  <a:gd name="T23" fmla="*/ 619 h 795"/>
                  <a:gd name="T24" fmla="*/ 318 w 635"/>
                  <a:gd name="T25" fmla="*/ 718 h 795"/>
                  <a:gd name="T26" fmla="*/ 468 w 635"/>
                  <a:gd name="T27" fmla="*/ 619 h 795"/>
                  <a:gd name="T28" fmla="*/ 503 w 635"/>
                  <a:gd name="T29" fmla="*/ 398 h 795"/>
                  <a:gd name="T30" fmla="*/ 468 w 635"/>
                  <a:gd name="T31" fmla="*/ 176 h 795"/>
                  <a:gd name="T32" fmla="*/ 318 w 635"/>
                  <a:gd name="T33" fmla="*/ 7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5" h="795">
                    <a:moveTo>
                      <a:pt x="318" y="0"/>
                    </a:moveTo>
                    <a:cubicBezTo>
                      <a:pt x="426" y="0"/>
                      <a:pt x="506" y="36"/>
                      <a:pt x="559" y="107"/>
                    </a:cubicBezTo>
                    <a:cubicBezTo>
                      <a:pt x="609" y="176"/>
                      <a:pt x="635" y="273"/>
                      <a:pt x="635" y="398"/>
                    </a:cubicBezTo>
                    <a:cubicBezTo>
                      <a:pt x="635" y="521"/>
                      <a:pt x="609" y="618"/>
                      <a:pt x="559" y="688"/>
                    </a:cubicBezTo>
                    <a:cubicBezTo>
                      <a:pt x="507" y="760"/>
                      <a:pt x="427" y="795"/>
                      <a:pt x="319" y="795"/>
                    </a:cubicBezTo>
                    <a:cubicBezTo>
                      <a:pt x="107" y="795"/>
                      <a:pt x="0" y="661"/>
                      <a:pt x="0" y="393"/>
                    </a:cubicBezTo>
                    <a:cubicBezTo>
                      <a:pt x="0" y="271"/>
                      <a:pt x="26" y="176"/>
                      <a:pt x="77" y="107"/>
                    </a:cubicBezTo>
                    <a:cubicBezTo>
                      <a:pt x="129" y="36"/>
                      <a:pt x="209" y="0"/>
                      <a:pt x="318" y="0"/>
                    </a:cubicBezTo>
                    <a:moveTo>
                      <a:pt x="318" y="78"/>
                    </a:moveTo>
                    <a:cubicBezTo>
                      <a:pt x="245" y="78"/>
                      <a:pt x="194" y="110"/>
                      <a:pt x="167" y="176"/>
                    </a:cubicBezTo>
                    <a:cubicBezTo>
                      <a:pt x="144" y="230"/>
                      <a:pt x="132" y="303"/>
                      <a:pt x="132" y="394"/>
                    </a:cubicBezTo>
                    <a:cubicBezTo>
                      <a:pt x="132" y="490"/>
                      <a:pt x="144" y="565"/>
                      <a:pt x="167" y="619"/>
                    </a:cubicBezTo>
                    <a:cubicBezTo>
                      <a:pt x="194" y="685"/>
                      <a:pt x="245" y="718"/>
                      <a:pt x="318" y="718"/>
                    </a:cubicBezTo>
                    <a:cubicBezTo>
                      <a:pt x="391" y="718"/>
                      <a:pt x="441" y="685"/>
                      <a:pt x="468" y="619"/>
                    </a:cubicBezTo>
                    <a:cubicBezTo>
                      <a:pt x="491" y="565"/>
                      <a:pt x="503" y="491"/>
                      <a:pt x="503" y="398"/>
                    </a:cubicBezTo>
                    <a:cubicBezTo>
                      <a:pt x="503" y="302"/>
                      <a:pt x="491" y="228"/>
                      <a:pt x="468" y="176"/>
                    </a:cubicBezTo>
                    <a:cubicBezTo>
                      <a:pt x="440" y="110"/>
                      <a:pt x="390" y="78"/>
                      <a:pt x="318" y="78"/>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19" name="Freeform 19"/>
              <p:cNvSpPr>
                <a:spLocks/>
              </p:cNvSpPr>
              <p:nvPr/>
            </p:nvSpPr>
            <p:spPr bwMode="gray">
              <a:xfrm>
                <a:off x="2934" y="2598"/>
                <a:ext cx="65" cy="155"/>
              </a:xfrm>
              <a:custGeom>
                <a:avLst/>
                <a:gdLst>
                  <a:gd name="T0" fmla="*/ 0 w 326"/>
                  <a:gd name="T1" fmla="*/ 775 h 775"/>
                  <a:gd name="T2" fmla="*/ 0 w 326"/>
                  <a:gd name="T3" fmla="*/ 33 h 775"/>
                  <a:gd name="T4" fmla="*/ 326 w 326"/>
                  <a:gd name="T5" fmla="*/ 0 h 775"/>
                  <a:gd name="T6" fmla="*/ 326 w 326"/>
                  <a:gd name="T7" fmla="*/ 81 h 775"/>
                  <a:gd name="T8" fmla="*/ 129 w 326"/>
                  <a:gd name="T9" fmla="*/ 94 h 775"/>
                  <a:gd name="T10" fmla="*/ 129 w 326"/>
                  <a:gd name="T11" fmla="*/ 775 h 775"/>
                  <a:gd name="T12" fmla="*/ 0 w 326"/>
                  <a:gd name="T13" fmla="*/ 775 h 775"/>
                </a:gdLst>
                <a:ahLst/>
                <a:cxnLst>
                  <a:cxn ang="0">
                    <a:pos x="T0" y="T1"/>
                  </a:cxn>
                  <a:cxn ang="0">
                    <a:pos x="T2" y="T3"/>
                  </a:cxn>
                  <a:cxn ang="0">
                    <a:pos x="T4" y="T5"/>
                  </a:cxn>
                  <a:cxn ang="0">
                    <a:pos x="T6" y="T7"/>
                  </a:cxn>
                  <a:cxn ang="0">
                    <a:pos x="T8" y="T9"/>
                  </a:cxn>
                  <a:cxn ang="0">
                    <a:pos x="T10" y="T11"/>
                  </a:cxn>
                  <a:cxn ang="0">
                    <a:pos x="T12" y="T13"/>
                  </a:cxn>
                </a:cxnLst>
                <a:rect l="0" t="0" r="r" b="b"/>
                <a:pathLst>
                  <a:path w="326" h="775">
                    <a:moveTo>
                      <a:pt x="0" y="775"/>
                    </a:moveTo>
                    <a:cubicBezTo>
                      <a:pt x="0" y="33"/>
                      <a:pt x="0" y="33"/>
                      <a:pt x="0" y="33"/>
                    </a:cubicBezTo>
                    <a:cubicBezTo>
                      <a:pt x="99" y="12"/>
                      <a:pt x="207" y="1"/>
                      <a:pt x="326" y="0"/>
                    </a:cubicBezTo>
                    <a:cubicBezTo>
                      <a:pt x="326" y="81"/>
                      <a:pt x="326" y="81"/>
                      <a:pt x="326" y="81"/>
                    </a:cubicBezTo>
                    <a:cubicBezTo>
                      <a:pt x="254" y="81"/>
                      <a:pt x="188" y="86"/>
                      <a:pt x="129" y="94"/>
                    </a:cubicBezTo>
                    <a:cubicBezTo>
                      <a:pt x="129" y="775"/>
                      <a:pt x="129" y="775"/>
                      <a:pt x="129" y="775"/>
                    </a:cubicBezTo>
                    <a:lnTo>
                      <a:pt x="0" y="7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0" name="Freeform 20"/>
              <p:cNvSpPr>
                <a:spLocks/>
              </p:cNvSpPr>
              <p:nvPr/>
            </p:nvSpPr>
            <p:spPr bwMode="gray">
              <a:xfrm>
                <a:off x="3028" y="2598"/>
                <a:ext cx="65" cy="155"/>
              </a:xfrm>
              <a:custGeom>
                <a:avLst/>
                <a:gdLst>
                  <a:gd name="T0" fmla="*/ 0 w 326"/>
                  <a:gd name="T1" fmla="*/ 775 h 775"/>
                  <a:gd name="T2" fmla="*/ 0 w 326"/>
                  <a:gd name="T3" fmla="*/ 33 h 775"/>
                  <a:gd name="T4" fmla="*/ 326 w 326"/>
                  <a:gd name="T5" fmla="*/ 0 h 775"/>
                  <a:gd name="T6" fmla="*/ 326 w 326"/>
                  <a:gd name="T7" fmla="*/ 81 h 775"/>
                  <a:gd name="T8" fmla="*/ 129 w 326"/>
                  <a:gd name="T9" fmla="*/ 94 h 775"/>
                  <a:gd name="T10" fmla="*/ 129 w 326"/>
                  <a:gd name="T11" fmla="*/ 775 h 775"/>
                  <a:gd name="T12" fmla="*/ 0 w 326"/>
                  <a:gd name="T13" fmla="*/ 775 h 775"/>
                </a:gdLst>
                <a:ahLst/>
                <a:cxnLst>
                  <a:cxn ang="0">
                    <a:pos x="T0" y="T1"/>
                  </a:cxn>
                  <a:cxn ang="0">
                    <a:pos x="T2" y="T3"/>
                  </a:cxn>
                  <a:cxn ang="0">
                    <a:pos x="T4" y="T5"/>
                  </a:cxn>
                  <a:cxn ang="0">
                    <a:pos x="T6" y="T7"/>
                  </a:cxn>
                  <a:cxn ang="0">
                    <a:pos x="T8" y="T9"/>
                  </a:cxn>
                  <a:cxn ang="0">
                    <a:pos x="T10" y="T11"/>
                  </a:cxn>
                  <a:cxn ang="0">
                    <a:pos x="T12" y="T13"/>
                  </a:cxn>
                </a:cxnLst>
                <a:rect l="0" t="0" r="r" b="b"/>
                <a:pathLst>
                  <a:path w="326" h="775">
                    <a:moveTo>
                      <a:pt x="0" y="775"/>
                    </a:moveTo>
                    <a:cubicBezTo>
                      <a:pt x="0" y="33"/>
                      <a:pt x="0" y="33"/>
                      <a:pt x="0" y="33"/>
                    </a:cubicBezTo>
                    <a:cubicBezTo>
                      <a:pt x="99" y="12"/>
                      <a:pt x="207" y="1"/>
                      <a:pt x="326" y="0"/>
                    </a:cubicBezTo>
                    <a:cubicBezTo>
                      <a:pt x="326" y="81"/>
                      <a:pt x="326" y="81"/>
                      <a:pt x="326" y="81"/>
                    </a:cubicBezTo>
                    <a:cubicBezTo>
                      <a:pt x="253" y="81"/>
                      <a:pt x="188" y="86"/>
                      <a:pt x="129" y="94"/>
                    </a:cubicBezTo>
                    <a:cubicBezTo>
                      <a:pt x="129" y="775"/>
                      <a:pt x="129" y="775"/>
                      <a:pt x="129" y="775"/>
                    </a:cubicBezTo>
                    <a:lnTo>
                      <a:pt x="0" y="7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1" name="Freeform 21"/>
              <p:cNvSpPr>
                <a:spLocks noEditPoints="1"/>
              </p:cNvSpPr>
              <p:nvPr/>
            </p:nvSpPr>
            <p:spPr bwMode="gray">
              <a:xfrm>
                <a:off x="3110" y="2598"/>
                <a:ext cx="127" cy="159"/>
              </a:xfrm>
              <a:custGeom>
                <a:avLst/>
                <a:gdLst>
                  <a:gd name="T0" fmla="*/ 317 w 634"/>
                  <a:gd name="T1" fmla="*/ 0 h 795"/>
                  <a:gd name="T2" fmla="*/ 558 w 634"/>
                  <a:gd name="T3" fmla="*/ 107 h 795"/>
                  <a:gd name="T4" fmla="*/ 634 w 634"/>
                  <a:gd name="T5" fmla="*/ 398 h 795"/>
                  <a:gd name="T6" fmla="*/ 558 w 634"/>
                  <a:gd name="T7" fmla="*/ 688 h 795"/>
                  <a:gd name="T8" fmla="*/ 318 w 634"/>
                  <a:gd name="T9" fmla="*/ 795 h 795"/>
                  <a:gd name="T10" fmla="*/ 0 w 634"/>
                  <a:gd name="T11" fmla="*/ 393 h 795"/>
                  <a:gd name="T12" fmla="*/ 76 w 634"/>
                  <a:gd name="T13" fmla="*/ 107 h 795"/>
                  <a:gd name="T14" fmla="*/ 317 w 634"/>
                  <a:gd name="T15" fmla="*/ 0 h 795"/>
                  <a:gd name="T16" fmla="*/ 317 w 634"/>
                  <a:gd name="T17" fmla="*/ 78 h 795"/>
                  <a:gd name="T18" fmla="*/ 166 w 634"/>
                  <a:gd name="T19" fmla="*/ 176 h 795"/>
                  <a:gd name="T20" fmla="*/ 132 w 634"/>
                  <a:gd name="T21" fmla="*/ 394 h 795"/>
                  <a:gd name="T22" fmla="*/ 166 w 634"/>
                  <a:gd name="T23" fmla="*/ 619 h 795"/>
                  <a:gd name="T24" fmla="*/ 317 w 634"/>
                  <a:gd name="T25" fmla="*/ 718 h 795"/>
                  <a:gd name="T26" fmla="*/ 468 w 634"/>
                  <a:gd name="T27" fmla="*/ 619 h 795"/>
                  <a:gd name="T28" fmla="*/ 502 w 634"/>
                  <a:gd name="T29" fmla="*/ 398 h 795"/>
                  <a:gd name="T30" fmla="*/ 468 w 634"/>
                  <a:gd name="T31" fmla="*/ 176 h 795"/>
                  <a:gd name="T32" fmla="*/ 317 w 634"/>
                  <a:gd name="T33" fmla="*/ 7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4" h="795">
                    <a:moveTo>
                      <a:pt x="317" y="0"/>
                    </a:moveTo>
                    <a:cubicBezTo>
                      <a:pt x="425" y="0"/>
                      <a:pt x="505" y="36"/>
                      <a:pt x="558" y="107"/>
                    </a:cubicBezTo>
                    <a:cubicBezTo>
                      <a:pt x="608" y="176"/>
                      <a:pt x="634" y="273"/>
                      <a:pt x="634" y="398"/>
                    </a:cubicBezTo>
                    <a:cubicBezTo>
                      <a:pt x="634" y="521"/>
                      <a:pt x="608" y="618"/>
                      <a:pt x="558" y="688"/>
                    </a:cubicBezTo>
                    <a:cubicBezTo>
                      <a:pt x="506" y="760"/>
                      <a:pt x="426" y="795"/>
                      <a:pt x="318" y="795"/>
                    </a:cubicBezTo>
                    <a:cubicBezTo>
                      <a:pt x="106" y="795"/>
                      <a:pt x="0" y="661"/>
                      <a:pt x="0" y="393"/>
                    </a:cubicBezTo>
                    <a:cubicBezTo>
                      <a:pt x="0" y="271"/>
                      <a:pt x="25" y="176"/>
                      <a:pt x="76" y="107"/>
                    </a:cubicBezTo>
                    <a:cubicBezTo>
                      <a:pt x="128" y="36"/>
                      <a:pt x="209" y="0"/>
                      <a:pt x="317" y="0"/>
                    </a:cubicBezTo>
                    <a:moveTo>
                      <a:pt x="317" y="78"/>
                    </a:moveTo>
                    <a:cubicBezTo>
                      <a:pt x="244" y="78"/>
                      <a:pt x="194" y="110"/>
                      <a:pt x="166" y="176"/>
                    </a:cubicBezTo>
                    <a:cubicBezTo>
                      <a:pt x="143" y="230"/>
                      <a:pt x="132" y="303"/>
                      <a:pt x="132" y="394"/>
                    </a:cubicBezTo>
                    <a:cubicBezTo>
                      <a:pt x="132" y="490"/>
                      <a:pt x="143" y="565"/>
                      <a:pt x="166" y="619"/>
                    </a:cubicBezTo>
                    <a:cubicBezTo>
                      <a:pt x="194" y="685"/>
                      <a:pt x="244" y="718"/>
                      <a:pt x="317" y="718"/>
                    </a:cubicBezTo>
                    <a:cubicBezTo>
                      <a:pt x="390" y="718"/>
                      <a:pt x="440" y="685"/>
                      <a:pt x="468" y="619"/>
                    </a:cubicBezTo>
                    <a:cubicBezTo>
                      <a:pt x="490" y="565"/>
                      <a:pt x="502" y="491"/>
                      <a:pt x="502" y="398"/>
                    </a:cubicBezTo>
                    <a:cubicBezTo>
                      <a:pt x="502" y="302"/>
                      <a:pt x="490" y="228"/>
                      <a:pt x="468" y="176"/>
                    </a:cubicBezTo>
                    <a:cubicBezTo>
                      <a:pt x="439" y="110"/>
                      <a:pt x="389" y="78"/>
                      <a:pt x="317" y="78"/>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2" name="Freeform 22"/>
              <p:cNvSpPr>
                <a:spLocks/>
              </p:cNvSpPr>
              <p:nvPr/>
            </p:nvSpPr>
            <p:spPr bwMode="gray">
              <a:xfrm>
                <a:off x="3253" y="2602"/>
                <a:ext cx="195" cy="151"/>
              </a:xfrm>
              <a:custGeom>
                <a:avLst/>
                <a:gdLst>
                  <a:gd name="T0" fmla="*/ 213 w 971"/>
                  <a:gd name="T1" fmla="*/ 754 h 754"/>
                  <a:gd name="T2" fmla="*/ 0 w 971"/>
                  <a:gd name="T3" fmla="*/ 0 h 754"/>
                  <a:gd name="T4" fmla="*/ 130 w 971"/>
                  <a:gd name="T5" fmla="*/ 0 h 754"/>
                  <a:gd name="T6" fmla="*/ 290 w 971"/>
                  <a:gd name="T7" fmla="*/ 614 h 754"/>
                  <a:gd name="T8" fmla="*/ 431 w 971"/>
                  <a:gd name="T9" fmla="*/ 0 h 754"/>
                  <a:gd name="T10" fmla="*/ 558 w 971"/>
                  <a:gd name="T11" fmla="*/ 0 h 754"/>
                  <a:gd name="T12" fmla="*/ 706 w 971"/>
                  <a:gd name="T13" fmla="*/ 614 h 754"/>
                  <a:gd name="T14" fmla="*/ 866 w 971"/>
                  <a:gd name="T15" fmla="*/ 0 h 754"/>
                  <a:gd name="T16" fmla="*/ 971 w 971"/>
                  <a:gd name="T17" fmla="*/ 0 h 754"/>
                  <a:gd name="T18" fmla="*/ 758 w 971"/>
                  <a:gd name="T19" fmla="*/ 754 h 754"/>
                  <a:gd name="T20" fmla="*/ 631 w 971"/>
                  <a:gd name="T21" fmla="*/ 754 h 754"/>
                  <a:gd name="T22" fmla="*/ 517 w 971"/>
                  <a:gd name="T23" fmla="*/ 266 h 754"/>
                  <a:gd name="T24" fmla="*/ 489 w 971"/>
                  <a:gd name="T25" fmla="*/ 112 h 754"/>
                  <a:gd name="T26" fmla="*/ 460 w 971"/>
                  <a:gd name="T27" fmla="*/ 265 h 754"/>
                  <a:gd name="T28" fmla="*/ 347 w 971"/>
                  <a:gd name="T29" fmla="*/ 754 h 754"/>
                  <a:gd name="T30" fmla="*/ 213 w 971"/>
                  <a:gd name="T31" fmla="*/ 754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1" h="754">
                    <a:moveTo>
                      <a:pt x="213" y="754"/>
                    </a:moveTo>
                    <a:cubicBezTo>
                      <a:pt x="0" y="0"/>
                      <a:pt x="0" y="0"/>
                      <a:pt x="0" y="0"/>
                    </a:cubicBezTo>
                    <a:cubicBezTo>
                      <a:pt x="130" y="0"/>
                      <a:pt x="130" y="0"/>
                      <a:pt x="130" y="0"/>
                    </a:cubicBezTo>
                    <a:cubicBezTo>
                      <a:pt x="290" y="614"/>
                      <a:pt x="290" y="614"/>
                      <a:pt x="290" y="614"/>
                    </a:cubicBezTo>
                    <a:cubicBezTo>
                      <a:pt x="431" y="0"/>
                      <a:pt x="431" y="0"/>
                      <a:pt x="431" y="0"/>
                    </a:cubicBezTo>
                    <a:cubicBezTo>
                      <a:pt x="558" y="0"/>
                      <a:pt x="558" y="0"/>
                      <a:pt x="558" y="0"/>
                    </a:cubicBezTo>
                    <a:cubicBezTo>
                      <a:pt x="706" y="614"/>
                      <a:pt x="706" y="614"/>
                      <a:pt x="706" y="614"/>
                    </a:cubicBezTo>
                    <a:cubicBezTo>
                      <a:pt x="866" y="0"/>
                      <a:pt x="866" y="0"/>
                      <a:pt x="866" y="0"/>
                    </a:cubicBezTo>
                    <a:cubicBezTo>
                      <a:pt x="971" y="0"/>
                      <a:pt x="971" y="0"/>
                      <a:pt x="971" y="0"/>
                    </a:cubicBezTo>
                    <a:cubicBezTo>
                      <a:pt x="758" y="754"/>
                      <a:pt x="758" y="754"/>
                      <a:pt x="758" y="754"/>
                    </a:cubicBezTo>
                    <a:cubicBezTo>
                      <a:pt x="631" y="754"/>
                      <a:pt x="631" y="754"/>
                      <a:pt x="631" y="754"/>
                    </a:cubicBezTo>
                    <a:cubicBezTo>
                      <a:pt x="517" y="266"/>
                      <a:pt x="517" y="266"/>
                      <a:pt x="517" y="266"/>
                    </a:cubicBezTo>
                    <a:cubicBezTo>
                      <a:pt x="509" y="231"/>
                      <a:pt x="500" y="180"/>
                      <a:pt x="489" y="112"/>
                    </a:cubicBezTo>
                    <a:cubicBezTo>
                      <a:pt x="481" y="166"/>
                      <a:pt x="471" y="217"/>
                      <a:pt x="460" y="265"/>
                    </a:cubicBezTo>
                    <a:cubicBezTo>
                      <a:pt x="347" y="754"/>
                      <a:pt x="347" y="754"/>
                      <a:pt x="347" y="754"/>
                    </a:cubicBezTo>
                    <a:lnTo>
                      <a:pt x="213" y="7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3" name="Freeform 23"/>
              <p:cNvSpPr>
                <a:spLocks/>
              </p:cNvSpPr>
              <p:nvPr/>
            </p:nvSpPr>
            <p:spPr bwMode="gray">
              <a:xfrm>
                <a:off x="3525" y="2602"/>
                <a:ext cx="194" cy="151"/>
              </a:xfrm>
              <a:custGeom>
                <a:avLst/>
                <a:gdLst>
                  <a:gd name="T0" fmla="*/ 213 w 971"/>
                  <a:gd name="T1" fmla="*/ 754 h 754"/>
                  <a:gd name="T2" fmla="*/ 0 w 971"/>
                  <a:gd name="T3" fmla="*/ 0 h 754"/>
                  <a:gd name="T4" fmla="*/ 130 w 971"/>
                  <a:gd name="T5" fmla="*/ 0 h 754"/>
                  <a:gd name="T6" fmla="*/ 290 w 971"/>
                  <a:gd name="T7" fmla="*/ 614 h 754"/>
                  <a:gd name="T8" fmla="*/ 431 w 971"/>
                  <a:gd name="T9" fmla="*/ 0 h 754"/>
                  <a:gd name="T10" fmla="*/ 559 w 971"/>
                  <a:gd name="T11" fmla="*/ 0 h 754"/>
                  <a:gd name="T12" fmla="*/ 706 w 971"/>
                  <a:gd name="T13" fmla="*/ 614 h 754"/>
                  <a:gd name="T14" fmla="*/ 866 w 971"/>
                  <a:gd name="T15" fmla="*/ 0 h 754"/>
                  <a:gd name="T16" fmla="*/ 971 w 971"/>
                  <a:gd name="T17" fmla="*/ 0 h 754"/>
                  <a:gd name="T18" fmla="*/ 758 w 971"/>
                  <a:gd name="T19" fmla="*/ 754 h 754"/>
                  <a:gd name="T20" fmla="*/ 631 w 971"/>
                  <a:gd name="T21" fmla="*/ 754 h 754"/>
                  <a:gd name="T22" fmla="*/ 518 w 971"/>
                  <a:gd name="T23" fmla="*/ 266 h 754"/>
                  <a:gd name="T24" fmla="*/ 489 w 971"/>
                  <a:gd name="T25" fmla="*/ 112 h 754"/>
                  <a:gd name="T26" fmla="*/ 460 w 971"/>
                  <a:gd name="T27" fmla="*/ 265 h 754"/>
                  <a:gd name="T28" fmla="*/ 347 w 971"/>
                  <a:gd name="T29" fmla="*/ 754 h 754"/>
                  <a:gd name="T30" fmla="*/ 213 w 971"/>
                  <a:gd name="T31" fmla="*/ 754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1" h="754">
                    <a:moveTo>
                      <a:pt x="213" y="754"/>
                    </a:moveTo>
                    <a:cubicBezTo>
                      <a:pt x="0" y="0"/>
                      <a:pt x="0" y="0"/>
                      <a:pt x="0" y="0"/>
                    </a:cubicBezTo>
                    <a:cubicBezTo>
                      <a:pt x="130" y="0"/>
                      <a:pt x="130" y="0"/>
                      <a:pt x="130" y="0"/>
                    </a:cubicBezTo>
                    <a:cubicBezTo>
                      <a:pt x="290" y="614"/>
                      <a:pt x="290" y="614"/>
                      <a:pt x="290" y="614"/>
                    </a:cubicBezTo>
                    <a:cubicBezTo>
                      <a:pt x="431" y="0"/>
                      <a:pt x="431" y="0"/>
                      <a:pt x="431" y="0"/>
                    </a:cubicBezTo>
                    <a:cubicBezTo>
                      <a:pt x="559" y="0"/>
                      <a:pt x="559" y="0"/>
                      <a:pt x="559" y="0"/>
                    </a:cubicBezTo>
                    <a:cubicBezTo>
                      <a:pt x="706" y="614"/>
                      <a:pt x="706" y="614"/>
                      <a:pt x="706" y="614"/>
                    </a:cubicBezTo>
                    <a:cubicBezTo>
                      <a:pt x="866" y="0"/>
                      <a:pt x="866" y="0"/>
                      <a:pt x="866" y="0"/>
                    </a:cubicBezTo>
                    <a:cubicBezTo>
                      <a:pt x="971" y="0"/>
                      <a:pt x="971" y="0"/>
                      <a:pt x="971" y="0"/>
                    </a:cubicBezTo>
                    <a:cubicBezTo>
                      <a:pt x="758" y="754"/>
                      <a:pt x="758" y="754"/>
                      <a:pt x="758" y="754"/>
                    </a:cubicBezTo>
                    <a:cubicBezTo>
                      <a:pt x="631" y="754"/>
                      <a:pt x="631" y="754"/>
                      <a:pt x="631" y="754"/>
                    </a:cubicBezTo>
                    <a:cubicBezTo>
                      <a:pt x="518" y="266"/>
                      <a:pt x="518" y="266"/>
                      <a:pt x="518" y="266"/>
                    </a:cubicBezTo>
                    <a:cubicBezTo>
                      <a:pt x="510" y="231"/>
                      <a:pt x="500" y="180"/>
                      <a:pt x="489" y="112"/>
                    </a:cubicBezTo>
                    <a:cubicBezTo>
                      <a:pt x="481" y="166"/>
                      <a:pt x="471" y="217"/>
                      <a:pt x="460" y="265"/>
                    </a:cubicBezTo>
                    <a:cubicBezTo>
                      <a:pt x="347" y="754"/>
                      <a:pt x="347" y="754"/>
                      <a:pt x="347" y="754"/>
                    </a:cubicBezTo>
                    <a:lnTo>
                      <a:pt x="213" y="7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4" name="Freeform 24"/>
              <p:cNvSpPr>
                <a:spLocks noEditPoints="1"/>
              </p:cNvSpPr>
              <p:nvPr/>
            </p:nvSpPr>
            <p:spPr bwMode="gray">
              <a:xfrm>
                <a:off x="3745" y="2547"/>
                <a:ext cx="31" cy="206"/>
              </a:xfrm>
              <a:custGeom>
                <a:avLst/>
                <a:gdLst>
                  <a:gd name="T0" fmla="*/ 79 w 157"/>
                  <a:gd name="T1" fmla="*/ 0 h 1031"/>
                  <a:gd name="T2" fmla="*/ 137 w 157"/>
                  <a:gd name="T3" fmla="*/ 26 h 1031"/>
                  <a:gd name="T4" fmla="*/ 157 w 157"/>
                  <a:gd name="T5" fmla="*/ 79 h 1031"/>
                  <a:gd name="T6" fmla="*/ 132 w 157"/>
                  <a:gd name="T7" fmla="*/ 139 h 1031"/>
                  <a:gd name="T8" fmla="*/ 78 w 157"/>
                  <a:gd name="T9" fmla="*/ 159 h 1031"/>
                  <a:gd name="T10" fmla="*/ 20 w 157"/>
                  <a:gd name="T11" fmla="*/ 133 h 1031"/>
                  <a:gd name="T12" fmla="*/ 0 w 157"/>
                  <a:gd name="T13" fmla="*/ 78 h 1031"/>
                  <a:gd name="T14" fmla="*/ 26 w 157"/>
                  <a:gd name="T15" fmla="*/ 20 h 1031"/>
                  <a:gd name="T16" fmla="*/ 79 w 157"/>
                  <a:gd name="T17" fmla="*/ 0 h 1031"/>
                  <a:gd name="T18" fmla="*/ 16 w 157"/>
                  <a:gd name="T19" fmla="*/ 277 h 1031"/>
                  <a:gd name="T20" fmla="*/ 144 w 157"/>
                  <a:gd name="T21" fmla="*/ 277 h 1031"/>
                  <a:gd name="T22" fmla="*/ 144 w 157"/>
                  <a:gd name="T23" fmla="*/ 1031 h 1031"/>
                  <a:gd name="T24" fmla="*/ 16 w 157"/>
                  <a:gd name="T25" fmla="*/ 1031 h 1031"/>
                  <a:gd name="T26" fmla="*/ 16 w 157"/>
                  <a:gd name="T27" fmla="*/ 277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031">
                    <a:moveTo>
                      <a:pt x="79" y="0"/>
                    </a:moveTo>
                    <a:cubicBezTo>
                      <a:pt x="102" y="0"/>
                      <a:pt x="122" y="9"/>
                      <a:pt x="137" y="26"/>
                    </a:cubicBezTo>
                    <a:cubicBezTo>
                      <a:pt x="151" y="42"/>
                      <a:pt x="157" y="59"/>
                      <a:pt x="157" y="79"/>
                    </a:cubicBezTo>
                    <a:cubicBezTo>
                      <a:pt x="157" y="103"/>
                      <a:pt x="149" y="123"/>
                      <a:pt x="132" y="139"/>
                    </a:cubicBezTo>
                    <a:cubicBezTo>
                      <a:pt x="117" y="152"/>
                      <a:pt x="99" y="159"/>
                      <a:pt x="78" y="159"/>
                    </a:cubicBezTo>
                    <a:cubicBezTo>
                      <a:pt x="55" y="159"/>
                      <a:pt x="35" y="150"/>
                      <a:pt x="20" y="133"/>
                    </a:cubicBezTo>
                    <a:cubicBezTo>
                      <a:pt x="6" y="118"/>
                      <a:pt x="0" y="99"/>
                      <a:pt x="0" y="78"/>
                    </a:cubicBezTo>
                    <a:cubicBezTo>
                      <a:pt x="0" y="56"/>
                      <a:pt x="9" y="37"/>
                      <a:pt x="26" y="20"/>
                    </a:cubicBezTo>
                    <a:cubicBezTo>
                      <a:pt x="41" y="7"/>
                      <a:pt x="58" y="0"/>
                      <a:pt x="79" y="0"/>
                    </a:cubicBezTo>
                    <a:moveTo>
                      <a:pt x="16" y="277"/>
                    </a:moveTo>
                    <a:cubicBezTo>
                      <a:pt x="144" y="277"/>
                      <a:pt x="144" y="277"/>
                      <a:pt x="144" y="277"/>
                    </a:cubicBezTo>
                    <a:cubicBezTo>
                      <a:pt x="144" y="1031"/>
                      <a:pt x="144" y="1031"/>
                      <a:pt x="144" y="1031"/>
                    </a:cubicBezTo>
                    <a:cubicBezTo>
                      <a:pt x="16" y="1031"/>
                      <a:pt x="16" y="1031"/>
                      <a:pt x="16" y="1031"/>
                    </a:cubicBezTo>
                    <a:lnTo>
                      <a:pt x="16" y="2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5" name="Freeform 25"/>
              <p:cNvSpPr>
                <a:spLocks/>
              </p:cNvSpPr>
              <p:nvPr/>
            </p:nvSpPr>
            <p:spPr bwMode="gray">
              <a:xfrm>
                <a:off x="3820" y="2561"/>
                <a:ext cx="67" cy="192"/>
              </a:xfrm>
              <a:custGeom>
                <a:avLst/>
                <a:gdLst>
                  <a:gd name="T0" fmla="*/ 0 w 332"/>
                  <a:gd name="T1" fmla="*/ 0 h 958"/>
                  <a:gd name="T2" fmla="*/ 129 w 332"/>
                  <a:gd name="T3" fmla="*/ 0 h 958"/>
                  <a:gd name="T4" fmla="*/ 129 w 332"/>
                  <a:gd name="T5" fmla="*/ 204 h 958"/>
                  <a:gd name="T6" fmla="*/ 332 w 332"/>
                  <a:gd name="T7" fmla="*/ 204 h 958"/>
                  <a:gd name="T8" fmla="*/ 332 w 332"/>
                  <a:gd name="T9" fmla="*/ 286 h 958"/>
                  <a:gd name="T10" fmla="*/ 129 w 332"/>
                  <a:gd name="T11" fmla="*/ 286 h 958"/>
                  <a:gd name="T12" fmla="*/ 129 w 332"/>
                  <a:gd name="T13" fmla="*/ 686 h 958"/>
                  <a:gd name="T14" fmla="*/ 163 w 332"/>
                  <a:gd name="T15" fmla="*/ 840 h 958"/>
                  <a:gd name="T16" fmla="*/ 234 w 332"/>
                  <a:gd name="T17" fmla="*/ 873 h 958"/>
                  <a:gd name="T18" fmla="*/ 289 w 332"/>
                  <a:gd name="T19" fmla="*/ 875 h 958"/>
                  <a:gd name="T20" fmla="*/ 332 w 332"/>
                  <a:gd name="T21" fmla="*/ 875 h 958"/>
                  <a:gd name="T22" fmla="*/ 332 w 332"/>
                  <a:gd name="T23" fmla="*/ 958 h 958"/>
                  <a:gd name="T24" fmla="*/ 262 w 332"/>
                  <a:gd name="T25" fmla="*/ 958 h 958"/>
                  <a:gd name="T26" fmla="*/ 132 w 332"/>
                  <a:gd name="T27" fmla="*/ 945 h 958"/>
                  <a:gd name="T28" fmla="*/ 11 w 332"/>
                  <a:gd name="T29" fmla="*/ 817 h 958"/>
                  <a:gd name="T30" fmla="*/ 0 w 332"/>
                  <a:gd name="T31" fmla="*/ 667 h 958"/>
                  <a:gd name="T32" fmla="*/ 0 w 332"/>
                  <a:gd name="T33" fmla="*/ 0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2" h="958">
                    <a:moveTo>
                      <a:pt x="0" y="0"/>
                    </a:moveTo>
                    <a:cubicBezTo>
                      <a:pt x="129" y="0"/>
                      <a:pt x="129" y="0"/>
                      <a:pt x="129" y="0"/>
                    </a:cubicBezTo>
                    <a:cubicBezTo>
                      <a:pt x="129" y="204"/>
                      <a:pt x="129" y="204"/>
                      <a:pt x="129" y="204"/>
                    </a:cubicBezTo>
                    <a:cubicBezTo>
                      <a:pt x="332" y="204"/>
                      <a:pt x="332" y="204"/>
                      <a:pt x="332" y="204"/>
                    </a:cubicBezTo>
                    <a:cubicBezTo>
                      <a:pt x="332" y="286"/>
                      <a:pt x="332" y="286"/>
                      <a:pt x="332" y="286"/>
                    </a:cubicBezTo>
                    <a:cubicBezTo>
                      <a:pt x="129" y="286"/>
                      <a:pt x="129" y="286"/>
                      <a:pt x="129" y="286"/>
                    </a:cubicBezTo>
                    <a:cubicBezTo>
                      <a:pt x="129" y="686"/>
                      <a:pt x="129" y="686"/>
                      <a:pt x="129" y="686"/>
                    </a:cubicBezTo>
                    <a:cubicBezTo>
                      <a:pt x="129" y="762"/>
                      <a:pt x="140" y="813"/>
                      <a:pt x="163" y="840"/>
                    </a:cubicBezTo>
                    <a:cubicBezTo>
                      <a:pt x="178" y="858"/>
                      <a:pt x="202" y="869"/>
                      <a:pt x="234" y="873"/>
                    </a:cubicBezTo>
                    <a:cubicBezTo>
                      <a:pt x="245" y="875"/>
                      <a:pt x="263" y="875"/>
                      <a:pt x="289" y="875"/>
                    </a:cubicBezTo>
                    <a:cubicBezTo>
                      <a:pt x="332" y="875"/>
                      <a:pt x="332" y="875"/>
                      <a:pt x="332" y="875"/>
                    </a:cubicBezTo>
                    <a:cubicBezTo>
                      <a:pt x="332" y="958"/>
                      <a:pt x="332" y="958"/>
                      <a:pt x="332" y="958"/>
                    </a:cubicBezTo>
                    <a:cubicBezTo>
                      <a:pt x="262" y="958"/>
                      <a:pt x="262" y="958"/>
                      <a:pt x="262" y="958"/>
                    </a:cubicBezTo>
                    <a:cubicBezTo>
                      <a:pt x="207" y="958"/>
                      <a:pt x="163" y="953"/>
                      <a:pt x="132" y="945"/>
                    </a:cubicBezTo>
                    <a:cubicBezTo>
                      <a:pt x="66" y="927"/>
                      <a:pt x="26" y="884"/>
                      <a:pt x="11" y="817"/>
                    </a:cubicBezTo>
                    <a:cubicBezTo>
                      <a:pt x="4" y="781"/>
                      <a:pt x="0" y="731"/>
                      <a:pt x="0" y="667"/>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6" name="Freeform 26"/>
              <p:cNvSpPr>
                <a:spLocks/>
              </p:cNvSpPr>
              <p:nvPr/>
            </p:nvSpPr>
            <p:spPr bwMode="gray">
              <a:xfrm>
                <a:off x="3918" y="2526"/>
                <a:ext cx="114" cy="227"/>
              </a:xfrm>
              <a:custGeom>
                <a:avLst/>
                <a:gdLst>
                  <a:gd name="T0" fmla="*/ 0 w 572"/>
                  <a:gd name="T1" fmla="*/ 1136 h 1136"/>
                  <a:gd name="T2" fmla="*/ 0 w 572"/>
                  <a:gd name="T3" fmla="*/ 0 h 1136"/>
                  <a:gd name="T4" fmla="*/ 129 w 572"/>
                  <a:gd name="T5" fmla="*/ 0 h 1136"/>
                  <a:gd name="T6" fmla="*/ 129 w 572"/>
                  <a:gd name="T7" fmla="*/ 400 h 1136"/>
                  <a:gd name="T8" fmla="*/ 319 w 572"/>
                  <a:gd name="T9" fmla="*/ 361 h 1136"/>
                  <a:gd name="T10" fmla="*/ 549 w 572"/>
                  <a:gd name="T11" fmla="*/ 479 h 1136"/>
                  <a:gd name="T12" fmla="*/ 572 w 572"/>
                  <a:gd name="T13" fmla="*/ 673 h 1136"/>
                  <a:gd name="T14" fmla="*/ 572 w 572"/>
                  <a:gd name="T15" fmla="*/ 1136 h 1136"/>
                  <a:gd name="T16" fmla="*/ 443 w 572"/>
                  <a:gd name="T17" fmla="*/ 1136 h 1136"/>
                  <a:gd name="T18" fmla="*/ 443 w 572"/>
                  <a:gd name="T19" fmla="*/ 653 h 1136"/>
                  <a:gd name="T20" fmla="*/ 420 w 572"/>
                  <a:gd name="T21" fmla="*/ 499 h 1136"/>
                  <a:gd name="T22" fmla="*/ 306 w 572"/>
                  <a:gd name="T23" fmla="*/ 439 h 1136"/>
                  <a:gd name="T24" fmla="*/ 129 w 572"/>
                  <a:gd name="T25" fmla="*/ 485 h 1136"/>
                  <a:gd name="T26" fmla="*/ 129 w 572"/>
                  <a:gd name="T27" fmla="*/ 1136 h 1136"/>
                  <a:gd name="T28" fmla="*/ 0 w 572"/>
                  <a:gd name="T29" fmla="*/ 1136 h 1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2" h="1136">
                    <a:moveTo>
                      <a:pt x="0" y="1136"/>
                    </a:moveTo>
                    <a:cubicBezTo>
                      <a:pt x="0" y="0"/>
                      <a:pt x="0" y="0"/>
                      <a:pt x="0" y="0"/>
                    </a:cubicBezTo>
                    <a:cubicBezTo>
                      <a:pt x="129" y="0"/>
                      <a:pt x="129" y="0"/>
                      <a:pt x="129" y="0"/>
                    </a:cubicBezTo>
                    <a:cubicBezTo>
                      <a:pt x="129" y="400"/>
                      <a:pt x="129" y="400"/>
                      <a:pt x="129" y="400"/>
                    </a:cubicBezTo>
                    <a:cubicBezTo>
                      <a:pt x="196" y="374"/>
                      <a:pt x="259" y="361"/>
                      <a:pt x="319" y="361"/>
                    </a:cubicBezTo>
                    <a:cubicBezTo>
                      <a:pt x="438" y="361"/>
                      <a:pt x="515" y="400"/>
                      <a:pt x="549" y="479"/>
                    </a:cubicBezTo>
                    <a:cubicBezTo>
                      <a:pt x="564" y="515"/>
                      <a:pt x="572" y="579"/>
                      <a:pt x="572" y="673"/>
                    </a:cubicBezTo>
                    <a:cubicBezTo>
                      <a:pt x="572" y="1136"/>
                      <a:pt x="572" y="1136"/>
                      <a:pt x="572" y="1136"/>
                    </a:cubicBezTo>
                    <a:cubicBezTo>
                      <a:pt x="443" y="1136"/>
                      <a:pt x="443" y="1136"/>
                      <a:pt x="443" y="1136"/>
                    </a:cubicBezTo>
                    <a:cubicBezTo>
                      <a:pt x="443" y="653"/>
                      <a:pt x="443" y="653"/>
                      <a:pt x="443" y="653"/>
                    </a:cubicBezTo>
                    <a:cubicBezTo>
                      <a:pt x="443" y="581"/>
                      <a:pt x="436" y="529"/>
                      <a:pt x="420" y="499"/>
                    </a:cubicBezTo>
                    <a:cubicBezTo>
                      <a:pt x="400" y="459"/>
                      <a:pt x="362" y="439"/>
                      <a:pt x="306" y="439"/>
                    </a:cubicBezTo>
                    <a:cubicBezTo>
                      <a:pt x="256" y="439"/>
                      <a:pt x="197" y="454"/>
                      <a:pt x="129" y="485"/>
                    </a:cubicBezTo>
                    <a:cubicBezTo>
                      <a:pt x="129" y="1136"/>
                      <a:pt x="129" y="1136"/>
                      <a:pt x="129" y="1136"/>
                    </a:cubicBezTo>
                    <a:lnTo>
                      <a:pt x="0" y="11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7" name="Freeform 27"/>
              <p:cNvSpPr>
                <a:spLocks/>
              </p:cNvSpPr>
              <p:nvPr/>
            </p:nvSpPr>
            <p:spPr bwMode="gray">
              <a:xfrm>
                <a:off x="4128" y="2602"/>
                <a:ext cx="126" cy="223"/>
              </a:xfrm>
              <a:custGeom>
                <a:avLst/>
                <a:gdLst>
                  <a:gd name="T0" fmla="*/ 56 w 126"/>
                  <a:gd name="T1" fmla="*/ 153 h 223"/>
                  <a:gd name="T2" fmla="*/ 0 w 126"/>
                  <a:gd name="T3" fmla="*/ 0 h 223"/>
                  <a:gd name="T4" fmla="*/ 27 w 126"/>
                  <a:gd name="T5" fmla="*/ 0 h 223"/>
                  <a:gd name="T6" fmla="*/ 67 w 126"/>
                  <a:gd name="T7" fmla="*/ 120 h 223"/>
                  <a:gd name="T8" fmla="*/ 104 w 126"/>
                  <a:gd name="T9" fmla="*/ 0 h 223"/>
                  <a:gd name="T10" fmla="*/ 126 w 126"/>
                  <a:gd name="T11" fmla="*/ 0 h 223"/>
                  <a:gd name="T12" fmla="*/ 51 w 126"/>
                  <a:gd name="T13" fmla="*/ 223 h 223"/>
                  <a:gd name="T14" fmla="*/ 29 w 126"/>
                  <a:gd name="T15" fmla="*/ 223 h 223"/>
                  <a:gd name="T16" fmla="*/ 56 w 126"/>
                  <a:gd name="T17" fmla="*/ 15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223">
                    <a:moveTo>
                      <a:pt x="56" y="153"/>
                    </a:moveTo>
                    <a:lnTo>
                      <a:pt x="0" y="0"/>
                    </a:lnTo>
                    <a:lnTo>
                      <a:pt x="27" y="0"/>
                    </a:lnTo>
                    <a:lnTo>
                      <a:pt x="67" y="120"/>
                    </a:lnTo>
                    <a:lnTo>
                      <a:pt x="104" y="0"/>
                    </a:lnTo>
                    <a:lnTo>
                      <a:pt x="126" y="0"/>
                    </a:lnTo>
                    <a:lnTo>
                      <a:pt x="51" y="223"/>
                    </a:lnTo>
                    <a:lnTo>
                      <a:pt x="29" y="223"/>
                    </a:lnTo>
                    <a:lnTo>
                      <a:pt x="56" y="1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8" name="Freeform 28"/>
              <p:cNvSpPr>
                <a:spLocks noEditPoints="1"/>
              </p:cNvSpPr>
              <p:nvPr/>
            </p:nvSpPr>
            <p:spPr bwMode="gray">
              <a:xfrm>
                <a:off x="4270" y="2598"/>
                <a:ext cx="127" cy="159"/>
              </a:xfrm>
              <a:custGeom>
                <a:avLst/>
                <a:gdLst>
                  <a:gd name="T0" fmla="*/ 318 w 634"/>
                  <a:gd name="T1" fmla="*/ 0 h 795"/>
                  <a:gd name="T2" fmla="*/ 559 w 634"/>
                  <a:gd name="T3" fmla="*/ 107 h 795"/>
                  <a:gd name="T4" fmla="*/ 634 w 634"/>
                  <a:gd name="T5" fmla="*/ 398 h 795"/>
                  <a:gd name="T6" fmla="*/ 559 w 634"/>
                  <a:gd name="T7" fmla="*/ 688 h 795"/>
                  <a:gd name="T8" fmla="*/ 318 w 634"/>
                  <a:gd name="T9" fmla="*/ 795 h 795"/>
                  <a:gd name="T10" fmla="*/ 0 w 634"/>
                  <a:gd name="T11" fmla="*/ 393 h 795"/>
                  <a:gd name="T12" fmla="*/ 76 w 634"/>
                  <a:gd name="T13" fmla="*/ 107 h 795"/>
                  <a:gd name="T14" fmla="*/ 318 w 634"/>
                  <a:gd name="T15" fmla="*/ 0 h 795"/>
                  <a:gd name="T16" fmla="*/ 318 w 634"/>
                  <a:gd name="T17" fmla="*/ 78 h 795"/>
                  <a:gd name="T18" fmla="*/ 167 w 634"/>
                  <a:gd name="T19" fmla="*/ 176 h 795"/>
                  <a:gd name="T20" fmla="*/ 132 w 634"/>
                  <a:gd name="T21" fmla="*/ 394 h 795"/>
                  <a:gd name="T22" fmla="*/ 167 w 634"/>
                  <a:gd name="T23" fmla="*/ 619 h 795"/>
                  <a:gd name="T24" fmla="*/ 318 w 634"/>
                  <a:gd name="T25" fmla="*/ 718 h 795"/>
                  <a:gd name="T26" fmla="*/ 468 w 634"/>
                  <a:gd name="T27" fmla="*/ 619 h 795"/>
                  <a:gd name="T28" fmla="*/ 503 w 634"/>
                  <a:gd name="T29" fmla="*/ 398 h 795"/>
                  <a:gd name="T30" fmla="*/ 468 w 634"/>
                  <a:gd name="T31" fmla="*/ 176 h 795"/>
                  <a:gd name="T32" fmla="*/ 318 w 634"/>
                  <a:gd name="T33" fmla="*/ 7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4" h="795">
                    <a:moveTo>
                      <a:pt x="318" y="0"/>
                    </a:moveTo>
                    <a:cubicBezTo>
                      <a:pt x="426" y="0"/>
                      <a:pt x="506" y="36"/>
                      <a:pt x="559" y="107"/>
                    </a:cubicBezTo>
                    <a:cubicBezTo>
                      <a:pt x="609" y="176"/>
                      <a:pt x="634" y="273"/>
                      <a:pt x="634" y="398"/>
                    </a:cubicBezTo>
                    <a:cubicBezTo>
                      <a:pt x="634" y="521"/>
                      <a:pt x="609" y="618"/>
                      <a:pt x="559" y="688"/>
                    </a:cubicBezTo>
                    <a:cubicBezTo>
                      <a:pt x="507" y="760"/>
                      <a:pt x="427" y="795"/>
                      <a:pt x="318" y="795"/>
                    </a:cubicBezTo>
                    <a:cubicBezTo>
                      <a:pt x="106" y="795"/>
                      <a:pt x="0" y="661"/>
                      <a:pt x="0" y="393"/>
                    </a:cubicBezTo>
                    <a:cubicBezTo>
                      <a:pt x="0" y="271"/>
                      <a:pt x="26" y="176"/>
                      <a:pt x="76" y="107"/>
                    </a:cubicBezTo>
                    <a:cubicBezTo>
                      <a:pt x="129" y="36"/>
                      <a:pt x="210" y="0"/>
                      <a:pt x="318" y="0"/>
                    </a:cubicBezTo>
                    <a:moveTo>
                      <a:pt x="318" y="78"/>
                    </a:moveTo>
                    <a:cubicBezTo>
                      <a:pt x="245" y="78"/>
                      <a:pt x="194" y="110"/>
                      <a:pt x="167" y="176"/>
                    </a:cubicBezTo>
                    <a:cubicBezTo>
                      <a:pt x="144" y="230"/>
                      <a:pt x="132" y="303"/>
                      <a:pt x="132" y="394"/>
                    </a:cubicBezTo>
                    <a:cubicBezTo>
                      <a:pt x="132" y="490"/>
                      <a:pt x="144" y="565"/>
                      <a:pt x="167" y="619"/>
                    </a:cubicBezTo>
                    <a:cubicBezTo>
                      <a:pt x="194" y="685"/>
                      <a:pt x="245" y="718"/>
                      <a:pt x="318" y="718"/>
                    </a:cubicBezTo>
                    <a:cubicBezTo>
                      <a:pt x="391" y="718"/>
                      <a:pt x="441" y="685"/>
                      <a:pt x="468" y="619"/>
                    </a:cubicBezTo>
                    <a:cubicBezTo>
                      <a:pt x="491" y="565"/>
                      <a:pt x="503" y="491"/>
                      <a:pt x="503" y="398"/>
                    </a:cubicBezTo>
                    <a:cubicBezTo>
                      <a:pt x="503" y="302"/>
                      <a:pt x="491" y="228"/>
                      <a:pt x="468" y="176"/>
                    </a:cubicBezTo>
                    <a:cubicBezTo>
                      <a:pt x="440" y="110"/>
                      <a:pt x="390" y="78"/>
                      <a:pt x="318" y="78"/>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29" name="Freeform 29"/>
              <p:cNvSpPr>
                <a:spLocks/>
              </p:cNvSpPr>
              <p:nvPr/>
            </p:nvSpPr>
            <p:spPr bwMode="gray">
              <a:xfrm>
                <a:off x="4433" y="2602"/>
                <a:ext cx="110" cy="155"/>
              </a:xfrm>
              <a:custGeom>
                <a:avLst/>
                <a:gdLst>
                  <a:gd name="T0" fmla="*/ 0 w 550"/>
                  <a:gd name="T1" fmla="*/ 0 h 774"/>
                  <a:gd name="T2" fmla="*/ 129 w 550"/>
                  <a:gd name="T3" fmla="*/ 0 h 774"/>
                  <a:gd name="T4" fmla="*/ 129 w 550"/>
                  <a:gd name="T5" fmla="*/ 465 h 774"/>
                  <a:gd name="T6" fmla="*/ 152 w 550"/>
                  <a:gd name="T7" fmla="*/ 636 h 774"/>
                  <a:gd name="T8" fmla="*/ 206 w 550"/>
                  <a:gd name="T9" fmla="*/ 685 h 774"/>
                  <a:gd name="T10" fmla="*/ 289 w 550"/>
                  <a:gd name="T11" fmla="*/ 697 h 774"/>
                  <a:gd name="T12" fmla="*/ 422 w 550"/>
                  <a:gd name="T13" fmla="*/ 677 h 774"/>
                  <a:gd name="T14" fmla="*/ 422 w 550"/>
                  <a:gd name="T15" fmla="*/ 0 h 774"/>
                  <a:gd name="T16" fmla="*/ 550 w 550"/>
                  <a:gd name="T17" fmla="*/ 0 h 774"/>
                  <a:gd name="T18" fmla="*/ 550 w 550"/>
                  <a:gd name="T19" fmla="*/ 742 h 774"/>
                  <a:gd name="T20" fmla="*/ 281 w 550"/>
                  <a:gd name="T21" fmla="*/ 774 h 774"/>
                  <a:gd name="T22" fmla="*/ 90 w 550"/>
                  <a:gd name="T23" fmla="*/ 734 h 774"/>
                  <a:gd name="T24" fmla="*/ 7 w 550"/>
                  <a:gd name="T25" fmla="*/ 593 h 774"/>
                  <a:gd name="T26" fmla="*/ 0 w 550"/>
                  <a:gd name="T27" fmla="*/ 475 h 774"/>
                  <a:gd name="T28" fmla="*/ 0 w 550"/>
                  <a:gd name="T29" fmla="*/ 0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0" h="774">
                    <a:moveTo>
                      <a:pt x="0" y="0"/>
                    </a:moveTo>
                    <a:cubicBezTo>
                      <a:pt x="129" y="0"/>
                      <a:pt x="129" y="0"/>
                      <a:pt x="129" y="0"/>
                    </a:cubicBezTo>
                    <a:cubicBezTo>
                      <a:pt x="129" y="465"/>
                      <a:pt x="129" y="465"/>
                      <a:pt x="129" y="465"/>
                    </a:cubicBezTo>
                    <a:cubicBezTo>
                      <a:pt x="129" y="550"/>
                      <a:pt x="137" y="608"/>
                      <a:pt x="152" y="636"/>
                    </a:cubicBezTo>
                    <a:cubicBezTo>
                      <a:pt x="165" y="660"/>
                      <a:pt x="183" y="676"/>
                      <a:pt x="206" y="685"/>
                    </a:cubicBezTo>
                    <a:cubicBezTo>
                      <a:pt x="225" y="693"/>
                      <a:pt x="253" y="697"/>
                      <a:pt x="289" y="697"/>
                    </a:cubicBezTo>
                    <a:cubicBezTo>
                      <a:pt x="331" y="697"/>
                      <a:pt x="375" y="690"/>
                      <a:pt x="422" y="677"/>
                    </a:cubicBezTo>
                    <a:cubicBezTo>
                      <a:pt x="422" y="0"/>
                      <a:pt x="422" y="0"/>
                      <a:pt x="422" y="0"/>
                    </a:cubicBezTo>
                    <a:cubicBezTo>
                      <a:pt x="550" y="0"/>
                      <a:pt x="550" y="0"/>
                      <a:pt x="550" y="0"/>
                    </a:cubicBezTo>
                    <a:cubicBezTo>
                      <a:pt x="550" y="742"/>
                      <a:pt x="550" y="742"/>
                      <a:pt x="550" y="742"/>
                    </a:cubicBezTo>
                    <a:cubicBezTo>
                      <a:pt x="455" y="763"/>
                      <a:pt x="365" y="774"/>
                      <a:pt x="281" y="774"/>
                    </a:cubicBezTo>
                    <a:cubicBezTo>
                      <a:pt x="196" y="774"/>
                      <a:pt x="132" y="761"/>
                      <a:pt x="90" y="734"/>
                    </a:cubicBezTo>
                    <a:cubicBezTo>
                      <a:pt x="43" y="704"/>
                      <a:pt x="15" y="657"/>
                      <a:pt x="7" y="593"/>
                    </a:cubicBezTo>
                    <a:cubicBezTo>
                      <a:pt x="2" y="563"/>
                      <a:pt x="0" y="523"/>
                      <a:pt x="0" y="475"/>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0" name="Freeform 30"/>
              <p:cNvSpPr>
                <a:spLocks/>
              </p:cNvSpPr>
              <p:nvPr/>
            </p:nvSpPr>
            <p:spPr bwMode="gray">
              <a:xfrm>
                <a:off x="2479" y="1143"/>
                <a:ext cx="496" cy="383"/>
              </a:xfrm>
              <a:custGeom>
                <a:avLst/>
                <a:gdLst>
                  <a:gd name="T0" fmla="*/ 1006 w 2477"/>
                  <a:gd name="T1" fmla="*/ 801 h 1913"/>
                  <a:gd name="T2" fmla="*/ 627 w 2477"/>
                  <a:gd name="T3" fmla="*/ 673 h 1913"/>
                  <a:gd name="T4" fmla="*/ 1 w 2477"/>
                  <a:gd name="T5" fmla="*/ 1294 h 1913"/>
                  <a:gd name="T6" fmla="*/ 627 w 2477"/>
                  <a:gd name="T7" fmla="*/ 1912 h 1913"/>
                  <a:gd name="T8" fmla="*/ 1103 w 2477"/>
                  <a:gd name="T9" fmla="*/ 1696 h 1913"/>
                  <a:gd name="T10" fmla="*/ 1103 w 2477"/>
                  <a:gd name="T11" fmla="*/ 1355 h 1913"/>
                  <a:gd name="T12" fmla="*/ 807 w 2477"/>
                  <a:gd name="T13" fmla="*/ 1643 h 1913"/>
                  <a:gd name="T14" fmla="*/ 627 w 2477"/>
                  <a:gd name="T15" fmla="*/ 1681 h 1913"/>
                  <a:gd name="T16" fmla="*/ 235 w 2477"/>
                  <a:gd name="T17" fmla="*/ 1294 h 1913"/>
                  <a:gd name="T18" fmla="*/ 627 w 2477"/>
                  <a:gd name="T19" fmla="*/ 905 h 1913"/>
                  <a:gd name="T20" fmla="*/ 902 w 2477"/>
                  <a:gd name="T21" fmla="*/ 1019 h 1913"/>
                  <a:gd name="T22" fmla="*/ 1145 w 2477"/>
                  <a:gd name="T23" fmla="*/ 1298 h 1913"/>
                  <a:gd name="T24" fmla="*/ 1708 w 2477"/>
                  <a:gd name="T25" fmla="*/ 1544 h 1913"/>
                  <a:gd name="T26" fmla="*/ 2477 w 2477"/>
                  <a:gd name="T27" fmla="*/ 777 h 1913"/>
                  <a:gd name="T28" fmla="*/ 1708 w 2477"/>
                  <a:gd name="T29" fmla="*/ 0 h 1913"/>
                  <a:gd name="T30" fmla="*/ 1103 w 2477"/>
                  <a:gd name="T31" fmla="*/ 309 h 1913"/>
                  <a:gd name="T32" fmla="*/ 1103 w 2477"/>
                  <a:gd name="T33" fmla="*/ 771 h 1913"/>
                  <a:gd name="T34" fmla="*/ 1708 w 2477"/>
                  <a:gd name="T35" fmla="*/ 244 h 1913"/>
                  <a:gd name="T36" fmla="*/ 2236 w 2477"/>
                  <a:gd name="T37" fmla="*/ 777 h 1913"/>
                  <a:gd name="T38" fmla="*/ 1708 w 2477"/>
                  <a:gd name="T39" fmla="*/ 1305 h 1913"/>
                  <a:gd name="T40" fmla="*/ 1365 w 2477"/>
                  <a:gd name="T41" fmla="*/ 1179 h 1913"/>
                  <a:gd name="T42" fmla="*/ 1006 w 2477"/>
                  <a:gd name="T43" fmla="*/ 801 h 1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77" h="1913">
                    <a:moveTo>
                      <a:pt x="1006" y="801"/>
                    </a:moveTo>
                    <a:cubicBezTo>
                      <a:pt x="916" y="722"/>
                      <a:pt x="771" y="674"/>
                      <a:pt x="627" y="673"/>
                    </a:cubicBezTo>
                    <a:cubicBezTo>
                      <a:pt x="283" y="672"/>
                      <a:pt x="2" y="944"/>
                      <a:pt x="1" y="1294"/>
                    </a:cubicBezTo>
                    <a:cubicBezTo>
                      <a:pt x="0" y="1638"/>
                      <a:pt x="283" y="1911"/>
                      <a:pt x="627" y="1912"/>
                    </a:cubicBezTo>
                    <a:cubicBezTo>
                      <a:pt x="820" y="1913"/>
                      <a:pt x="988" y="1834"/>
                      <a:pt x="1103" y="1696"/>
                    </a:cubicBezTo>
                    <a:cubicBezTo>
                      <a:pt x="1103" y="1355"/>
                      <a:pt x="1103" y="1355"/>
                      <a:pt x="1103" y="1355"/>
                    </a:cubicBezTo>
                    <a:cubicBezTo>
                      <a:pt x="1042" y="1461"/>
                      <a:pt x="918" y="1597"/>
                      <a:pt x="807" y="1643"/>
                    </a:cubicBezTo>
                    <a:cubicBezTo>
                      <a:pt x="751" y="1666"/>
                      <a:pt x="694" y="1681"/>
                      <a:pt x="627" y="1681"/>
                    </a:cubicBezTo>
                    <a:cubicBezTo>
                      <a:pt x="412" y="1681"/>
                      <a:pt x="235" y="1514"/>
                      <a:pt x="235" y="1294"/>
                    </a:cubicBezTo>
                    <a:cubicBezTo>
                      <a:pt x="235" y="1091"/>
                      <a:pt x="398" y="904"/>
                      <a:pt x="627" y="905"/>
                    </a:cubicBezTo>
                    <a:cubicBezTo>
                      <a:pt x="734" y="905"/>
                      <a:pt x="831" y="949"/>
                      <a:pt x="902" y="1019"/>
                    </a:cubicBezTo>
                    <a:cubicBezTo>
                      <a:pt x="976" y="1090"/>
                      <a:pt x="1090" y="1239"/>
                      <a:pt x="1145" y="1298"/>
                    </a:cubicBezTo>
                    <a:cubicBezTo>
                      <a:pt x="1285" y="1449"/>
                      <a:pt x="1486" y="1543"/>
                      <a:pt x="1708" y="1544"/>
                    </a:cubicBezTo>
                    <a:cubicBezTo>
                      <a:pt x="2132" y="1545"/>
                      <a:pt x="2477" y="1201"/>
                      <a:pt x="2477" y="777"/>
                    </a:cubicBezTo>
                    <a:cubicBezTo>
                      <a:pt x="2477" y="353"/>
                      <a:pt x="2132" y="0"/>
                      <a:pt x="1708" y="0"/>
                    </a:cubicBezTo>
                    <a:cubicBezTo>
                      <a:pt x="1461" y="0"/>
                      <a:pt x="1244" y="129"/>
                      <a:pt x="1103" y="309"/>
                    </a:cubicBezTo>
                    <a:cubicBezTo>
                      <a:pt x="1103" y="771"/>
                      <a:pt x="1103" y="771"/>
                      <a:pt x="1103" y="771"/>
                    </a:cubicBezTo>
                    <a:cubicBezTo>
                      <a:pt x="1210" y="478"/>
                      <a:pt x="1404" y="244"/>
                      <a:pt x="1708" y="244"/>
                    </a:cubicBezTo>
                    <a:cubicBezTo>
                      <a:pt x="2000" y="244"/>
                      <a:pt x="2237" y="485"/>
                      <a:pt x="2236" y="777"/>
                    </a:cubicBezTo>
                    <a:cubicBezTo>
                      <a:pt x="2235" y="1069"/>
                      <a:pt x="2000" y="1305"/>
                      <a:pt x="1708" y="1305"/>
                    </a:cubicBezTo>
                    <a:cubicBezTo>
                      <a:pt x="1578" y="1304"/>
                      <a:pt x="1457" y="1257"/>
                      <a:pt x="1365" y="1179"/>
                    </a:cubicBezTo>
                    <a:cubicBezTo>
                      <a:pt x="1251" y="1090"/>
                      <a:pt x="1124" y="901"/>
                      <a:pt x="1006" y="801"/>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1" name="Freeform 31"/>
              <p:cNvSpPr>
                <a:spLocks/>
              </p:cNvSpPr>
              <p:nvPr/>
            </p:nvSpPr>
            <p:spPr bwMode="gray">
              <a:xfrm>
                <a:off x="1671" y="1560"/>
                <a:ext cx="340" cy="556"/>
              </a:xfrm>
              <a:custGeom>
                <a:avLst/>
                <a:gdLst>
                  <a:gd name="T0" fmla="*/ 0 w 1700"/>
                  <a:gd name="T1" fmla="*/ 0 h 2777"/>
                  <a:gd name="T2" fmla="*/ 1700 w 1700"/>
                  <a:gd name="T3" fmla="*/ 0 h 2777"/>
                  <a:gd name="T4" fmla="*/ 1700 w 1700"/>
                  <a:gd name="T5" fmla="*/ 473 h 2777"/>
                  <a:gd name="T6" fmla="*/ 1429 w 1700"/>
                  <a:gd name="T7" fmla="*/ 286 h 2777"/>
                  <a:gd name="T8" fmla="*/ 642 w 1700"/>
                  <a:gd name="T9" fmla="*/ 286 h 2777"/>
                  <a:gd name="T10" fmla="*/ 642 w 1700"/>
                  <a:gd name="T11" fmla="*/ 1104 h 2777"/>
                  <a:gd name="T12" fmla="*/ 1495 w 1700"/>
                  <a:gd name="T13" fmla="*/ 1104 h 2777"/>
                  <a:gd name="T14" fmla="*/ 1495 w 1700"/>
                  <a:gd name="T15" fmla="*/ 1537 h 2777"/>
                  <a:gd name="T16" fmla="*/ 1262 w 1700"/>
                  <a:gd name="T17" fmla="*/ 1398 h 2777"/>
                  <a:gd name="T18" fmla="*/ 642 w 1700"/>
                  <a:gd name="T19" fmla="*/ 1398 h 2777"/>
                  <a:gd name="T20" fmla="*/ 642 w 1700"/>
                  <a:gd name="T21" fmla="*/ 2515 h 2777"/>
                  <a:gd name="T22" fmla="*/ 820 w 1700"/>
                  <a:gd name="T23" fmla="*/ 2777 h 2777"/>
                  <a:gd name="T24" fmla="*/ 11 w 1700"/>
                  <a:gd name="T25" fmla="*/ 2777 h 2777"/>
                  <a:gd name="T26" fmla="*/ 181 w 1700"/>
                  <a:gd name="T27" fmla="*/ 2515 h 2777"/>
                  <a:gd name="T28" fmla="*/ 181 w 1700"/>
                  <a:gd name="T29" fmla="*/ 291 h 2777"/>
                  <a:gd name="T30" fmla="*/ 0 w 1700"/>
                  <a:gd name="T31" fmla="*/ 0 h 2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00" h="2777">
                    <a:moveTo>
                      <a:pt x="0" y="0"/>
                    </a:moveTo>
                    <a:cubicBezTo>
                      <a:pt x="1700" y="0"/>
                      <a:pt x="1700" y="0"/>
                      <a:pt x="1700" y="0"/>
                    </a:cubicBezTo>
                    <a:cubicBezTo>
                      <a:pt x="1700" y="473"/>
                      <a:pt x="1700" y="473"/>
                      <a:pt x="1700" y="473"/>
                    </a:cubicBezTo>
                    <a:cubicBezTo>
                      <a:pt x="1700" y="473"/>
                      <a:pt x="1613" y="287"/>
                      <a:pt x="1429" y="286"/>
                    </a:cubicBezTo>
                    <a:cubicBezTo>
                      <a:pt x="642" y="286"/>
                      <a:pt x="642" y="286"/>
                      <a:pt x="642" y="286"/>
                    </a:cubicBezTo>
                    <a:cubicBezTo>
                      <a:pt x="642" y="1104"/>
                      <a:pt x="642" y="1104"/>
                      <a:pt x="642" y="1104"/>
                    </a:cubicBezTo>
                    <a:cubicBezTo>
                      <a:pt x="1495" y="1104"/>
                      <a:pt x="1495" y="1104"/>
                      <a:pt x="1495" y="1104"/>
                    </a:cubicBezTo>
                    <a:cubicBezTo>
                      <a:pt x="1495" y="1537"/>
                      <a:pt x="1495" y="1537"/>
                      <a:pt x="1495" y="1537"/>
                    </a:cubicBezTo>
                    <a:cubicBezTo>
                      <a:pt x="1495" y="1537"/>
                      <a:pt x="1468" y="1399"/>
                      <a:pt x="1262" y="1398"/>
                    </a:cubicBezTo>
                    <a:cubicBezTo>
                      <a:pt x="642" y="1398"/>
                      <a:pt x="642" y="1398"/>
                      <a:pt x="642" y="1398"/>
                    </a:cubicBezTo>
                    <a:cubicBezTo>
                      <a:pt x="642" y="2515"/>
                      <a:pt x="642" y="2515"/>
                      <a:pt x="642" y="2515"/>
                    </a:cubicBezTo>
                    <a:cubicBezTo>
                      <a:pt x="642" y="2679"/>
                      <a:pt x="820" y="2777"/>
                      <a:pt x="820" y="2777"/>
                    </a:cubicBezTo>
                    <a:cubicBezTo>
                      <a:pt x="11" y="2777"/>
                      <a:pt x="11" y="2777"/>
                      <a:pt x="11" y="2777"/>
                    </a:cubicBezTo>
                    <a:cubicBezTo>
                      <a:pt x="11" y="2777"/>
                      <a:pt x="181" y="2691"/>
                      <a:pt x="181" y="2515"/>
                    </a:cubicBezTo>
                    <a:cubicBezTo>
                      <a:pt x="181" y="291"/>
                      <a:pt x="181" y="291"/>
                      <a:pt x="181" y="291"/>
                    </a:cubicBezTo>
                    <a:cubicBezTo>
                      <a:pt x="181" y="104"/>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2" name="Freeform 32"/>
              <p:cNvSpPr>
                <a:spLocks/>
              </p:cNvSpPr>
              <p:nvPr/>
            </p:nvSpPr>
            <p:spPr bwMode="gray">
              <a:xfrm>
                <a:off x="2475" y="1560"/>
                <a:ext cx="224" cy="775"/>
              </a:xfrm>
              <a:custGeom>
                <a:avLst/>
                <a:gdLst>
                  <a:gd name="T0" fmla="*/ 257 w 1123"/>
                  <a:gd name="T1" fmla="*/ 0 h 3872"/>
                  <a:gd name="T2" fmla="*/ 1123 w 1123"/>
                  <a:gd name="T3" fmla="*/ 0 h 3872"/>
                  <a:gd name="T4" fmla="*/ 929 w 1123"/>
                  <a:gd name="T5" fmla="*/ 242 h 3872"/>
                  <a:gd name="T6" fmla="*/ 929 w 1123"/>
                  <a:gd name="T7" fmla="*/ 2847 h 3872"/>
                  <a:gd name="T8" fmla="*/ 0 w 1123"/>
                  <a:gd name="T9" fmla="*/ 3869 h 3872"/>
                  <a:gd name="T10" fmla="*/ 443 w 1123"/>
                  <a:gd name="T11" fmla="*/ 2847 h 3872"/>
                  <a:gd name="T12" fmla="*/ 443 w 1123"/>
                  <a:gd name="T13" fmla="*/ 242 h 3872"/>
                  <a:gd name="T14" fmla="*/ 257 w 1123"/>
                  <a:gd name="T15" fmla="*/ 0 h 38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3" h="3872">
                    <a:moveTo>
                      <a:pt x="257" y="0"/>
                    </a:moveTo>
                    <a:cubicBezTo>
                      <a:pt x="1123" y="0"/>
                      <a:pt x="1123" y="0"/>
                      <a:pt x="1123" y="0"/>
                    </a:cubicBezTo>
                    <a:cubicBezTo>
                      <a:pt x="1123" y="0"/>
                      <a:pt x="929" y="92"/>
                      <a:pt x="929" y="242"/>
                    </a:cubicBezTo>
                    <a:cubicBezTo>
                      <a:pt x="929" y="2847"/>
                      <a:pt x="929" y="2847"/>
                      <a:pt x="929" y="2847"/>
                    </a:cubicBezTo>
                    <a:cubicBezTo>
                      <a:pt x="929" y="3727"/>
                      <a:pt x="46" y="3872"/>
                      <a:pt x="0" y="3869"/>
                    </a:cubicBezTo>
                    <a:cubicBezTo>
                      <a:pt x="75" y="3821"/>
                      <a:pt x="442" y="3508"/>
                      <a:pt x="443" y="2847"/>
                    </a:cubicBezTo>
                    <a:cubicBezTo>
                      <a:pt x="443" y="242"/>
                      <a:pt x="443" y="242"/>
                      <a:pt x="443" y="242"/>
                    </a:cubicBezTo>
                    <a:cubicBezTo>
                      <a:pt x="444" y="100"/>
                      <a:pt x="257" y="0"/>
                      <a:pt x="25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3" name="Freeform 33"/>
              <p:cNvSpPr>
                <a:spLocks/>
              </p:cNvSpPr>
              <p:nvPr/>
            </p:nvSpPr>
            <p:spPr bwMode="gray">
              <a:xfrm>
                <a:off x="2723" y="1560"/>
                <a:ext cx="174" cy="556"/>
              </a:xfrm>
              <a:custGeom>
                <a:avLst/>
                <a:gdLst>
                  <a:gd name="T0" fmla="*/ 0 w 868"/>
                  <a:gd name="T1" fmla="*/ 0 h 2778"/>
                  <a:gd name="T2" fmla="*/ 868 w 868"/>
                  <a:gd name="T3" fmla="*/ 0 h 2778"/>
                  <a:gd name="T4" fmla="*/ 675 w 868"/>
                  <a:gd name="T5" fmla="*/ 245 h 2778"/>
                  <a:gd name="T6" fmla="*/ 675 w 868"/>
                  <a:gd name="T7" fmla="*/ 2514 h 2778"/>
                  <a:gd name="T8" fmla="*/ 868 w 868"/>
                  <a:gd name="T9" fmla="*/ 2778 h 2778"/>
                  <a:gd name="T10" fmla="*/ 0 w 868"/>
                  <a:gd name="T11" fmla="*/ 2778 h 2778"/>
                  <a:gd name="T12" fmla="*/ 193 w 868"/>
                  <a:gd name="T13" fmla="*/ 2514 h 2778"/>
                  <a:gd name="T14" fmla="*/ 193 w 868"/>
                  <a:gd name="T15" fmla="*/ 245 h 2778"/>
                  <a:gd name="T16" fmla="*/ 0 w 868"/>
                  <a:gd name="T17" fmla="*/ 0 h 2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 h="2778">
                    <a:moveTo>
                      <a:pt x="0" y="0"/>
                    </a:moveTo>
                    <a:cubicBezTo>
                      <a:pt x="868" y="0"/>
                      <a:pt x="868" y="0"/>
                      <a:pt x="868" y="0"/>
                    </a:cubicBezTo>
                    <a:cubicBezTo>
                      <a:pt x="868" y="0"/>
                      <a:pt x="675" y="92"/>
                      <a:pt x="675" y="245"/>
                    </a:cubicBezTo>
                    <a:cubicBezTo>
                      <a:pt x="675" y="2514"/>
                      <a:pt x="675" y="2514"/>
                      <a:pt x="675" y="2514"/>
                    </a:cubicBezTo>
                    <a:cubicBezTo>
                      <a:pt x="675" y="2677"/>
                      <a:pt x="868" y="2778"/>
                      <a:pt x="868" y="2778"/>
                    </a:cubicBezTo>
                    <a:cubicBezTo>
                      <a:pt x="0" y="2778"/>
                      <a:pt x="0" y="2778"/>
                      <a:pt x="0" y="2778"/>
                    </a:cubicBezTo>
                    <a:cubicBezTo>
                      <a:pt x="0" y="2778"/>
                      <a:pt x="193" y="2677"/>
                      <a:pt x="193" y="2514"/>
                    </a:cubicBezTo>
                    <a:cubicBezTo>
                      <a:pt x="193" y="245"/>
                      <a:pt x="193" y="245"/>
                      <a:pt x="193" y="245"/>
                    </a:cubicBezTo>
                    <a:cubicBezTo>
                      <a:pt x="193" y="92"/>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4" name="Freeform 34"/>
              <p:cNvSpPr>
                <a:spLocks/>
              </p:cNvSpPr>
              <p:nvPr/>
            </p:nvSpPr>
            <p:spPr bwMode="gray">
              <a:xfrm>
                <a:off x="2898" y="1560"/>
                <a:ext cx="416" cy="556"/>
              </a:xfrm>
              <a:custGeom>
                <a:avLst/>
                <a:gdLst>
                  <a:gd name="T0" fmla="*/ 170 w 2079"/>
                  <a:gd name="T1" fmla="*/ 0 h 2777"/>
                  <a:gd name="T2" fmla="*/ 2079 w 2079"/>
                  <a:gd name="T3" fmla="*/ 0 h 2777"/>
                  <a:gd name="T4" fmla="*/ 1917 w 2079"/>
                  <a:gd name="T5" fmla="*/ 505 h 2777"/>
                  <a:gd name="T6" fmla="*/ 1684 w 2079"/>
                  <a:gd name="T7" fmla="*/ 293 h 2777"/>
                  <a:gd name="T8" fmla="*/ 1288 w 2079"/>
                  <a:gd name="T9" fmla="*/ 293 h 2777"/>
                  <a:gd name="T10" fmla="*/ 1288 w 2079"/>
                  <a:gd name="T11" fmla="*/ 2515 h 2777"/>
                  <a:gd name="T12" fmla="*/ 1474 w 2079"/>
                  <a:gd name="T13" fmla="*/ 2777 h 2777"/>
                  <a:gd name="T14" fmla="*/ 624 w 2079"/>
                  <a:gd name="T15" fmla="*/ 2777 h 2777"/>
                  <a:gd name="T16" fmla="*/ 808 w 2079"/>
                  <a:gd name="T17" fmla="*/ 2515 h 2777"/>
                  <a:gd name="T18" fmla="*/ 808 w 2079"/>
                  <a:gd name="T19" fmla="*/ 293 h 2777"/>
                  <a:gd name="T20" fmla="*/ 330 w 2079"/>
                  <a:gd name="T21" fmla="*/ 293 h 2777"/>
                  <a:gd name="T22" fmla="*/ 0 w 2079"/>
                  <a:gd name="T23" fmla="*/ 547 h 2777"/>
                  <a:gd name="T24" fmla="*/ 170 w 2079"/>
                  <a:gd name="T25" fmla="*/ 0 h 2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9" h="2777">
                    <a:moveTo>
                      <a:pt x="170" y="0"/>
                    </a:moveTo>
                    <a:cubicBezTo>
                      <a:pt x="2079" y="0"/>
                      <a:pt x="2079" y="0"/>
                      <a:pt x="2079" y="0"/>
                    </a:cubicBezTo>
                    <a:cubicBezTo>
                      <a:pt x="1917" y="505"/>
                      <a:pt x="1917" y="505"/>
                      <a:pt x="1917" y="505"/>
                    </a:cubicBezTo>
                    <a:cubicBezTo>
                      <a:pt x="1917" y="505"/>
                      <a:pt x="1869" y="293"/>
                      <a:pt x="1684" y="293"/>
                    </a:cubicBezTo>
                    <a:cubicBezTo>
                      <a:pt x="1288" y="293"/>
                      <a:pt x="1288" y="293"/>
                      <a:pt x="1288" y="293"/>
                    </a:cubicBezTo>
                    <a:cubicBezTo>
                      <a:pt x="1288" y="2515"/>
                      <a:pt x="1288" y="2515"/>
                      <a:pt x="1288" y="2515"/>
                    </a:cubicBezTo>
                    <a:cubicBezTo>
                      <a:pt x="1288" y="2656"/>
                      <a:pt x="1474" y="2777"/>
                      <a:pt x="1474" y="2777"/>
                    </a:cubicBezTo>
                    <a:cubicBezTo>
                      <a:pt x="624" y="2777"/>
                      <a:pt x="624" y="2777"/>
                      <a:pt x="624" y="2777"/>
                    </a:cubicBezTo>
                    <a:cubicBezTo>
                      <a:pt x="624" y="2777"/>
                      <a:pt x="809" y="2668"/>
                      <a:pt x="808" y="2515"/>
                    </a:cubicBezTo>
                    <a:cubicBezTo>
                      <a:pt x="808" y="293"/>
                      <a:pt x="808" y="293"/>
                      <a:pt x="808" y="293"/>
                    </a:cubicBezTo>
                    <a:cubicBezTo>
                      <a:pt x="330" y="293"/>
                      <a:pt x="330" y="293"/>
                      <a:pt x="330" y="293"/>
                    </a:cubicBezTo>
                    <a:cubicBezTo>
                      <a:pt x="195" y="293"/>
                      <a:pt x="0" y="547"/>
                      <a:pt x="0" y="547"/>
                    </a:cubicBezTo>
                    <a:lnTo>
                      <a:pt x="17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5" name="Freeform 35"/>
              <p:cNvSpPr>
                <a:spLocks/>
              </p:cNvSpPr>
              <p:nvPr/>
            </p:nvSpPr>
            <p:spPr bwMode="gray">
              <a:xfrm>
                <a:off x="3654" y="1560"/>
                <a:ext cx="465" cy="564"/>
              </a:xfrm>
              <a:custGeom>
                <a:avLst/>
                <a:gdLst>
                  <a:gd name="T0" fmla="*/ 1488 w 2324"/>
                  <a:gd name="T1" fmla="*/ 0 h 2820"/>
                  <a:gd name="T2" fmla="*/ 2324 w 2324"/>
                  <a:gd name="T3" fmla="*/ 0 h 2820"/>
                  <a:gd name="T4" fmla="*/ 2145 w 2324"/>
                  <a:gd name="T5" fmla="*/ 244 h 2820"/>
                  <a:gd name="T6" fmla="*/ 2145 w 2324"/>
                  <a:gd name="T7" fmla="*/ 1926 h 2820"/>
                  <a:gd name="T8" fmla="*/ 1185 w 2324"/>
                  <a:gd name="T9" fmla="*/ 2820 h 2820"/>
                  <a:gd name="T10" fmla="*/ 185 w 2324"/>
                  <a:gd name="T11" fmla="*/ 1926 h 2820"/>
                  <a:gd name="T12" fmla="*/ 185 w 2324"/>
                  <a:gd name="T13" fmla="*/ 244 h 2820"/>
                  <a:gd name="T14" fmla="*/ 0 w 2324"/>
                  <a:gd name="T15" fmla="*/ 0 h 2820"/>
                  <a:gd name="T16" fmla="*/ 861 w 2324"/>
                  <a:gd name="T17" fmla="*/ 0 h 2820"/>
                  <a:gd name="T18" fmla="*/ 669 w 2324"/>
                  <a:gd name="T19" fmla="*/ 244 h 2820"/>
                  <a:gd name="T20" fmla="*/ 669 w 2324"/>
                  <a:gd name="T21" fmla="*/ 1926 h 2820"/>
                  <a:gd name="T22" fmla="*/ 1185 w 2324"/>
                  <a:gd name="T23" fmla="*/ 2519 h 2820"/>
                  <a:gd name="T24" fmla="*/ 1677 w 2324"/>
                  <a:gd name="T25" fmla="*/ 1926 h 2820"/>
                  <a:gd name="T26" fmla="*/ 1677 w 2324"/>
                  <a:gd name="T27" fmla="*/ 244 h 2820"/>
                  <a:gd name="T28" fmla="*/ 1488 w 2324"/>
                  <a:gd name="T29"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24" h="2820">
                    <a:moveTo>
                      <a:pt x="1488" y="0"/>
                    </a:moveTo>
                    <a:cubicBezTo>
                      <a:pt x="2324" y="0"/>
                      <a:pt x="2324" y="0"/>
                      <a:pt x="2324" y="0"/>
                    </a:cubicBezTo>
                    <a:cubicBezTo>
                      <a:pt x="2324" y="0"/>
                      <a:pt x="2145" y="94"/>
                      <a:pt x="2145" y="244"/>
                    </a:cubicBezTo>
                    <a:cubicBezTo>
                      <a:pt x="2145" y="1926"/>
                      <a:pt x="2145" y="1926"/>
                      <a:pt x="2145" y="1926"/>
                    </a:cubicBezTo>
                    <a:cubicBezTo>
                      <a:pt x="2144" y="2610"/>
                      <a:pt x="1578" y="2820"/>
                      <a:pt x="1185" y="2820"/>
                    </a:cubicBezTo>
                    <a:cubicBezTo>
                      <a:pt x="795" y="2820"/>
                      <a:pt x="184" y="2607"/>
                      <a:pt x="185" y="1926"/>
                    </a:cubicBezTo>
                    <a:cubicBezTo>
                      <a:pt x="185" y="244"/>
                      <a:pt x="185" y="244"/>
                      <a:pt x="185" y="244"/>
                    </a:cubicBezTo>
                    <a:cubicBezTo>
                      <a:pt x="185" y="94"/>
                      <a:pt x="0" y="0"/>
                      <a:pt x="0" y="0"/>
                    </a:cubicBezTo>
                    <a:cubicBezTo>
                      <a:pt x="861" y="0"/>
                      <a:pt x="861" y="0"/>
                      <a:pt x="861" y="0"/>
                    </a:cubicBezTo>
                    <a:cubicBezTo>
                      <a:pt x="861" y="0"/>
                      <a:pt x="669" y="92"/>
                      <a:pt x="669" y="244"/>
                    </a:cubicBezTo>
                    <a:cubicBezTo>
                      <a:pt x="669" y="1926"/>
                      <a:pt x="669" y="1926"/>
                      <a:pt x="669" y="1926"/>
                    </a:cubicBezTo>
                    <a:cubicBezTo>
                      <a:pt x="669" y="2285"/>
                      <a:pt x="907" y="2519"/>
                      <a:pt x="1185" y="2519"/>
                    </a:cubicBezTo>
                    <a:cubicBezTo>
                      <a:pt x="1464" y="2519"/>
                      <a:pt x="1676" y="2275"/>
                      <a:pt x="1677" y="1926"/>
                    </a:cubicBezTo>
                    <a:cubicBezTo>
                      <a:pt x="1677" y="244"/>
                      <a:pt x="1677" y="244"/>
                      <a:pt x="1677" y="244"/>
                    </a:cubicBezTo>
                    <a:cubicBezTo>
                      <a:pt x="1677" y="94"/>
                      <a:pt x="1488" y="0"/>
                      <a:pt x="1488"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6" name="Freeform 36"/>
              <p:cNvSpPr>
                <a:spLocks/>
              </p:cNvSpPr>
              <p:nvPr/>
            </p:nvSpPr>
            <p:spPr bwMode="gray">
              <a:xfrm>
                <a:off x="2027" y="1560"/>
                <a:ext cx="469" cy="566"/>
              </a:xfrm>
              <a:custGeom>
                <a:avLst/>
                <a:gdLst>
                  <a:gd name="T0" fmla="*/ 1495 w 2347"/>
                  <a:gd name="T1" fmla="*/ 0 h 2827"/>
                  <a:gd name="T2" fmla="*/ 2347 w 2347"/>
                  <a:gd name="T3" fmla="*/ 0 h 2827"/>
                  <a:gd name="T4" fmla="*/ 2166 w 2347"/>
                  <a:gd name="T5" fmla="*/ 247 h 2827"/>
                  <a:gd name="T6" fmla="*/ 2166 w 2347"/>
                  <a:gd name="T7" fmla="*/ 1925 h 2827"/>
                  <a:gd name="T8" fmla="*/ 1176 w 2347"/>
                  <a:gd name="T9" fmla="*/ 2827 h 2827"/>
                  <a:gd name="T10" fmla="*/ 175 w 2347"/>
                  <a:gd name="T11" fmla="*/ 1925 h 2827"/>
                  <a:gd name="T12" fmla="*/ 174 w 2347"/>
                  <a:gd name="T13" fmla="*/ 247 h 2827"/>
                  <a:gd name="T14" fmla="*/ 0 w 2347"/>
                  <a:gd name="T15" fmla="*/ 0 h 2827"/>
                  <a:gd name="T16" fmla="*/ 860 w 2347"/>
                  <a:gd name="T17" fmla="*/ 0 h 2827"/>
                  <a:gd name="T18" fmla="*/ 661 w 2347"/>
                  <a:gd name="T19" fmla="*/ 247 h 2827"/>
                  <a:gd name="T20" fmla="*/ 660 w 2347"/>
                  <a:gd name="T21" fmla="*/ 1925 h 2827"/>
                  <a:gd name="T22" fmla="*/ 1176 w 2347"/>
                  <a:gd name="T23" fmla="*/ 2527 h 2827"/>
                  <a:gd name="T24" fmla="*/ 1678 w 2347"/>
                  <a:gd name="T25" fmla="*/ 1925 h 2827"/>
                  <a:gd name="T26" fmla="*/ 1679 w 2347"/>
                  <a:gd name="T27" fmla="*/ 247 h 2827"/>
                  <a:gd name="T28" fmla="*/ 1495 w 2347"/>
                  <a:gd name="T29" fmla="*/ 0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47" h="2827">
                    <a:moveTo>
                      <a:pt x="1495" y="0"/>
                    </a:moveTo>
                    <a:cubicBezTo>
                      <a:pt x="2347" y="0"/>
                      <a:pt x="2347" y="0"/>
                      <a:pt x="2347" y="0"/>
                    </a:cubicBezTo>
                    <a:cubicBezTo>
                      <a:pt x="2347" y="0"/>
                      <a:pt x="2166" y="98"/>
                      <a:pt x="2166" y="247"/>
                    </a:cubicBezTo>
                    <a:cubicBezTo>
                      <a:pt x="2166" y="248"/>
                      <a:pt x="2166" y="1925"/>
                      <a:pt x="2166" y="1925"/>
                    </a:cubicBezTo>
                    <a:cubicBezTo>
                      <a:pt x="2166" y="2611"/>
                      <a:pt x="1573" y="2827"/>
                      <a:pt x="1176" y="2827"/>
                    </a:cubicBezTo>
                    <a:cubicBezTo>
                      <a:pt x="786" y="2827"/>
                      <a:pt x="175" y="2608"/>
                      <a:pt x="175" y="1925"/>
                    </a:cubicBezTo>
                    <a:cubicBezTo>
                      <a:pt x="174" y="247"/>
                      <a:pt x="174" y="247"/>
                      <a:pt x="174" y="247"/>
                    </a:cubicBezTo>
                    <a:cubicBezTo>
                      <a:pt x="174" y="97"/>
                      <a:pt x="0" y="0"/>
                      <a:pt x="0" y="0"/>
                    </a:cubicBezTo>
                    <a:cubicBezTo>
                      <a:pt x="860" y="0"/>
                      <a:pt x="860" y="0"/>
                      <a:pt x="860" y="0"/>
                    </a:cubicBezTo>
                    <a:cubicBezTo>
                      <a:pt x="860" y="0"/>
                      <a:pt x="661" y="98"/>
                      <a:pt x="661" y="247"/>
                    </a:cubicBezTo>
                    <a:cubicBezTo>
                      <a:pt x="660" y="1925"/>
                      <a:pt x="660" y="1925"/>
                      <a:pt x="660" y="1925"/>
                    </a:cubicBezTo>
                    <a:cubicBezTo>
                      <a:pt x="660" y="2280"/>
                      <a:pt x="897" y="2525"/>
                      <a:pt x="1176" y="2527"/>
                    </a:cubicBezTo>
                    <a:cubicBezTo>
                      <a:pt x="1454" y="2528"/>
                      <a:pt x="1678" y="2277"/>
                      <a:pt x="1678" y="1925"/>
                    </a:cubicBezTo>
                    <a:cubicBezTo>
                      <a:pt x="1679" y="247"/>
                      <a:pt x="1679" y="247"/>
                      <a:pt x="1679" y="247"/>
                    </a:cubicBezTo>
                    <a:cubicBezTo>
                      <a:pt x="1679" y="97"/>
                      <a:pt x="1495" y="0"/>
                      <a:pt x="1495"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37" name="Freeform 37"/>
              <p:cNvSpPr>
                <a:spLocks/>
              </p:cNvSpPr>
              <p:nvPr/>
            </p:nvSpPr>
            <p:spPr bwMode="gray">
              <a:xfrm>
                <a:off x="3295" y="1549"/>
                <a:ext cx="358" cy="577"/>
              </a:xfrm>
              <a:custGeom>
                <a:avLst/>
                <a:gdLst>
                  <a:gd name="T0" fmla="*/ 1537 w 1788"/>
                  <a:gd name="T1" fmla="*/ 501 h 2885"/>
                  <a:gd name="T2" fmla="*/ 1067 w 1788"/>
                  <a:gd name="T3" fmla="*/ 289 h 2885"/>
                  <a:gd name="T4" fmla="*/ 528 w 1788"/>
                  <a:gd name="T5" fmla="*/ 709 h 2885"/>
                  <a:gd name="T6" fmla="*/ 1042 w 1788"/>
                  <a:gd name="T7" fmla="*/ 1230 h 2885"/>
                  <a:gd name="T8" fmla="*/ 1786 w 1788"/>
                  <a:gd name="T9" fmla="*/ 2067 h 2885"/>
                  <a:gd name="T10" fmla="*/ 681 w 1788"/>
                  <a:gd name="T11" fmla="*/ 2885 h 2885"/>
                  <a:gd name="T12" fmla="*/ 162 w 1788"/>
                  <a:gd name="T13" fmla="*/ 2813 h 2885"/>
                  <a:gd name="T14" fmla="*/ 0 w 1788"/>
                  <a:gd name="T15" fmla="*/ 2280 h 2885"/>
                  <a:gd name="T16" fmla="*/ 689 w 1788"/>
                  <a:gd name="T17" fmla="*/ 2582 h 2885"/>
                  <a:gd name="T18" fmla="*/ 1311 w 1788"/>
                  <a:gd name="T19" fmla="*/ 2126 h 2885"/>
                  <a:gd name="T20" fmla="*/ 48 w 1788"/>
                  <a:gd name="T21" fmla="*/ 765 h 2885"/>
                  <a:gd name="T22" fmla="*/ 1019 w 1788"/>
                  <a:gd name="T23" fmla="*/ 0 h 2885"/>
                  <a:gd name="T24" fmla="*/ 1537 w 1788"/>
                  <a:gd name="T25" fmla="*/ 72 h 2885"/>
                  <a:gd name="T26" fmla="*/ 1537 w 1788"/>
                  <a:gd name="T27" fmla="*/ 501 h 2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8" h="2885">
                    <a:moveTo>
                      <a:pt x="1537" y="501"/>
                    </a:moveTo>
                    <a:cubicBezTo>
                      <a:pt x="1537" y="501"/>
                      <a:pt x="1416" y="290"/>
                      <a:pt x="1067" y="289"/>
                    </a:cubicBezTo>
                    <a:cubicBezTo>
                      <a:pt x="718" y="288"/>
                      <a:pt x="529" y="471"/>
                      <a:pt x="528" y="709"/>
                    </a:cubicBezTo>
                    <a:cubicBezTo>
                      <a:pt x="527" y="978"/>
                      <a:pt x="729" y="1079"/>
                      <a:pt x="1042" y="1230"/>
                    </a:cubicBezTo>
                    <a:cubicBezTo>
                      <a:pt x="1340" y="1373"/>
                      <a:pt x="1788" y="1570"/>
                      <a:pt x="1786" y="2067"/>
                    </a:cubicBezTo>
                    <a:cubicBezTo>
                      <a:pt x="1785" y="2513"/>
                      <a:pt x="1390" y="2885"/>
                      <a:pt x="681" y="2885"/>
                    </a:cubicBezTo>
                    <a:cubicBezTo>
                      <a:pt x="463" y="2884"/>
                      <a:pt x="162" y="2813"/>
                      <a:pt x="162" y="2813"/>
                    </a:cubicBezTo>
                    <a:cubicBezTo>
                      <a:pt x="0" y="2280"/>
                      <a:pt x="0" y="2280"/>
                      <a:pt x="0" y="2280"/>
                    </a:cubicBezTo>
                    <a:cubicBezTo>
                      <a:pt x="150" y="2426"/>
                      <a:pt x="416" y="2582"/>
                      <a:pt x="689" y="2582"/>
                    </a:cubicBezTo>
                    <a:cubicBezTo>
                      <a:pt x="973" y="2582"/>
                      <a:pt x="1311" y="2407"/>
                      <a:pt x="1311" y="2126"/>
                    </a:cubicBezTo>
                    <a:cubicBezTo>
                      <a:pt x="1311" y="1583"/>
                      <a:pt x="48" y="1674"/>
                      <a:pt x="48" y="765"/>
                    </a:cubicBezTo>
                    <a:cubicBezTo>
                      <a:pt x="48" y="453"/>
                      <a:pt x="266" y="0"/>
                      <a:pt x="1019" y="0"/>
                    </a:cubicBezTo>
                    <a:cubicBezTo>
                      <a:pt x="1264" y="0"/>
                      <a:pt x="1537" y="72"/>
                      <a:pt x="1537" y="72"/>
                    </a:cubicBezTo>
                    <a:lnTo>
                      <a:pt x="1537" y="50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grpSp>
      </p:grpSp>
    </p:spTree>
    <p:extLst>
      <p:ext uri="{BB962C8B-B14F-4D97-AF65-F5344CB8AC3E}">
        <p14:creationId xmlns:p14="http://schemas.microsoft.com/office/powerpoint/2010/main" val="3976197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646175" name="Picture 31" descr="ContentGray20_L150"/>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gray">
          <a:xfrm>
            <a:off x="0" y="0"/>
            <a:ext cx="9144000" cy="1073150"/>
          </a:xfrm>
          <a:prstGeom prst="rect">
            <a:avLst/>
          </a:prstGeom>
          <a:noFill/>
          <a:extLst>
            <a:ext uri="{909E8E84-426E-40DD-AFC4-6F175D3DCCD1}">
              <a14:hiddenFill xmlns:a14="http://schemas.microsoft.com/office/drawing/2010/main">
                <a:solidFill>
                  <a:srgbClr val="FFFFFF"/>
                </a:solidFill>
              </a14:hiddenFill>
            </a:ext>
          </a:extLst>
        </p:spPr>
      </p:pic>
      <p:sp>
        <p:nvSpPr>
          <p:cNvPr id="646148" name="Line 4"/>
          <p:cNvSpPr>
            <a:spLocks noChangeShapeType="1"/>
          </p:cNvSpPr>
          <p:nvPr userDrawn="1"/>
        </p:nvSpPr>
        <p:spPr bwMode="gray">
          <a:xfrm>
            <a:off x="0" y="6632575"/>
            <a:ext cx="9144000" cy="0"/>
          </a:xfrm>
          <a:prstGeom prst="line">
            <a:avLst/>
          </a:prstGeom>
          <a:noFill/>
          <a:ln w="12700">
            <a:solidFill>
              <a:srgbClr val="87867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51" name="Rectangle 7"/>
          <p:cNvSpPr>
            <a:spLocks noGrp="1" noChangeArrowheads="1"/>
          </p:cNvSpPr>
          <p:nvPr>
            <p:ph type="title"/>
          </p:nvPr>
        </p:nvSpPr>
        <p:spPr bwMode="gray">
          <a:xfrm>
            <a:off x="169863" y="-1588"/>
            <a:ext cx="7858125"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C0C0C0">
                      <a:alpha val="50000"/>
                    </a:srgbClr>
                  </a:outerShdw>
                </a:effectLst>
              </a14:hiddenEffects>
            </a:ext>
          </a:extLst>
        </p:spPr>
        <p:txBody>
          <a:bodyPr vert="horz" wrap="square" lIns="0" tIns="0" rIns="0" bIns="0" numCol="1" anchor="ctr" anchorCtr="0" compatLnSpc="1">
            <a:prstTxWarp prst="textNoShape">
              <a:avLst/>
            </a:prstTxWarp>
          </a:bodyPr>
          <a:lstStyle/>
          <a:p>
            <a:pPr lvl="0"/>
            <a:r>
              <a:rPr lang="ja-JP" altLang="en-US"/>
              <a:t>マスタ タイトルの書式設定</a:t>
            </a:r>
          </a:p>
        </p:txBody>
      </p:sp>
      <p:sp>
        <p:nvSpPr>
          <p:cNvPr id="646152" name="Rectangle 8"/>
          <p:cNvSpPr>
            <a:spLocks noGrp="1" noChangeArrowheads="1"/>
          </p:cNvSpPr>
          <p:nvPr>
            <p:ph type="body" idx="1"/>
          </p:nvPr>
        </p:nvSpPr>
        <p:spPr bwMode="gray">
          <a:xfrm>
            <a:off x="168275" y="869950"/>
            <a:ext cx="8786813" cy="559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ja-JP" altLang="en-US" dirty="0"/>
              <a:t>マスタテキスト</a:t>
            </a:r>
            <a:r>
              <a:rPr lang="en-US" altLang="ja-JP" dirty="0"/>
              <a:t>24</a:t>
            </a:r>
            <a:r>
              <a:rPr lang="ja-JP" altLang="en-US" dirty="0" err="1"/>
              <a:t>ｐ</a:t>
            </a:r>
            <a:r>
              <a:rPr lang="ja-JP" altLang="en-US" dirty="0"/>
              <a:t>ああああああああああああああああああああああああああああああああああああああああああああああああああ</a:t>
            </a:r>
          </a:p>
          <a:p>
            <a:pPr lvl="1"/>
            <a:r>
              <a:rPr lang="ja-JP" altLang="en-US" dirty="0"/>
              <a:t>マスタテキスト</a:t>
            </a:r>
            <a:r>
              <a:rPr lang="en-US" altLang="ja-JP" dirty="0"/>
              <a:t>20</a:t>
            </a:r>
            <a:r>
              <a:rPr lang="ja-JP" altLang="en-US" dirty="0" err="1"/>
              <a:t>ｐ</a:t>
            </a:r>
            <a:r>
              <a:rPr lang="ja-JP" altLang="en-US" dirty="0"/>
              <a:t>ああああああああああああああああああああああああああああああああああああああああああああ</a:t>
            </a:r>
          </a:p>
          <a:p>
            <a:pPr lvl="2"/>
            <a:r>
              <a:rPr lang="ja-JP" altLang="en-US" dirty="0"/>
              <a:t>マスタテキスト</a:t>
            </a:r>
            <a:r>
              <a:rPr lang="en-US" altLang="ja-JP" dirty="0"/>
              <a:t>18</a:t>
            </a:r>
            <a:r>
              <a:rPr lang="ja-JP" altLang="en-US" dirty="0" err="1"/>
              <a:t>ｐ</a:t>
            </a:r>
            <a:r>
              <a:rPr lang="ja-JP" altLang="en-US" dirty="0"/>
              <a:t>ああああああああああああああああああああああああああああああああああああああああああああああ</a:t>
            </a:r>
          </a:p>
          <a:p>
            <a:pPr lvl="3"/>
            <a:r>
              <a:rPr lang="ja-JP" altLang="en-US" dirty="0"/>
              <a:t>マスタテキスト</a:t>
            </a:r>
            <a:r>
              <a:rPr lang="en-US" altLang="ja-JP" dirty="0"/>
              <a:t>16</a:t>
            </a:r>
            <a:r>
              <a:rPr lang="ja-JP" altLang="en-US" dirty="0" err="1"/>
              <a:t>ｐ</a:t>
            </a:r>
            <a:r>
              <a:rPr lang="ja-JP" altLang="en-US" dirty="0"/>
              <a:t>あああああああああああああああああああああああああああああああああああああああああああああああ</a:t>
            </a:r>
          </a:p>
        </p:txBody>
      </p:sp>
      <p:grpSp>
        <p:nvGrpSpPr>
          <p:cNvPr id="646163" name="Group 19"/>
          <p:cNvGrpSpPr>
            <a:grpSpLocks noChangeAspect="1"/>
          </p:cNvGrpSpPr>
          <p:nvPr userDrawn="1"/>
        </p:nvGrpSpPr>
        <p:grpSpPr bwMode="gray">
          <a:xfrm>
            <a:off x="7888288" y="79375"/>
            <a:ext cx="1176337" cy="657225"/>
            <a:chOff x="4969" y="50"/>
            <a:chExt cx="741" cy="414"/>
          </a:xfrm>
        </p:grpSpPr>
        <p:sp>
          <p:nvSpPr>
            <p:cNvPr id="646162" name="AutoShape 18"/>
            <p:cNvSpPr>
              <a:spLocks noChangeAspect="1" noChangeArrowheads="1" noTextEdit="1"/>
            </p:cNvSpPr>
            <p:nvPr userDrawn="1"/>
          </p:nvSpPr>
          <p:spPr bwMode="gray">
            <a:xfrm>
              <a:off x="4969" y="50"/>
              <a:ext cx="741"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4" name="Freeform 20"/>
            <p:cNvSpPr>
              <a:spLocks/>
            </p:cNvSpPr>
            <p:nvPr userDrawn="1"/>
          </p:nvSpPr>
          <p:spPr bwMode="gray">
            <a:xfrm>
              <a:off x="5334" y="121"/>
              <a:ext cx="94" cy="72"/>
            </a:xfrm>
            <a:custGeom>
              <a:avLst/>
              <a:gdLst>
                <a:gd name="T0" fmla="*/ 961 w 2365"/>
                <a:gd name="T1" fmla="*/ 764 h 1825"/>
                <a:gd name="T2" fmla="*/ 599 w 2365"/>
                <a:gd name="T3" fmla="*/ 642 h 1825"/>
                <a:gd name="T4" fmla="*/ 1 w 2365"/>
                <a:gd name="T5" fmla="*/ 1235 h 1825"/>
                <a:gd name="T6" fmla="*/ 599 w 2365"/>
                <a:gd name="T7" fmla="*/ 1825 h 1825"/>
                <a:gd name="T8" fmla="*/ 1053 w 2365"/>
                <a:gd name="T9" fmla="*/ 1619 h 1825"/>
                <a:gd name="T10" fmla="*/ 1053 w 2365"/>
                <a:gd name="T11" fmla="*/ 1293 h 1825"/>
                <a:gd name="T12" fmla="*/ 771 w 2365"/>
                <a:gd name="T13" fmla="*/ 1568 h 1825"/>
                <a:gd name="T14" fmla="*/ 599 w 2365"/>
                <a:gd name="T15" fmla="*/ 1604 h 1825"/>
                <a:gd name="T16" fmla="*/ 225 w 2365"/>
                <a:gd name="T17" fmla="*/ 1235 h 1825"/>
                <a:gd name="T18" fmla="*/ 599 w 2365"/>
                <a:gd name="T19" fmla="*/ 863 h 1825"/>
                <a:gd name="T20" fmla="*/ 861 w 2365"/>
                <a:gd name="T21" fmla="*/ 972 h 1825"/>
                <a:gd name="T22" fmla="*/ 1093 w 2365"/>
                <a:gd name="T23" fmla="*/ 1239 h 1825"/>
                <a:gd name="T24" fmla="*/ 1630 w 2365"/>
                <a:gd name="T25" fmla="*/ 1473 h 1825"/>
                <a:gd name="T26" fmla="*/ 2365 w 2365"/>
                <a:gd name="T27" fmla="*/ 741 h 1825"/>
                <a:gd name="T28" fmla="*/ 1630 w 2365"/>
                <a:gd name="T29" fmla="*/ 0 h 1825"/>
                <a:gd name="T30" fmla="*/ 1053 w 2365"/>
                <a:gd name="T31" fmla="*/ 295 h 1825"/>
                <a:gd name="T32" fmla="*/ 1053 w 2365"/>
                <a:gd name="T33" fmla="*/ 735 h 1825"/>
                <a:gd name="T34" fmla="*/ 1630 w 2365"/>
                <a:gd name="T35" fmla="*/ 232 h 1825"/>
                <a:gd name="T36" fmla="*/ 2134 w 2365"/>
                <a:gd name="T37" fmla="*/ 741 h 1825"/>
                <a:gd name="T38" fmla="*/ 1630 w 2365"/>
                <a:gd name="T39" fmla="*/ 1245 h 1825"/>
                <a:gd name="T40" fmla="*/ 1303 w 2365"/>
                <a:gd name="T41" fmla="*/ 1125 h 1825"/>
                <a:gd name="T42" fmla="*/ 961 w 2365"/>
                <a:gd name="T43" fmla="*/ 764 h 1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65" h="1825">
                  <a:moveTo>
                    <a:pt x="961" y="764"/>
                  </a:moveTo>
                  <a:cubicBezTo>
                    <a:pt x="875" y="688"/>
                    <a:pt x="736" y="643"/>
                    <a:pt x="599" y="642"/>
                  </a:cubicBezTo>
                  <a:cubicBezTo>
                    <a:pt x="270" y="641"/>
                    <a:pt x="2" y="900"/>
                    <a:pt x="1" y="1235"/>
                  </a:cubicBezTo>
                  <a:cubicBezTo>
                    <a:pt x="0" y="1563"/>
                    <a:pt x="270" y="1824"/>
                    <a:pt x="599" y="1825"/>
                  </a:cubicBezTo>
                  <a:cubicBezTo>
                    <a:pt x="783" y="1825"/>
                    <a:pt x="943" y="1751"/>
                    <a:pt x="1053" y="1619"/>
                  </a:cubicBezTo>
                  <a:cubicBezTo>
                    <a:pt x="1053" y="1293"/>
                    <a:pt x="1053" y="1293"/>
                    <a:pt x="1053" y="1293"/>
                  </a:cubicBezTo>
                  <a:cubicBezTo>
                    <a:pt x="994" y="1394"/>
                    <a:pt x="877" y="1524"/>
                    <a:pt x="771" y="1568"/>
                  </a:cubicBezTo>
                  <a:cubicBezTo>
                    <a:pt x="717" y="1590"/>
                    <a:pt x="662" y="1604"/>
                    <a:pt x="599" y="1604"/>
                  </a:cubicBezTo>
                  <a:cubicBezTo>
                    <a:pt x="394" y="1604"/>
                    <a:pt x="225" y="1445"/>
                    <a:pt x="225" y="1235"/>
                  </a:cubicBezTo>
                  <a:cubicBezTo>
                    <a:pt x="225" y="1041"/>
                    <a:pt x="380" y="862"/>
                    <a:pt x="599" y="863"/>
                  </a:cubicBezTo>
                  <a:cubicBezTo>
                    <a:pt x="701" y="863"/>
                    <a:pt x="793" y="905"/>
                    <a:pt x="861" y="972"/>
                  </a:cubicBezTo>
                  <a:cubicBezTo>
                    <a:pt x="931" y="1040"/>
                    <a:pt x="1041" y="1183"/>
                    <a:pt x="1093" y="1239"/>
                  </a:cubicBezTo>
                  <a:cubicBezTo>
                    <a:pt x="1227" y="1383"/>
                    <a:pt x="1419" y="1473"/>
                    <a:pt x="1630" y="1473"/>
                  </a:cubicBezTo>
                  <a:cubicBezTo>
                    <a:pt x="2036" y="1474"/>
                    <a:pt x="2365" y="1146"/>
                    <a:pt x="2365" y="741"/>
                  </a:cubicBezTo>
                  <a:cubicBezTo>
                    <a:pt x="2365" y="336"/>
                    <a:pt x="2035" y="0"/>
                    <a:pt x="1630" y="0"/>
                  </a:cubicBezTo>
                  <a:cubicBezTo>
                    <a:pt x="1395" y="0"/>
                    <a:pt x="1187" y="122"/>
                    <a:pt x="1053" y="295"/>
                  </a:cubicBezTo>
                  <a:cubicBezTo>
                    <a:pt x="1053" y="735"/>
                    <a:pt x="1053" y="735"/>
                    <a:pt x="1053" y="735"/>
                  </a:cubicBezTo>
                  <a:cubicBezTo>
                    <a:pt x="1155" y="455"/>
                    <a:pt x="1340" y="232"/>
                    <a:pt x="1630" y="232"/>
                  </a:cubicBezTo>
                  <a:cubicBezTo>
                    <a:pt x="1909" y="232"/>
                    <a:pt x="2135" y="463"/>
                    <a:pt x="2134" y="741"/>
                  </a:cubicBezTo>
                  <a:cubicBezTo>
                    <a:pt x="2134" y="1020"/>
                    <a:pt x="1909" y="1246"/>
                    <a:pt x="1630" y="1245"/>
                  </a:cubicBezTo>
                  <a:cubicBezTo>
                    <a:pt x="1506" y="1244"/>
                    <a:pt x="1391" y="1199"/>
                    <a:pt x="1303" y="1125"/>
                  </a:cubicBezTo>
                  <a:cubicBezTo>
                    <a:pt x="1194" y="1040"/>
                    <a:pt x="1074" y="860"/>
                    <a:pt x="961" y="764"/>
                  </a:cubicBezTo>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5" name="Freeform 21"/>
            <p:cNvSpPr>
              <a:spLocks/>
            </p:cNvSpPr>
            <p:nvPr userDrawn="1"/>
          </p:nvSpPr>
          <p:spPr bwMode="gray">
            <a:xfrm>
              <a:off x="5180" y="200"/>
              <a:ext cx="65" cy="106"/>
            </a:xfrm>
            <a:custGeom>
              <a:avLst/>
              <a:gdLst>
                <a:gd name="T0" fmla="*/ 0 w 1624"/>
                <a:gd name="T1" fmla="*/ 0 h 2651"/>
                <a:gd name="T2" fmla="*/ 1624 w 1624"/>
                <a:gd name="T3" fmla="*/ 0 h 2651"/>
                <a:gd name="T4" fmla="*/ 1624 w 1624"/>
                <a:gd name="T5" fmla="*/ 452 h 2651"/>
                <a:gd name="T6" fmla="*/ 1365 w 1624"/>
                <a:gd name="T7" fmla="*/ 273 h 2651"/>
                <a:gd name="T8" fmla="*/ 613 w 1624"/>
                <a:gd name="T9" fmla="*/ 273 h 2651"/>
                <a:gd name="T10" fmla="*/ 613 w 1624"/>
                <a:gd name="T11" fmla="*/ 1053 h 2651"/>
                <a:gd name="T12" fmla="*/ 1428 w 1624"/>
                <a:gd name="T13" fmla="*/ 1053 h 2651"/>
                <a:gd name="T14" fmla="*/ 1428 w 1624"/>
                <a:gd name="T15" fmla="*/ 1467 h 2651"/>
                <a:gd name="T16" fmla="*/ 1205 w 1624"/>
                <a:gd name="T17" fmla="*/ 1335 h 2651"/>
                <a:gd name="T18" fmla="*/ 613 w 1624"/>
                <a:gd name="T19" fmla="*/ 1335 h 2651"/>
                <a:gd name="T20" fmla="*/ 613 w 1624"/>
                <a:gd name="T21" fmla="*/ 2401 h 2651"/>
                <a:gd name="T22" fmla="*/ 784 w 1624"/>
                <a:gd name="T23" fmla="*/ 2651 h 2651"/>
                <a:gd name="T24" fmla="*/ 11 w 1624"/>
                <a:gd name="T25" fmla="*/ 2651 h 2651"/>
                <a:gd name="T26" fmla="*/ 173 w 1624"/>
                <a:gd name="T27" fmla="*/ 2401 h 2651"/>
                <a:gd name="T28" fmla="*/ 173 w 1624"/>
                <a:gd name="T29" fmla="*/ 278 h 2651"/>
                <a:gd name="T30" fmla="*/ 0 w 1624"/>
                <a:gd name="T31"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4" h="2651">
                  <a:moveTo>
                    <a:pt x="0" y="0"/>
                  </a:moveTo>
                  <a:cubicBezTo>
                    <a:pt x="1624" y="0"/>
                    <a:pt x="1624" y="0"/>
                    <a:pt x="1624" y="0"/>
                  </a:cubicBezTo>
                  <a:cubicBezTo>
                    <a:pt x="1624" y="452"/>
                    <a:pt x="1624" y="452"/>
                    <a:pt x="1624" y="452"/>
                  </a:cubicBezTo>
                  <a:cubicBezTo>
                    <a:pt x="1624" y="452"/>
                    <a:pt x="1540" y="274"/>
                    <a:pt x="1365" y="273"/>
                  </a:cubicBezTo>
                  <a:cubicBezTo>
                    <a:pt x="613" y="273"/>
                    <a:pt x="613" y="273"/>
                    <a:pt x="613" y="273"/>
                  </a:cubicBezTo>
                  <a:cubicBezTo>
                    <a:pt x="613" y="1053"/>
                    <a:pt x="613" y="1053"/>
                    <a:pt x="613" y="1053"/>
                  </a:cubicBezTo>
                  <a:cubicBezTo>
                    <a:pt x="1428" y="1053"/>
                    <a:pt x="1428" y="1053"/>
                    <a:pt x="1428" y="1053"/>
                  </a:cubicBezTo>
                  <a:cubicBezTo>
                    <a:pt x="1428" y="1467"/>
                    <a:pt x="1428" y="1467"/>
                    <a:pt x="1428" y="1467"/>
                  </a:cubicBezTo>
                  <a:cubicBezTo>
                    <a:pt x="1428" y="1467"/>
                    <a:pt x="1402" y="1335"/>
                    <a:pt x="1205" y="1335"/>
                  </a:cubicBezTo>
                  <a:cubicBezTo>
                    <a:pt x="613" y="1335"/>
                    <a:pt x="613" y="1335"/>
                    <a:pt x="613" y="1335"/>
                  </a:cubicBezTo>
                  <a:cubicBezTo>
                    <a:pt x="613" y="2401"/>
                    <a:pt x="613" y="2401"/>
                    <a:pt x="613" y="2401"/>
                  </a:cubicBezTo>
                  <a:cubicBezTo>
                    <a:pt x="613" y="2558"/>
                    <a:pt x="784" y="2651"/>
                    <a:pt x="784" y="2651"/>
                  </a:cubicBezTo>
                  <a:cubicBezTo>
                    <a:pt x="11" y="2651"/>
                    <a:pt x="11" y="2651"/>
                    <a:pt x="11" y="2651"/>
                  </a:cubicBezTo>
                  <a:cubicBezTo>
                    <a:pt x="11" y="2651"/>
                    <a:pt x="173" y="2569"/>
                    <a:pt x="173" y="2401"/>
                  </a:cubicBezTo>
                  <a:cubicBezTo>
                    <a:pt x="173" y="278"/>
                    <a:pt x="173" y="278"/>
                    <a:pt x="173" y="278"/>
                  </a:cubicBezTo>
                  <a:cubicBezTo>
                    <a:pt x="173" y="9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6" name="Freeform 22"/>
            <p:cNvSpPr>
              <a:spLocks/>
            </p:cNvSpPr>
            <p:nvPr userDrawn="1"/>
          </p:nvSpPr>
          <p:spPr bwMode="gray">
            <a:xfrm>
              <a:off x="5333" y="200"/>
              <a:ext cx="43" cy="148"/>
            </a:xfrm>
            <a:custGeom>
              <a:avLst/>
              <a:gdLst>
                <a:gd name="T0" fmla="*/ 246 w 1072"/>
                <a:gd name="T1" fmla="*/ 0 h 3696"/>
                <a:gd name="T2" fmla="*/ 1072 w 1072"/>
                <a:gd name="T3" fmla="*/ 0 h 3696"/>
                <a:gd name="T4" fmla="*/ 887 w 1072"/>
                <a:gd name="T5" fmla="*/ 230 h 3696"/>
                <a:gd name="T6" fmla="*/ 887 w 1072"/>
                <a:gd name="T7" fmla="*/ 2717 h 3696"/>
                <a:gd name="T8" fmla="*/ 0 w 1072"/>
                <a:gd name="T9" fmla="*/ 3693 h 3696"/>
                <a:gd name="T10" fmla="*/ 423 w 1072"/>
                <a:gd name="T11" fmla="*/ 2717 h 3696"/>
                <a:gd name="T12" fmla="*/ 423 w 1072"/>
                <a:gd name="T13" fmla="*/ 230 h 3696"/>
                <a:gd name="T14" fmla="*/ 246 w 1072"/>
                <a:gd name="T15" fmla="*/ 0 h 36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2" h="3696">
                  <a:moveTo>
                    <a:pt x="246" y="0"/>
                  </a:moveTo>
                  <a:cubicBezTo>
                    <a:pt x="1072" y="0"/>
                    <a:pt x="1072" y="0"/>
                    <a:pt x="1072" y="0"/>
                  </a:cubicBezTo>
                  <a:cubicBezTo>
                    <a:pt x="1072" y="0"/>
                    <a:pt x="887" y="87"/>
                    <a:pt x="887" y="230"/>
                  </a:cubicBezTo>
                  <a:cubicBezTo>
                    <a:pt x="887" y="2717"/>
                    <a:pt x="887" y="2717"/>
                    <a:pt x="887" y="2717"/>
                  </a:cubicBezTo>
                  <a:cubicBezTo>
                    <a:pt x="887" y="3558"/>
                    <a:pt x="44" y="3696"/>
                    <a:pt x="0" y="3693"/>
                  </a:cubicBezTo>
                  <a:cubicBezTo>
                    <a:pt x="72" y="3647"/>
                    <a:pt x="422" y="3349"/>
                    <a:pt x="423" y="2717"/>
                  </a:cubicBezTo>
                  <a:cubicBezTo>
                    <a:pt x="423" y="230"/>
                    <a:pt x="423" y="230"/>
                    <a:pt x="423" y="230"/>
                  </a:cubicBezTo>
                  <a:cubicBezTo>
                    <a:pt x="424" y="96"/>
                    <a:pt x="246" y="0"/>
                    <a:pt x="24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7" name="Freeform 23"/>
            <p:cNvSpPr>
              <a:spLocks/>
            </p:cNvSpPr>
            <p:nvPr userDrawn="1"/>
          </p:nvSpPr>
          <p:spPr bwMode="gray">
            <a:xfrm>
              <a:off x="5380" y="200"/>
              <a:ext cx="33" cy="106"/>
            </a:xfrm>
            <a:custGeom>
              <a:avLst/>
              <a:gdLst>
                <a:gd name="T0" fmla="*/ 0 w 828"/>
                <a:gd name="T1" fmla="*/ 0 h 2653"/>
                <a:gd name="T2" fmla="*/ 828 w 828"/>
                <a:gd name="T3" fmla="*/ 0 h 2653"/>
                <a:gd name="T4" fmla="*/ 645 w 828"/>
                <a:gd name="T5" fmla="*/ 235 h 2653"/>
                <a:gd name="T6" fmla="*/ 645 w 828"/>
                <a:gd name="T7" fmla="*/ 2401 h 2653"/>
                <a:gd name="T8" fmla="*/ 828 w 828"/>
                <a:gd name="T9" fmla="*/ 2653 h 2653"/>
                <a:gd name="T10" fmla="*/ 0 w 828"/>
                <a:gd name="T11" fmla="*/ 2653 h 2653"/>
                <a:gd name="T12" fmla="*/ 184 w 828"/>
                <a:gd name="T13" fmla="*/ 2401 h 2653"/>
                <a:gd name="T14" fmla="*/ 184 w 828"/>
                <a:gd name="T15" fmla="*/ 235 h 2653"/>
                <a:gd name="T16" fmla="*/ 0 w 828"/>
                <a:gd name="T17" fmla="*/ 0 h 2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2653">
                  <a:moveTo>
                    <a:pt x="0" y="0"/>
                  </a:moveTo>
                  <a:cubicBezTo>
                    <a:pt x="828" y="0"/>
                    <a:pt x="828" y="0"/>
                    <a:pt x="828" y="0"/>
                  </a:cubicBezTo>
                  <a:cubicBezTo>
                    <a:pt x="828" y="0"/>
                    <a:pt x="645" y="89"/>
                    <a:pt x="645" y="235"/>
                  </a:cubicBezTo>
                  <a:cubicBezTo>
                    <a:pt x="645" y="2401"/>
                    <a:pt x="645" y="2401"/>
                    <a:pt x="645" y="2401"/>
                  </a:cubicBezTo>
                  <a:cubicBezTo>
                    <a:pt x="645" y="2556"/>
                    <a:pt x="828" y="2653"/>
                    <a:pt x="828" y="2653"/>
                  </a:cubicBezTo>
                  <a:cubicBezTo>
                    <a:pt x="0" y="2653"/>
                    <a:pt x="0" y="2653"/>
                    <a:pt x="0" y="2653"/>
                  </a:cubicBezTo>
                  <a:cubicBezTo>
                    <a:pt x="0" y="2653"/>
                    <a:pt x="184" y="2557"/>
                    <a:pt x="184" y="2401"/>
                  </a:cubicBezTo>
                  <a:cubicBezTo>
                    <a:pt x="184" y="235"/>
                    <a:pt x="184" y="235"/>
                    <a:pt x="184" y="235"/>
                  </a:cubicBezTo>
                  <a:cubicBezTo>
                    <a:pt x="184" y="89"/>
                    <a:pt x="0" y="0"/>
                    <a:pt x="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8" name="Freeform 24"/>
            <p:cNvSpPr>
              <a:spLocks/>
            </p:cNvSpPr>
            <p:nvPr userDrawn="1"/>
          </p:nvSpPr>
          <p:spPr bwMode="gray">
            <a:xfrm>
              <a:off x="5414" y="200"/>
              <a:ext cx="79" cy="106"/>
            </a:xfrm>
            <a:custGeom>
              <a:avLst/>
              <a:gdLst>
                <a:gd name="T0" fmla="*/ 161 w 1984"/>
                <a:gd name="T1" fmla="*/ 0 h 2651"/>
                <a:gd name="T2" fmla="*/ 1984 w 1984"/>
                <a:gd name="T3" fmla="*/ 0 h 2651"/>
                <a:gd name="T4" fmla="*/ 1829 w 1984"/>
                <a:gd name="T5" fmla="*/ 482 h 2651"/>
                <a:gd name="T6" fmla="*/ 1607 w 1984"/>
                <a:gd name="T7" fmla="*/ 279 h 2651"/>
                <a:gd name="T8" fmla="*/ 1229 w 1984"/>
                <a:gd name="T9" fmla="*/ 279 h 2651"/>
                <a:gd name="T10" fmla="*/ 1229 w 1984"/>
                <a:gd name="T11" fmla="*/ 2401 h 2651"/>
                <a:gd name="T12" fmla="*/ 1407 w 1984"/>
                <a:gd name="T13" fmla="*/ 2651 h 2651"/>
                <a:gd name="T14" fmla="*/ 595 w 1984"/>
                <a:gd name="T15" fmla="*/ 2651 h 2651"/>
                <a:gd name="T16" fmla="*/ 771 w 1984"/>
                <a:gd name="T17" fmla="*/ 2401 h 2651"/>
                <a:gd name="T18" fmla="*/ 771 w 1984"/>
                <a:gd name="T19" fmla="*/ 279 h 2651"/>
                <a:gd name="T20" fmla="*/ 315 w 1984"/>
                <a:gd name="T21" fmla="*/ 279 h 2651"/>
                <a:gd name="T22" fmla="*/ 0 w 1984"/>
                <a:gd name="T23" fmla="*/ 522 h 2651"/>
                <a:gd name="T24" fmla="*/ 161 w 1984"/>
                <a:gd name="T25"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4" h="2651">
                  <a:moveTo>
                    <a:pt x="161" y="0"/>
                  </a:moveTo>
                  <a:cubicBezTo>
                    <a:pt x="1984" y="0"/>
                    <a:pt x="1984" y="0"/>
                    <a:pt x="1984" y="0"/>
                  </a:cubicBezTo>
                  <a:cubicBezTo>
                    <a:pt x="1829" y="482"/>
                    <a:pt x="1829" y="482"/>
                    <a:pt x="1829" y="482"/>
                  </a:cubicBezTo>
                  <a:cubicBezTo>
                    <a:pt x="1829" y="482"/>
                    <a:pt x="1783" y="279"/>
                    <a:pt x="1607" y="279"/>
                  </a:cubicBezTo>
                  <a:cubicBezTo>
                    <a:pt x="1229" y="279"/>
                    <a:pt x="1229" y="279"/>
                    <a:pt x="1229" y="279"/>
                  </a:cubicBezTo>
                  <a:cubicBezTo>
                    <a:pt x="1229" y="2401"/>
                    <a:pt x="1229" y="2401"/>
                    <a:pt x="1229" y="2401"/>
                  </a:cubicBezTo>
                  <a:cubicBezTo>
                    <a:pt x="1229" y="2535"/>
                    <a:pt x="1407" y="2651"/>
                    <a:pt x="1407" y="2651"/>
                  </a:cubicBezTo>
                  <a:cubicBezTo>
                    <a:pt x="595" y="2651"/>
                    <a:pt x="595" y="2651"/>
                    <a:pt x="595" y="2651"/>
                  </a:cubicBezTo>
                  <a:cubicBezTo>
                    <a:pt x="595" y="2651"/>
                    <a:pt x="771" y="2547"/>
                    <a:pt x="771" y="2401"/>
                  </a:cubicBezTo>
                  <a:cubicBezTo>
                    <a:pt x="771" y="279"/>
                    <a:pt x="771" y="279"/>
                    <a:pt x="771" y="279"/>
                  </a:cubicBezTo>
                  <a:cubicBezTo>
                    <a:pt x="315" y="279"/>
                    <a:pt x="315" y="279"/>
                    <a:pt x="315" y="279"/>
                  </a:cubicBezTo>
                  <a:cubicBezTo>
                    <a:pt x="185" y="280"/>
                    <a:pt x="0" y="522"/>
                    <a:pt x="0" y="522"/>
                  </a:cubicBezTo>
                  <a:lnTo>
                    <a:pt x="16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69" name="Freeform 25"/>
            <p:cNvSpPr>
              <a:spLocks/>
            </p:cNvSpPr>
            <p:nvPr userDrawn="1"/>
          </p:nvSpPr>
          <p:spPr bwMode="gray">
            <a:xfrm>
              <a:off x="5558" y="200"/>
              <a:ext cx="88" cy="107"/>
            </a:xfrm>
            <a:custGeom>
              <a:avLst/>
              <a:gdLst>
                <a:gd name="T0" fmla="*/ 1420 w 2219"/>
                <a:gd name="T1" fmla="*/ 0 h 2693"/>
                <a:gd name="T2" fmla="*/ 2219 w 2219"/>
                <a:gd name="T3" fmla="*/ 0 h 2693"/>
                <a:gd name="T4" fmla="*/ 2048 w 2219"/>
                <a:gd name="T5" fmla="*/ 234 h 2693"/>
                <a:gd name="T6" fmla="*/ 2048 w 2219"/>
                <a:gd name="T7" fmla="*/ 1840 h 2693"/>
                <a:gd name="T8" fmla="*/ 1131 w 2219"/>
                <a:gd name="T9" fmla="*/ 2693 h 2693"/>
                <a:gd name="T10" fmla="*/ 176 w 2219"/>
                <a:gd name="T11" fmla="*/ 1840 h 2693"/>
                <a:gd name="T12" fmla="*/ 176 w 2219"/>
                <a:gd name="T13" fmla="*/ 234 h 2693"/>
                <a:gd name="T14" fmla="*/ 0 w 2219"/>
                <a:gd name="T15" fmla="*/ 0 h 2693"/>
                <a:gd name="T16" fmla="*/ 821 w 2219"/>
                <a:gd name="T17" fmla="*/ 0 h 2693"/>
                <a:gd name="T18" fmla="*/ 638 w 2219"/>
                <a:gd name="T19" fmla="*/ 234 h 2693"/>
                <a:gd name="T20" fmla="*/ 638 w 2219"/>
                <a:gd name="T21" fmla="*/ 1840 h 2693"/>
                <a:gd name="T22" fmla="*/ 1131 w 2219"/>
                <a:gd name="T23" fmla="*/ 2406 h 2693"/>
                <a:gd name="T24" fmla="*/ 1601 w 2219"/>
                <a:gd name="T25" fmla="*/ 1840 h 2693"/>
                <a:gd name="T26" fmla="*/ 1601 w 2219"/>
                <a:gd name="T27" fmla="*/ 234 h 2693"/>
                <a:gd name="T28" fmla="*/ 1420 w 2219"/>
                <a:gd name="T29" fmla="*/ 0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9" h="2693">
                  <a:moveTo>
                    <a:pt x="1420" y="0"/>
                  </a:moveTo>
                  <a:cubicBezTo>
                    <a:pt x="2219" y="0"/>
                    <a:pt x="2219" y="0"/>
                    <a:pt x="2219" y="0"/>
                  </a:cubicBezTo>
                  <a:cubicBezTo>
                    <a:pt x="2219" y="0"/>
                    <a:pt x="2048" y="91"/>
                    <a:pt x="2048" y="234"/>
                  </a:cubicBezTo>
                  <a:cubicBezTo>
                    <a:pt x="2048" y="1840"/>
                    <a:pt x="2048" y="1840"/>
                    <a:pt x="2048" y="1840"/>
                  </a:cubicBezTo>
                  <a:cubicBezTo>
                    <a:pt x="2047" y="2492"/>
                    <a:pt x="1506" y="2693"/>
                    <a:pt x="1131" y="2693"/>
                  </a:cubicBezTo>
                  <a:cubicBezTo>
                    <a:pt x="759" y="2693"/>
                    <a:pt x="175" y="2490"/>
                    <a:pt x="176" y="1840"/>
                  </a:cubicBezTo>
                  <a:cubicBezTo>
                    <a:pt x="176" y="234"/>
                    <a:pt x="176" y="234"/>
                    <a:pt x="176" y="234"/>
                  </a:cubicBezTo>
                  <a:cubicBezTo>
                    <a:pt x="176" y="91"/>
                    <a:pt x="0" y="0"/>
                    <a:pt x="0" y="0"/>
                  </a:cubicBezTo>
                  <a:cubicBezTo>
                    <a:pt x="821" y="0"/>
                    <a:pt x="821" y="0"/>
                    <a:pt x="821" y="0"/>
                  </a:cubicBezTo>
                  <a:cubicBezTo>
                    <a:pt x="821" y="0"/>
                    <a:pt x="638" y="88"/>
                    <a:pt x="638" y="234"/>
                  </a:cubicBezTo>
                  <a:cubicBezTo>
                    <a:pt x="638" y="1840"/>
                    <a:pt x="638" y="1840"/>
                    <a:pt x="638" y="1840"/>
                  </a:cubicBezTo>
                  <a:cubicBezTo>
                    <a:pt x="638" y="2182"/>
                    <a:pt x="865" y="2406"/>
                    <a:pt x="1131" y="2406"/>
                  </a:cubicBezTo>
                  <a:cubicBezTo>
                    <a:pt x="1397" y="2406"/>
                    <a:pt x="1600" y="2173"/>
                    <a:pt x="1601" y="1840"/>
                  </a:cubicBezTo>
                  <a:cubicBezTo>
                    <a:pt x="1601" y="234"/>
                    <a:pt x="1601" y="234"/>
                    <a:pt x="1601" y="234"/>
                  </a:cubicBezTo>
                  <a:cubicBezTo>
                    <a:pt x="1601" y="91"/>
                    <a:pt x="1420" y="0"/>
                    <a:pt x="1420"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70" name="Freeform 26"/>
            <p:cNvSpPr>
              <a:spLocks/>
            </p:cNvSpPr>
            <p:nvPr userDrawn="1"/>
          </p:nvSpPr>
          <p:spPr bwMode="gray">
            <a:xfrm>
              <a:off x="5248" y="200"/>
              <a:ext cx="89" cy="108"/>
            </a:xfrm>
            <a:custGeom>
              <a:avLst/>
              <a:gdLst>
                <a:gd name="T0" fmla="*/ 1427 w 2240"/>
                <a:gd name="T1" fmla="*/ 0 h 2700"/>
                <a:gd name="T2" fmla="*/ 2240 w 2240"/>
                <a:gd name="T3" fmla="*/ 0 h 2700"/>
                <a:gd name="T4" fmla="*/ 2068 w 2240"/>
                <a:gd name="T5" fmla="*/ 237 h 2700"/>
                <a:gd name="T6" fmla="*/ 2067 w 2240"/>
                <a:gd name="T7" fmla="*/ 1838 h 2700"/>
                <a:gd name="T8" fmla="*/ 1122 w 2240"/>
                <a:gd name="T9" fmla="*/ 2700 h 2700"/>
                <a:gd name="T10" fmla="*/ 166 w 2240"/>
                <a:gd name="T11" fmla="*/ 1838 h 2700"/>
                <a:gd name="T12" fmla="*/ 166 w 2240"/>
                <a:gd name="T13" fmla="*/ 237 h 2700"/>
                <a:gd name="T14" fmla="*/ 0 w 2240"/>
                <a:gd name="T15" fmla="*/ 0 h 2700"/>
                <a:gd name="T16" fmla="*/ 821 w 2240"/>
                <a:gd name="T17" fmla="*/ 0 h 2700"/>
                <a:gd name="T18" fmla="*/ 631 w 2240"/>
                <a:gd name="T19" fmla="*/ 237 h 2700"/>
                <a:gd name="T20" fmla="*/ 630 w 2240"/>
                <a:gd name="T21" fmla="*/ 1838 h 2700"/>
                <a:gd name="T22" fmla="*/ 1122 w 2240"/>
                <a:gd name="T23" fmla="*/ 2413 h 2700"/>
                <a:gd name="T24" fmla="*/ 1602 w 2240"/>
                <a:gd name="T25" fmla="*/ 1838 h 2700"/>
                <a:gd name="T26" fmla="*/ 1603 w 2240"/>
                <a:gd name="T27" fmla="*/ 237 h 2700"/>
                <a:gd name="T28" fmla="*/ 1427 w 2240"/>
                <a:gd name="T29" fmla="*/ 0 h 2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0" h="2700">
                  <a:moveTo>
                    <a:pt x="1427" y="0"/>
                  </a:moveTo>
                  <a:cubicBezTo>
                    <a:pt x="2240" y="0"/>
                    <a:pt x="2240" y="0"/>
                    <a:pt x="2240" y="0"/>
                  </a:cubicBezTo>
                  <a:cubicBezTo>
                    <a:pt x="2240" y="0"/>
                    <a:pt x="2068" y="95"/>
                    <a:pt x="2068" y="237"/>
                  </a:cubicBezTo>
                  <a:cubicBezTo>
                    <a:pt x="2068" y="238"/>
                    <a:pt x="2067" y="1838"/>
                    <a:pt x="2067" y="1838"/>
                  </a:cubicBezTo>
                  <a:cubicBezTo>
                    <a:pt x="2067" y="2494"/>
                    <a:pt x="1501" y="2700"/>
                    <a:pt x="1122" y="2700"/>
                  </a:cubicBezTo>
                  <a:cubicBezTo>
                    <a:pt x="750" y="2700"/>
                    <a:pt x="166" y="2491"/>
                    <a:pt x="166" y="1838"/>
                  </a:cubicBezTo>
                  <a:cubicBezTo>
                    <a:pt x="166" y="237"/>
                    <a:pt x="166" y="237"/>
                    <a:pt x="166" y="237"/>
                  </a:cubicBezTo>
                  <a:cubicBezTo>
                    <a:pt x="166" y="94"/>
                    <a:pt x="0" y="0"/>
                    <a:pt x="0" y="0"/>
                  </a:cubicBezTo>
                  <a:cubicBezTo>
                    <a:pt x="821" y="0"/>
                    <a:pt x="821" y="0"/>
                    <a:pt x="821" y="0"/>
                  </a:cubicBezTo>
                  <a:cubicBezTo>
                    <a:pt x="821" y="0"/>
                    <a:pt x="631" y="94"/>
                    <a:pt x="631" y="237"/>
                  </a:cubicBezTo>
                  <a:cubicBezTo>
                    <a:pt x="630" y="1838"/>
                    <a:pt x="630" y="1838"/>
                    <a:pt x="630" y="1838"/>
                  </a:cubicBezTo>
                  <a:cubicBezTo>
                    <a:pt x="630" y="2178"/>
                    <a:pt x="856" y="2412"/>
                    <a:pt x="1122" y="2413"/>
                  </a:cubicBezTo>
                  <a:cubicBezTo>
                    <a:pt x="1388" y="2414"/>
                    <a:pt x="1602" y="2174"/>
                    <a:pt x="1602" y="1838"/>
                  </a:cubicBezTo>
                  <a:cubicBezTo>
                    <a:pt x="1603" y="237"/>
                    <a:pt x="1603" y="237"/>
                    <a:pt x="1603" y="237"/>
                  </a:cubicBezTo>
                  <a:cubicBezTo>
                    <a:pt x="1603" y="94"/>
                    <a:pt x="1427" y="0"/>
                    <a:pt x="1427"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sp>
          <p:nvSpPr>
            <p:cNvPr id="646171" name="Freeform 27"/>
            <p:cNvSpPr>
              <a:spLocks/>
            </p:cNvSpPr>
            <p:nvPr userDrawn="1"/>
          </p:nvSpPr>
          <p:spPr bwMode="gray">
            <a:xfrm>
              <a:off x="5489" y="198"/>
              <a:ext cx="69" cy="110"/>
            </a:xfrm>
            <a:custGeom>
              <a:avLst/>
              <a:gdLst>
                <a:gd name="T0" fmla="*/ 1467 w 1707"/>
                <a:gd name="T1" fmla="*/ 479 h 2755"/>
                <a:gd name="T2" fmla="*/ 1019 w 1707"/>
                <a:gd name="T3" fmla="*/ 276 h 2755"/>
                <a:gd name="T4" fmla="*/ 504 w 1707"/>
                <a:gd name="T5" fmla="*/ 677 h 2755"/>
                <a:gd name="T6" fmla="*/ 995 w 1707"/>
                <a:gd name="T7" fmla="*/ 1174 h 2755"/>
                <a:gd name="T8" fmla="*/ 1705 w 1707"/>
                <a:gd name="T9" fmla="*/ 1974 h 2755"/>
                <a:gd name="T10" fmla="*/ 651 w 1707"/>
                <a:gd name="T11" fmla="*/ 2755 h 2755"/>
                <a:gd name="T12" fmla="*/ 155 w 1707"/>
                <a:gd name="T13" fmla="*/ 2686 h 2755"/>
                <a:gd name="T14" fmla="*/ 0 w 1707"/>
                <a:gd name="T15" fmla="*/ 2177 h 2755"/>
                <a:gd name="T16" fmla="*/ 658 w 1707"/>
                <a:gd name="T17" fmla="*/ 2466 h 2755"/>
                <a:gd name="T18" fmla="*/ 1252 w 1707"/>
                <a:gd name="T19" fmla="*/ 2030 h 2755"/>
                <a:gd name="T20" fmla="*/ 46 w 1707"/>
                <a:gd name="T21" fmla="*/ 731 h 2755"/>
                <a:gd name="T22" fmla="*/ 973 w 1707"/>
                <a:gd name="T23" fmla="*/ 0 h 2755"/>
                <a:gd name="T24" fmla="*/ 1467 w 1707"/>
                <a:gd name="T25" fmla="*/ 69 h 2755"/>
                <a:gd name="T26" fmla="*/ 1467 w 1707"/>
                <a:gd name="T27" fmla="*/ 479 h 2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7" h="2755">
                  <a:moveTo>
                    <a:pt x="1467" y="479"/>
                  </a:moveTo>
                  <a:cubicBezTo>
                    <a:pt x="1467" y="479"/>
                    <a:pt x="1352" y="277"/>
                    <a:pt x="1019" y="276"/>
                  </a:cubicBezTo>
                  <a:cubicBezTo>
                    <a:pt x="686" y="275"/>
                    <a:pt x="505" y="450"/>
                    <a:pt x="504" y="677"/>
                  </a:cubicBezTo>
                  <a:cubicBezTo>
                    <a:pt x="503" y="934"/>
                    <a:pt x="696" y="1031"/>
                    <a:pt x="995" y="1174"/>
                  </a:cubicBezTo>
                  <a:cubicBezTo>
                    <a:pt x="1279" y="1311"/>
                    <a:pt x="1707" y="1499"/>
                    <a:pt x="1705" y="1974"/>
                  </a:cubicBezTo>
                  <a:cubicBezTo>
                    <a:pt x="1704" y="2399"/>
                    <a:pt x="1327" y="2755"/>
                    <a:pt x="651" y="2755"/>
                  </a:cubicBezTo>
                  <a:cubicBezTo>
                    <a:pt x="442" y="2754"/>
                    <a:pt x="155" y="2686"/>
                    <a:pt x="155" y="2686"/>
                  </a:cubicBezTo>
                  <a:cubicBezTo>
                    <a:pt x="0" y="2177"/>
                    <a:pt x="0" y="2177"/>
                    <a:pt x="0" y="2177"/>
                  </a:cubicBezTo>
                  <a:cubicBezTo>
                    <a:pt x="143" y="2316"/>
                    <a:pt x="397" y="2466"/>
                    <a:pt x="658" y="2466"/>
                  </a:cubicBezTo>
                  <a:cubicBezTo>
                    <a:pt x="929" y="2466"/>
                    <a:pt x="1252" y="2298"/>
                    <a:pt x="1252" y="2030"/>
                  </a:cubicBezTo>
                  <a:cubicBezTo>
                    <a:pt x="1252" y="1512"/>
                    <a:pt x="46" y="1598"/>
                    <a:pt x="46" y="731"/>
                  </a:cubicBezTo>
                  <a:cubicBezTo>
                    <a:pt x="46" y="433"/>
                    <a:pt x="254" y="0"/>
                    <a:pt x="973" y="0"/>
                  </a:cubicBezTo>
                  <a:cubicBezTo>
                    <a:pt x="1207" y="0"/>
                    <a:pt x="1467" y="69"/>
                    <a:pt x="1467" y="69"/>
                  </a:cubicBezTo>
                  <a:lnTo>
                    <a:pt x="1467" y="47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latin typeface="Meiryo UI" panose="020B0604030504040204" pitchFamily="50" charset="-128"/>
                <a:ea typeface="Meiryo UI" panose="020B0604030504040204" pitchFamily="50" charset="-128"/>
              </a:endParaRPr>
            </a:p>
          </p:txBody>
        </p:sp>
      </p:grpSp>
      <p:sp>
        <p:nvSpPr>
          <p:cNvPr id="646173" name="Rectangle 29"/>
          <p:cNvSpPr>
            <a:spLocks noGrp="1" noChangeArrowheads="1"/>
          </p:cNvSpPr>
          <p:nvPr>
            <p:ph type="sldNum" sz="quarter" idx="4"/>
          </p:nvPr>
        </p:nvSpPr>
        <p:spPr bwMode="gray">
          <a:xfrm>
            <a:off x="4300538" y="6653213"/>
            <a:ext cx="539750" cy="20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fontAlgn="base">
              <a:defRPr kumimoji="0" sz="800">
                <a:solidFill>
                  <a:schemeClr val="tx1"/>
                </a:solidFill>
                <a:latin typeface="Arial" panose="020B0604020202020204" pitchFamily="34" charset="0"/>
                <a:ea typeface="ＭＳ Ｐゴシック" panose="020B0600070205080204" pitchFamily="50" charset="-128"/>
              </a:defRPr>
            </a:lvl1pPr>
          </a:lstStyle>
          <a:p>
            <a:fld id="{E5C4FF1C-8F5E-4BC8-BCAF-207649A9C157}" type="slidenum">
              <a:rPr lang="de-DE" altLang="ja-JP" smtClean="0"/>
              <a:pPr/>
              <a:t>‹#›</a:t>
            </a:fld>
            <a:endParaRPr lang="de-DE" altLang="ja-JP"/>
          </a:p>
        </p:txBody>
      </p:sp>
      <p:pic>
        <p:nvPicPr>
          <p:cNvPr id="2" name="図 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bwMode="gray">
          <a:xfrm>
            <a:off x="192088" y="6664325"/>
            <a:ext cx="1583789" cy="192158"/>
          </a:xfrm>
          <a:prstGeom prst="rect">
            <a:avLst/>
          </a:prstGeom>
        </p:spPr>
      </p:pic>
      <p:sp>
        <p:nvSpPr>
          <p:cNvPr id="19" name="Rectangle 47">
            <a:extLst>
              <a:ext uri="{FF2B5EF4-FFF2-40B4-BE49-F238E27FC236}">
                <a16:creationId xmlns:a16="http://schemas.microsoft.com/office/drawing/2014/main" id="{CC3A460E-5864-4E51-A347-BBFE41D555C6}"/>
              </a:ext>
            </a:extLst>
          </p:cNvPr>
          <p:cNvSpPr txBox="1">
            <a:spLocks noChangeArrowheads="1"/>
          </p:cNvSpPr>
          <p:nvPr userDrawn="1"/>
        </p:nvSpPr>
        <p:spPr>
          <a:xfrm>
            <a:off x="5121275" y="6632575"/>
            <a:ext cx="4022725" cy="201612"/>
          </a:xfrm>
          <a:prstGeom prst="rect">
            <a:avLst/>
          </a:prstGeom>
        </p:spPr>
        <p:txBody>
          <a:bodyPr/>
          <a:lstStyle>
            <a:defPPr>
              <a:defRPr lang="ja-JP"/>
            </a:defPPr>
            <a:lvl1pPr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1pPr>
            <a:lvl2pPr marL="4572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2pPr>
            <a:lvl3pPr marL="9144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3pPr>
            <a:lvl4pPr marL="13716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4pPr>
            <a:lvl5pPr marL="1828800" algn="ctr" rtl="0" fontAlgn="ctr">
              <a:spcBef>
                <a:spcPct val="0"/>
              </a:spcBef>
              <a:spcAft>
                <a:spcPct val="0"/>
              </a:spcAft>
              <a:defRPr kumimoji="1" kern="1200">
                <a:solidFill>
                  <a:srgbClr val="000000"/>
                </a:solidFill>
                <a:latin typeface="ＭＳ Ｐゴシック" pitchFamily="50" charset="-128"/>
                <a:ea typeface="ＭＳ Ｐゴシック" pitchFamily="50" charset="-128"/>
                <a:cs typeface="+mn-cs"/>
              </a:defRPr>
            </a:lvl5pPr>
            <a:lvl6pPr marL="22860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6pPr>
            <a:lvl7pPr marL="27432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7pPr>
            <a:lvl8pPr marL="32004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8pPr>
            <a:lvl9pPr marL="3657600" algn="l" defTabSz="914400" rtl="0" eaLnBrk="1" latinLnBrk="0" hangingPunct="1">
              <a:defRPr kumimoji="1" kern="1200">
                <a:solidFill>
                  <a:srgbClr val="000000"/>
                </a:solidFill>
                <a:latin typeface="ＭＳ Ｐゴシック" pitchFamily="50" charset="-128"/>
                <a:ea typeface="ＭＳ Ｐゴシック" pitchFamily="50" charset="-128"/>
                <a:cs typeface="+mn-cs"/>
              </a:defRPr>
            </a:lvl9pPr>
          </a:lstStyle>
          <a:p>
            <a:pPr algn="r"/>
            <a:r>
              <a:rPr lang="de-DE" altLang="ja-JP" sz="800" dirty="0">
                <a:latin typeface="Meiryo UI" panose="020B0604030504040204" pitchFamily="50" charset="-128"/>
                <a:ea typeface="Meiryo UI" panose="020B0604030504040204" pitchFamily="50" charset="-128"/>
              </a:rPr>
              <a:t>Copyright 20</a:t>
            </a:r>
            <a:r>
              <a:rPr lang="en-US" altLang="ja-JP" sz="800" dirty="0">
                <a:latin typeface="Meiryo UI" panose="020B0604030504040204" pitchFamily="50" charset="-128"/>
                <a:ea typeface="Meiryo UI" panose="020B0604030504040204" pitchFamily="50" charset="-128"/>
              </a:rPr>
              <a:t>20</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FUJITSU</a:t>
            </a:r>
            <a:r>
              <a:rPr lang="ja-JP" altLang="en-US" sz="800" dirty="0">
                <a:latin typeface="Meiryo UI" panose="020B0604030504040204" pitchFamily="50" charset="-128"/>
                <a:ea typeface="Meiryo UI" panose="020B0604030504040204" pitchFamily="50" charset="-128"/>
              </a:rPr>
              <a:t>　</a:t>
            </a:r>
            <a:r>
              <a:rPr lang="en-US" altLang="ja-JP" sz="800" dirty="0">
                <a:latin typeface="Meiryo UI" panose="020B0604030504040204" pitchFamily="50" charset="-128"/>
                <a:ea typeface="Meiryo UI" panose="020B0604030504040204" pitchFamily="50" charset="-128"/>
              </a:rPr>
              <a:t>MARKETING</a:t>
            </a:r>
            <a:r>
              <a:rPr lang="ja-JP" altLang="en-US" sz="800" dirty="0">
                <a:latin typeface="Meiryo UI" panose="020B0604030504040204" pitchFamily="50" charset="-128"/>
                <a:ea typeface="Meiryo UI" panose="020B0604030504040204" pitchFamily="50" charset="-128"/>
              </a:rPr>
              <a:t> </a:t>
            </a:r>
            <a:r>
              <a:rPr lang="de-DE" altLang="ja-JP" sz="800" dirty="0">
                <a:latin typeface="Meiryo UI" panose="020B0604030504040204" pitchFamily="50" charset="-128"/>
                <a:ea typeface="Meiryo UI" panose="020B0604030504040204" pitchFamily="50" charset="-128"/>
              </a:rPr>
              <a:t>LIMITED</a:t>
            </a:r>
          </a:p>
        </p:txBody>
      </p:sp>
    </p:spTree>
  </p:cSld>
  <p:clrMap bg1="lt1" tx1="dk1" bg2="lt2" tx2="dk2" accent1="accent1" accent2="accent2" accent3="accent3" accent4="accent4" accent5="accent5" accent6="accent6" hlink="hlink" folHlink="folHlink"/>
  <p:sldLayoutIdLst>
    <p:sldLayoutId id="2147483653" r:id="rId1"/>
    <p:sldLayoutId id="2147483661" r:id="rId2"/>
    <p:sldLayoutId id="2147483654" r:id="rId3"/>
    <p:sldLayoutId id="2147483656" r:id="rId4"/>
    <p:sldLayoutId id="2147483658" r:id="rId5"/>
    <p:sldLayoutId id="2147483659" r:id="rId6"/>
    <p:sldLayoutId id="2147483660" r:id="rId7"/>
  </p:sldLayoutIdLst>
  <p:hf hdr="0"/>
  <p:txStyles>
    <p:titleStyle>
      <a:lvl1pPr algn="l" rtl="0" fontAlgn="base">
        <a:spcBef>
          <a:spcPct val="0"/>
        </a:spcBef>
        <a:spcAft>
          <a:spcPct val="0"/>
        </a:spcAft>
        <a:tabLst>
          <a:tab pos="3676650" algn="l"/>
        </a:tabLst>
        <a:defRPr kumimoji="1" sz="3200">
          <a:solidFill>
            <a:schemeClr val="tx2"/>
          </a:solidFill>
          <a:latin typeface="Meiryo UI" panose="020B0604030504040204" pitchFamily="50" charset="-128"/>
          <a:ea typeface="Meiryo UI" panose="020B0604030504040204" pitchFamily="50" charset="-128"/>
          <a:cs typeface="+mj-cs"/>
        </a:defRPr>
      </a:lvl1pPr>
      <a:lvl2pPr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2pPr>
      <a:lvl3pPr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3pPr>
      <a:lvl4pPr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4pPr>
      <a:lvl5pPr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5pPr>
      <a:lvl6pPr marL="457200"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6pPr>
      <a:lvl7pPr marL="914400"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7pPr>
      <a:lvl8pPr marL="1371600"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8pPr>
      <a:lvl9pPr marL="1828800" algn="l" rtl="0" fontAlgn="base">
        <a:spcBef>
          <a:spcPct val="0"/>
        </a:spcBef>
        <a:spcAft>
          <a:spcPct val="0"/>
        </a:spcAft>
        <a:tabLst>
          <a:tab pos="3676650" algn="l"/>
        </a:tabLst>
        <a:defRPr kumimoji="1" sz="3200">
          <a:solidFill>
            <a:schemeClr val="tx2"/>
          </a:solidFill>
          <a:latin typeface="Arial" charset="0"/>
          <a:ea typeface="ＭＳ Ｐゴシック" pitchFamily="50" charset="-128"/>
        </a:defRPr>
      </a:lvl9pPr>
    </p:titleStyle>
    <p:bodyStyle>
      <a:lvl1pPr marL="290513" indent="-290513" algn="l" defTabSz="457200" rtl="0" fontAlgn="base">
        <a:lnSpc>
          <a:spcPct val="95000"/>
        </a:lnSpc>
        <a:spcBef>
          <a:spcPct val="20000"/>
        </a:spcBef>
        <a:spcAft>
          <a:spcPct val="10000"/>
        </a:spcAft>
        <a:buClr>
          <a:srgbClr val="A30B1A"/>
        </a:buClr>
        <a:buFont typeface="Wingdings" pitchFamily="2" charset="2"/>
        <a:buChar char="n"/>
        <a:defRPr kumimoji="1" sz="2400">
          <a:solidFill>
            <a:srgbClr val="000000"/>
          </a:solidFill>
          <a:latin typeface="Meiryo UI" panose="020B0604030504040204" pitchFamily="50" charset="-128"/>
          <a:ea typeface="Meiryo UI" panose="020B0604030504040204" pitchFamily="50" charset="-128"/>
          <a:cs typeface="+mn-cs"/>
        </a:defRPr>
      </a:lvl1pPr>
      <a:lvl2pPr marL="581025" indent="-242888" algn="l" defTabSz="457200" rtl="0" fontAlgn="base">
        <a:lnSpc>
          <a:spcPct val="95000"/>
        </a:lnSpc>
        <a:spcBef>
          <a:spcPct val="20000"/>
        </a:spcBef>
        <a:spcAft>
          <a:spcPct val="10000"/>
        </a:spcAft>
        <a:buClr>
          <a:srgbClr val="87867E"/>
        </a:buClr>
        <a:buFont typeface="Wingdings" pitchFamily="2" charset="2"/>
        <a:buChar char="n"/>
        <a:defRPr kumimoji="1" sz="2000">
          <a:solidFill>
            <a:srgbClr val="000000"/>
          </a:solidFill>
          <a:latin typeface="Meiryo UI" panose="020B0604030504040204" pitchFamily="50" charset="-128"/>
          <a:ea typeface="Meiryo UI" panose="020B0604030504040204" pitchFamily="50" charset="-128"/>
          <a:cs typeface="+mn-cs"/>
        </a:defRPr>
      </a:lvl2pPr>
      <a:lvl3pPr marL="795338" indent="-138113" algn="l" defTabSz="457200" rtl="0" fontAlgn="base">
        <a:lnSpc>
          <a:spcPct val="95000"/>
        </a:lnSpc>
        <a:spcBef>
          <a:spcPct val="20000"/>
        </a:spcBef>
        <a:spcAft>
          <a:spcPct val="10000"/>
        </a:spcAft>
        <a:buClr>
          <a:srgbClr val="87867E"/>
        </a:buClr>
        <a:buSzPct val="100000"/>
        <a:buChar char="•"/>
        <a:defRPr kumimoji="1">
          <a:solidFill>
            <a:srgbClr val="000000"/>
          </a:solidFill>
          <a:latin typeface="Meiryo UI" panose="020B0604030504040204" pitchFamily="50" charset="-128"/>
          <a:ea typeface="Meiryo UI" panose="020B0604030504040204" pitchFamily="50" charset="-128"/>
          <a:cs typeface="+mn-cs"/>
        </a:defRPr>
      </a:lvl3pPr>
      <a:lvl4pPr marL="1014413" indent="-134938" algn="l" defTabSz="457200" rtl="0" fontAlgn="base">
        <a:lnSpc>
          <a:spcPct val="95000"/>
        </a:lnSpc>
        <a:spcBef>
          <a:spcPct val="20000"/>
        </a:spcBef>
        <a:spcAft>
          <a:spcPct val="10000"/>
        </a:spcAft>
        <a:buClr>
          <a:srgbClr val="87867E"/>
        </a:buClr>
        <a:buSzPct val="100000"/>
        <a:buChar char="•"/>
        <a:defRPr kumimoji="1" sz="1600">
          <a:solidFill>
            <a:srgbClr val="000000"/>
          </a:solidFill>
          <a:latin typeface="Meiryo UI" panose="020B0604030504040204" pitchFamily="50" charset="-128"/>
          <a:ea typeface="Meiryo UI" panose="020B0604030504040204" pitchFamily="50" charset="-128"/>
          <a:cs typeface="+mn-cs"/>
        </a:defRPr>
      </a:lvl4pPr>
      <a:lvl5pPr marL="2305050" indent="365125" algn="l" defTabSz="457200" rtl="0" fontAlgn="base">
        <a:spcBef>
          <a:spcPct val="0"/>
        </a:spcBef>
        <a:spcAft>
          <a:spcPct val="0"/>
        </a:spcAft>
        <a:buBlip>
          <a:blip r:embed="rId11"/>
        </a:buBlip>
        <a:defRPr kumimoji="1" sz="2000">
          <a:solidFill>
            <a:srgbClr val="000000"/>
          </a:solidFill>
          <a:latin typeface="+mn-lt"/>
          <a:ea typeface="+mn-ea"/>
          <a:cs typeface="+mn-cs"/>
        </a:defRPr>
      </a:lvl5pPr>
      <a:lvl6pPr marL="2762250" indent="365125" algn="l" defTabSz="457200" rtl="0" fontAlgn="base">
        <a:spcBef>
          <a:spcPct val="0"/>
        </a:spcBef>
        <a:spcAft>
          <a:spcPct val="0"/>
        </a:spcAft>
        <a:buBlip>
          <a:blip r:embed="rId11"/>
        </a:buBlip>
        <a:defRPr kumimoji="1" sz="2000">
          <a:solidFill>
            <a:srgbClr val="000000"/>
          </a:solidFill>
          <a:latin typeface="+mn-lt"/>
          <a:ea typeface="+mn-ea"/>
          <a:cs typeface="+mn-cs"/>
        </a:defRPr>
      </a:lvl6pPr>
      <a:lvl7pPr marL="3219450" indent="365125" algn="l" defTabSz="457200" rtl="0" fontAlgn="base">
        <a:spcBef>
          <a:spcPct val="0"/>
        </a:spcBef>
        <a:spcAft>
          <a:spcPct val="0"/>
        </a:spcAft>
        <a:buBlip>
          <a:blip r:embed="rId11"/>
        </a:buBlip>
        <a:defRPr kumimoji="1" sz="2000">
          <a:solidFill>
            <a:srgbClr val="000000"/>
          </a:solidFill>
          <a:latin typeface="+mn-lt"/>
          <a:ea typeface="+mn-ea"/>
          <a:cs typeface="+mn-cs"/>
        </a:defRPr>
      </a:lvl7pPr>
      <a:lvl8pPr marL="3676650" indent="365125" algn="l" defTabSz="457200" rtl="0" fontAlgn="base">
        <a:spcBef>
          <a:spcPct val="0"/>
        </a:spcBef>
        <a:spcAft>
          <a:spcPct val="0"/>
        </a:spcAft>
        <a:buBlip>
          <a:blip r:embed="rId11"/>
        </a:buBlip>
        <a:defRPr kumimoji="1" sz="2000">
          <a:solidFill>
            <a:srgbClr val="000000"/>
          </a:solidFill>
          <a:latin typeface="+mn-lt"/>
          <a:ea typeface="+mn-ea"/>
          <a:cs typeface="+mn-cs"/>
        </a:defRPr>
      </a:lvl8pPr>
      <a:lvl9pPr marL="4133850" indent="365125" algn="l" defTabSz="457200" rtl="0" fontAlgn="base">
        <a:spcBef>
          <a:spcPct val="0"/>
        </a:spcBef>
        <a:spcAft>
          <a:spcPct val="0"/>
        </a:spcAft>
        <a:buBlip>
          <a:blip r:embed="rId11"/>
        </a:buBlip>
        <a:defRPr kumimoji="1" sz="2000">
          <a:solidFill>
            <a:srgbClr val="000000"/>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D6D3AF6-C7F6-4E11-86A7-75657D23CDC6}"/>
              </a:ext>
            </a:extLst>
          </p:cNvPr>
          <p:cNvSpPr>
            <a:spLocks noGrp="1"/>
          </p:cNvSpPr>
          <p:nvPr>
            <p:ph type="title"/>
          </p:nvPr>
        </p:nvSpPr>
        <p:spPr>
          <a:xfrm>
            <a:off x="169863" y="-1588"/>
            <a:ext cx="7858125" cy="693738"/>
          </a:xfrm>
        </p:spPr>
        <p:txBody>
          <a:bodyPr/>
          <a:lstStyle/>
          <a:p>
            <a:r>
              <a:rPr lang="en-US" dirty="0"/>
              <a:t>LAN </a:t>
            </a:r>
            <a:r>
              <a:rPr lang="en-US" dirty="0">
                <a:solidFill>
                  <a:srgbClr val="FF0000"/>
                </a:solidFill>
              </a:rPr>
              <a:t>(</a:t>
            </a:r>
            <a:r>
              <a:rPr lang="ja-JP" altLang="en-US" dirty="0">
                <a:solidFill>
                  <a:srgbClr val="FF0000"/>
                </a:solidFill>
              </a:rPr>
              <a:t>参考）</a:t>
            </a:r>
            <a:endParaRPr lang="en-US" dirty="0">
              <a:solidFill>
                <a:srgbClr val="FF0000"/>
              </a:solidFill>
            </a:endParaRPr>
          </a:p>
        </p:txBody>
      </p:sp>
      <p:pic>
        <p:nvPicPr>
          <p:cNvPr id="4" name="図 3">
            <a:extLst>
              <a:ext uri="{FF2B5EF4-FFF2-40B4-BE49-F238E27FC236}">
                <a16:creationId xmlns:a16="http://schemas.microsoft.com/office/drawing/2014/main" id="{7EAE6E72-378B-4187-B58C-6EB7A0FA711F}"/>
              </a:ext>
            </a:extLst>
          </p:cNvPr>
          <p:cNvPicPr>
            <a:picLocks noChangeAspect="1"/>
          </p:cNvPicPr>
          <p:nvPr/>
        </p:nvPicPr>
        <p:blipFill>
          <a:blip r:embed="rId2"/>
          <a:stretch>
            <a:fillRect/>
          </a:stretch>
        </p:blipFill>
        <p:spPr>
          <a:xfrm>
            <a:off x="3057293" y="1029664"/>
            <a:ext cx="5897796" cy="4159235"/>
          </a:xfrm>
          <a:prstGeom prst="rect">
            <a:avLst/>
          </a:prstGeom>
          <a:noFill/>
        </p:spPr>
      </p:pic>
      <p:sp>
        <p:nvSpPr>
          <p:cNvPr id="7" name="Content Placeholder 2">
            <a:extLst>
              <a:ext uri="{FF2B5EF4-FFF2-40B4-BE49-F238E27FC236}">
                <a16:creationId xmlns:a16="http://schemas.microsoft.com/office/drawing/2014/main" id="{18AFD78C-0407-471C-B133-607DB8C3A1B8}"/>
              </a:ext>
            </a:extLst>
          </p:cNvPr>
          <p:cNvSpPr>
            <a:spLocks noGrp="1"/>
          </p:cNvSpPr>
          <p:nvPr>
            <p:ph sz="half" idx="1"/>
          </p:nvPr>
        </p:nvSpPr>
        <p:spPr>
          <a:xfrm>
            <a:off x="168277" y="1412776"/>
            <a:ext cx="2889015" cy="5049937"/>
          </a:xfrm>
        </p:spPr>
        <p:txBody>
          <a:bodyPr/>
          <a:lstStyle/>
          <a:p>
            <a:r>
              <a:rPr lang="en-US" sz="1600" dirty="0"/>
              <a:t>LAN</a:t>
            </a:r>
            <a:r>
              <a:rPr lang="ja-JP" altLang="en-US" sz="1600" dirty="0"/>
              <a:t>の構成を記載して下さい</a:t>
            </a:r>
            <a:endParaRPr lang="en-US" altLang="ja-JP" sz="1600" dirty="0"/>
          </a:p>
          <a:p>
            <a:pPr marL="0" indent="0">
              <a:buNone/>
            </a:pPr>
            <a:r>
              <a:rPr lang="ja-JP" altLang="en-US" sz="1600" dirty="0"/>
              <a:t>　　略図で構いません（手書き）</a:t>
            </a:r>
            <a:endParaRPr lang="en-US" altLang="ja-JP" sz="1600" dirty="0"/>
          </a:p>
          <a:p>
            <a:pPr marL="0" indent="0">
              <a:buNone/>
            </a:pPr>
            <a:endParaRPr lang="en-US" altLang="ja-JP" sz="1600" dirty="0"/>
          </a:p>
          <a:p>
            <a:pPr marL="0" indent="0">
              <a:buNone/>
            </a:pPr>
            <a:r>
              <a:rPr lang="ja-JP" altLang="en-US" sz="1400" dirty="0"/>
              <a:t>（条件）</a:t>
            </a:r>
            <a:endParaRPr lang="en-US" altLang="ja-JP" sz="1400" dirty="0"/>
          </a:p>
          <a:p>
            <a:pPr marL="0" indent="0">
              <a:buNone/>
            </a:pPr>
            <a:r>
              <a:rPr lang="ja-JP" altLang="en-US" sz="1400" dirty="0"/>
              <a:t>・回線の引き込みは４Ｆとする</a:t>
            </a:r>
            <a:endParaRPr lang="en-US" altLang="ja-JP" sz="1400" dirty="0"/>
          </a:p>
          <a:p>
            <a:pPr marL="0" indent="0">
              <a:buNone/>
            </a:pPr>
            <a:r>
              <a:rPr lang="ja-JP" altLang="en-US" sz="1400" dirty="0"/>
              <a:t>・各フロアには、フロア</a:t>
            </a:r>
            <a:r>
              <a:rPr lang="en-US" altLang="ja-JP" sz="1400" dirty="0"/>
              <a:t>HUB</a:t>
            </a:r>
            <a:r>
              <a:rPr lang="ja-JP" altLang="en-US" sz="1400" dirty="0"/>
              <a:t>を設置する</a:t>
            </a:r>
            <a:endParaRPr lang="en-US" altLang="ja-JP" sz="1400" dirty="0"/>
          </a:p>
          <a:p>
            <a:pPr marL="0" indent="0">
              <a:buNone/>
            </a:pPr>
            <a:r>
              <a:rPr lang="ja-JP" altLang="en-US" sz="1400" dirty="0"/>
              <a:t>・電源は</a:t>
            </a:r>
            <a:r>
              <a:rPr lang="en-US" altLang="ja-JP" sz="1400" dirty="0"/>
              <a:t>EPS</a:t>
            </a:r>
            <a:r>
              <a:rPr lang="ja-JP" altLang="en-US" sz="1400" dirty="0"/>
              <a:t>内に顧客準備とする</a:t>
            </a:r>
            <a:endParaRPr lang="en-US" altLang="ja-JP" sz="1400" dirty="0"/>
          </a:p>
          <a:p>
            <a:pPr marL="0" indent="0">
              <a:buNone/>
            </a:pPr>
            <a:r>
              <a:rPr lang="ja-JP" altLang="en-US" sz="1400" dirty="0"/>
              <a:t>・居室内は、無線</a:t>
            </a:r>
            <a:r>
              <a:rPr lang="en-US" altLang="ja-JP" sz="1400" dirty="0"/>
              <a:t>LAN</a:t>
            </a:r>
            <a:r>
              <a:rPr lang="ja-JP" altLang="en-US" sz="1400" dirty="0"/>
              <a:t>とする</a:t>
            </a:r>
            <a:endParaRPr lang="en-US" sz="1400" dirty="0"/>
          </a:p>
        </p:txBody>
      </p:sp>
      <p:sp>
        <p:nvSpPr>
          <p:cNvPr id="5" name="フローチャート: 端子 4">
            <a:extLst>
              <a:ext uri="{FF2B5EF4-FFF2-40B4-BE49-F238E27FC236}">
                <a16:creationId xmlns:a16="http://schemas.microsoft.com/office/drawing/2014/main" id="{8C91ACCF-E4A1-484E-8B7F-212B9B562C32}"/>
              </a:ext>
            </a:extLst>
          </p:cNvPr>
          <p:cNvSpPr/>
          <p:nvPr/>
        </p:nvSpPr>
        <p:spPr bwMode="gray">
          <a:xfrm>
            <a:off x="6486164" y="1778431"/>
            <a:ext cx="216024" cy="103714"/>
          </a:xfrm>
          <a:prstGeom prst="flowChartTerminator">
            <a:avLst/>
          </a:prstGeom>
          <a:solidFill>
            <a:srgbClr val="DAD9D6"/>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15" name="フローチャート: 端子 14">
            <a:extLst>
              <a:ext uri="{FF2B5EF4-FFF2-40B4-BE49-F238E27FC236}">
                <a16:creationId xmlns:a16="http://schemas.microsoft.com/office/drawing/2014/main" id="{723FFA44-B94C-4138-9D3C-6563BCBA7B1E}"/>
              </a:ext>
            </a:extLst>
          </p:cNvPr>
          <p:cNvSpPr/>
          <p:nvPr/>
        </p:nvSpPr>
        <p:spPr bwMode="gray">
          <a:xfrm>
            <a:off x="4862733" y="5763757"/>
            <a:ext cx="340099" cy="94894"/>
          </a:xfrm>
          <a:prstGeom prst="flowChartTerminator">
            <a:avLst/>
          </a:prstGeom>
          <a:solidFill>
            <a:srgbClr val="DAD9D6"/>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6203811-8A4B-4127-9828-630B4925B1A4}"/>
              </a:ext>
            </a:extLst>
          </p:cNvPr>
          <p:cNvSpPr txBox="1"/>
          <p:nvPr/>
        </p:nvSpPr>
        <p:spPr>
          <a:xfrm>
            <a:off x="4852519" y="5983710"/>
            <a:ext cx="340099" cy="169277"/>
          </a:xfrm>
          <a:prstGeom prst="rect">
            <a:avLst/>
          </a:prstGeom>
          <a:noFill/>
          <a:ln w="38100">
            <a:solidFill>
              <a:srgbClr val="1782DB"/>
            </a:solidFill>
          </a:ln>
        </p:spPr>
        <p:txBody>
          <a:bodyPr vert="horz" wrap="square" rtlCol="0">
            <a:spAutoFit/>
          </a:bodyPr>
          <a:lstStyle/>
          <a:p>
            <a:pPr algn="l"/>
            <a:r>
              <a:rPr kumimoji="1" lang="en-US" altLang="ja-JP" sz="500" dirty="0">
                <a:latin typeface="Meiryo UI" panose="020B0604030504040204" pitchFamily="50" charset="-128"/>
                <a:ea typeface="Meiryo UI" panose="020B0604030504040204" pitchFamily="50" charset="-128"/>
              </a:rPr>
              <a:t>HUB</a:t>
            </a:r>
            <a:endParaRPr kumimoji="1" lang="ja-JP" altLang="en-US" sz="5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18DE56F0-96DE-4F02-9410-69DC2B06B1F2}"/>
              </a:ext>
            </a:extLst>
          </p:cNvPr>
          <p:cNvSpPr txBox="1"/>
          <p:nvPr/>
        </p:nvSpPr>
        <p:spPr>
          <a:xfrm>
            <a:off x="5662520" y="1778431"/>
            <a:ext cx="385042" cy="184666"/>
          </a:xfrm>
          <a:prstGeom prst="rect">
            <a:avLst/>
          </a:prstGeom>
          <a:noFill/>
          <a:ln>
            <a:solidFill>
              <a:schemeClr val="bg1">
                <a:lumMod val="50000"/>
              </a:schemeClr>
            </a:solidFill>
          </a:ln>
        </p:spPr>
        <p:txBody>
          <a:bodyPr vert="horz" wrap="none" rtlCol="0">
            <a:spAutoFit/>
          </a:bodyPr>
          <a:lstStyle/>
          <a:p>
            <a:pPr algn="l"/>
            <a:r>
              <a:rPr kumimoji="1" lang="en-US" altLang="ja-JP" sz="600" dirty="0">
                <a:latin typeface="Meiryo UI" panose="020B0604030504040204" pitchFamily="50" charset="-128"/>
                <a:ea typeface="Meiryo UI" panose="020B0604030504040204" pitchFamily="50" charset="-128"/>
              </a:rPr>
              <a:t>P</a:t>
            </a:r>
            <a:r>
              <a:rPr kumimoji="1" lang="ja-JP" altLang="en-US" sz="600" dirty="0">
                <a:latin typeface="Meiryo UI" panose="020B0604030504040204" pitchFamily="50" charset="-128"/>
                <a:ea typeface="Meiryo UI" panose="020B0604030504040204" pitchFamily="50" charset="-128"/>
              </a:rPr>
              <a:t>Ｔ盤</a:t>
            </a:r>
          </a:p>
        </p:txBody>
      </p:sp>
      <p:sp>
        <p:nvSpPr>
          <p:cNvPr id="23" name="テキスト ボックス 22">
            <a:extLst>
              <a:ext uri="{FF2B5EF4-FFF2-40B4-BE49-F238E27FC236}">
                <a16:creationId xmlns:a16="http://schemas.microsoft.com/office/drawing/2014/main" id="{401B9326-E2C0-4DB3-A68B-734A6E75D2A9}"/>
              </a:ext>
            </a:extLst>
          </p:cNvPr>
          <p:cNvSpPr txBox="1"/>
          <p:nvPr/>
        </p:nvSpPr>
        <p:spPr>
          <a:xfrm>
            <a:off x="4821887" y="5430907"/>
            <a:ext cx="385042" cy="184666"/>
          </a:xfrm>
          <a:prstGeom prst="rect">
            <a:avLst/>
          </a:prstGeom>
          <a:noFill/>
          <a:ln w="12700">
            <a:solidFill>
              <a:schemeClr val="bg1">
                <a:lumMod val="50000"/>
              </a:schemeClr>
            </a:solidFill>
          </a:ln>
        </p:spPr>
        <p:txBody>
          <a:bodyPr vert="horz" wrap="none" rtlCol="0">
            <a:spAutoFit/>
          </a:bodyPr>
          <a:lstStyle/>
          <a:p>
            <a:pPr algn="l"/>
            <a:r>
              <a:rPr kumimoji="1" lang="en-US" altLang="ja-JP" sz="600" dirty="0">
                <a:latin typeface="Meiryo UI" panose="020B0604030504040204" pitchFamily="50" charset="-128"/>
                <a:ea typeface="Meiryo UI" panose="020B0604030504040204" pitchFamily="50" charset="-128"/>
              </a:rPr>
              <a:t>P</a:t>
            </a:r>
            <a:r>
              <a:rPr kumimoji="1" lang="ja-JP" altLang="en-US" sz="600" dirty="0">
                <a:latin typeface="Meiryo UI" panose="020B0604030504040204" pitchFamily="50" charset="-128"/>
                <a:ea typeface="Meiryo UI" panose="020B0604030504040204" pitchFamily="50" charset="-128"/>
              </a:rPr>
              <a:t>Ｔ盤</a:t>
            </a:r>
          </a:p>
        </p:txBody>
      </p:sp>
      <p:sp>
        <p:nvSpPr>
          <p:cNvPr id="25" name="テキスト ボックス 24">
            <a:extLst>
              <a:ext uri="{FF2B5EF4-FFF2-40B4-BE49-F238E27FC236}">
                <a16:creationId xmlns:a16="http://schemas.microsoft.com/office/drawing/2014/main" id="{39A5FE53-3363-4008-AFF3-1BDED27CC117}"/>
              </a:ext>
            </a:extLst>
          </p:cNvPr>
          <p:cNvSpPr txBox="1"/>
          <p:nvPr/>
        </p:nvSpPr>
        <p:spPr>
          <a:xfrm>
            <a:off x="4840288" y="6278047"/>
            <a:ext cx="338554" cy="184666"/>
          </a:xfrm>
          <a:prstGeom prst="rect">
            <a:avLst/>
          </a:prstGeom>
          <a:noFill/>
          <a:ln w="28575">
            <a:solidFill>
              <a:srgbClr val="1BA12B"/>
            </a:solidFill>
          </a:ln>
        </p:spPr>
        <p:txBody>
          <a:bodyPr vert="horz" wrap="none" rtlCol="0">
            <a:spAutoFit/>
          </a:bodyPr>
          <a:lstStyle/>
          <a:p>
            <a:pPr algn="l"/>
            <a:r>
              <a:rPr kumimoji="1" lang="ja-JP" altLang="en-US" sz="600" dirty="0">
                <a:latin typeface="Meiryo UI" panose="020B0604030504040204" pitchFamily="50" charset="-128"/>
                <a:ea typeface="Meiryo UI" panose="020B0604030504040204" pitchFamily="50" charset="-128"/>
              </a:rPr>
              <a:t>ﾙｰﾀｰ</a:t>
            </a:r>
          </a:p>
        </p:txBody>
      </p:sp>
      <p:cxnSp>
        <p:nvCxnSpPr>
          <p:cNvPr id="30" name="コネクタ: カギ線 29">
            <a:extLst>
              <a:ext uri="{FF2B5EF4-FFF2-40B4-BE49-F238E27FC236}">
                <a16:creationId xmlns:a16="http://schemas.microsoft.com/office/drawing/2014/main" id="{C8FC203E-4C20-4242-95F9-73598EA0D1A4}"/>
              </a:ext>
            </a:extLst>
          </p:cNvPr>
          <p:cNvCxnSpPr>
            <a:endCxn id="22" idx="1"/>
          </p:cNvCxnSpPr>
          <p:nvPr/>
        </p:nvCxnSpPr>
        <p:spPr bwMode="auto">
          <a:xfrm flipV="1">
            <a:off x="3502812" y="1870764"/>
            <a:ext cx="2159708" cy="797855"/>
          </a:xfrm>
          <a:prstGeom prst="bentConnector3">
            <a:avLst/>
          </a:prstGeom>
          <a:gradFill rotWithShape="0">
            <a:gsLst>
              <a:gs pos="0">
                <a:srgbClr val="FFFFFF"/>
              </a:gs>
              <a:gs pos="100000">
                <a:srgbClr val="CACAC7"/>
              </a:gs>
            </a:gsLst>
            <a:lin ang="5400000" scaled="1"/>
          </a:gra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3" name="直線コネクタ 32">
            <a:extLst>
              <a:ext uri="{FF2B5EF4-FFF2-40B4-BE49-F238E27FC236}">
                <a16:creationId xmlns:a16="http://schemas.microsoft.com/office/drawing/2014/main" id="{17FD868F-F366-40F9-BE9C-FF3B9F2CF06F}"/>
              </a:ext>
            </a:extLst>
          </p:cNvPr>
          <p:cNvCxnSpPr/>
          <p:nvPr/>
        </p:nvCxnSpPr>
        <p:spPr bwMode="auto">
          <a:xfrm>
            <a:off x="5836913" y="2239200"/>
            <a:ext cx="0" cy="75989"/>
          </a:xfrm>
          <a:prstGeom prst="line">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26" name="テキスト ボックス 25">
            <a:extLst>
              <a:ext uri="{FF2B5EF4-FFF2-40B4-BE49-F238E27FC236}">
                <a16:creationId xmlns:a16="http://schemas.microsoft.com/office/drawing/2014/main" id="{A64DE3C6-03D6-4909-9A25-AC809952A5C5}"/>
              </a:ext>
            </a:extLst>
          </p:cNvPr>
          <p:cNvSpPr txBox="1"/>
          <p:nvPr/>
        </p:nvSpPr>
        <p:spPr>
          <a:xfrm>
            <a:off x="5690880" y="2054534"/>
            <a:ext cx="338554" cy="184666"/>
          </a:xfrm>
          <a:prstGeom prst="rect">
            <a:avLst/>
          </a:prstGeom>
          <a:solidFill>
            <a:schemeClr val="bg1"/>
          </a:solidFill>
          <a:ln w="28575">
            <a:solidFill>
              <a:srgbClr val="1BA12B"/>
            </a:solidFill>
          </a:ln>
        </p:spPr>
        <p:txBody>
          <a:bodyPr vert="horz" wrap="none" rtlCol="0">
            <a:spAutoFit/>
          </a:bodyPr>
          <a:lstStyle/>
          <a:p>
            <a:pPr algn="l"/>
            <a:r>
              <a:rPr kumimoji="1" lang="ja-JP" altLang="en-US" sz="600" dirty="0">
                <a:latin typeface="Meiryo UI" panose="020B0604030504040204" pitchFamily="50" charset="-128"/>
                <a:ea typeface="Meiryo UI" panose="020B0604030504040204" pitchFamily="50" charset="-128"/>
              </a:rPr>
              <a:t>ﾙｰﾀｰ</a:t>
            </a:r>
          </a:p>
        </p:txBody>
      </p:sp>
      <p:cxnSp>
        <p:nvCxnSpPr>
          <p:cNvPr id="35" name="コネクタ: カギ線 34">
            <a:extLst>
              <a:ext uri="{FF2B5EF4-FFF2-40B4-BE49-F238E27FC236}">
                <a16:creationId xmlns:a16="http://schemas.microsoft.com/office/drawing/2014/main" id="{67AA2EB1-8463-4B8E-BF6D-800A951D04EC}"/>
              </a:ext>
            </a:extLst>
          </p:cNvPr>
          <p:cNvCxnSpPr>
            <a:endCxn id="5" idx="1"/>
          </p:cNvCxnSpPr>
          <p:nvPr/>
        </p:nvCxnSpPr>
        <p:spPr bwMode="auto">
          <a:xfrm flipV="1">
            <a:off x="5860157" y="1830288"/>
            <a:ext cx="626007" cy="592619"/>
          </a:xfrm>
          <a:prstGeom prst="bentConnector3">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19" name="テキスト ボックス 18">
            <a:extLst>
              <a:ext uri="{FF2B5EF4-FFF2-40B4-BE49-F238E27FC236}">
                <a16:creationId xmlns:a16="http://schemas.microsoft.com/office/drawing/2014/main" id="{0B5F9418-F387-48EE-9E14-C9E9D536BEBA}"/>
              </a:ext>
            </a:extLst>
          </p:cNvPr>
          <p:cNvSpPr txBox="1"/>
          <p:nvPr/>
        </p:nvSpPr>
        <p:spPr>
          <a:xfrm>
            <a:off x="5690880" y="2330043"/>
            <a:ext cx="340099" cy="169277"/>
          </a:xfrm>
          <a:prstGeom prst="rect">
            <a:avLst/>
          </a:prstGeom>
          <a:solidFill>
            <a:schemeClr val="bg1"/>
          </a:solidFill>
          <a:ln w="38100">
            <a:solidFill>
              <a:srgbClr val="1782DB"/>
            </a:solidFill>
          </a:ln>
        </p:spPr>
        <p:txBody>
          <a:bodyPr vert="horz" wrap="square" rtlCol="0">
            <a:spAutoFit/>
          </a:bodyPr>
          <a:lstStyle/>
          <a:p>
            <a:pPr algn="l"/>
            <a:r>
              <a:rPr kumimoji="1" lang="en-US" altLang="ja-JP" sz="500" dirty="0">
                <a:latin typeface="Meiryo UI" panose="020B0604030504040204" pitchFamily="50" charset="-128"/>
                <a:ea typeface="Meiryo UI" panose="020B0604030504040204" pitchFamily="50" charset="-128"/>
              </a:rPr>
              <a:t>HUB</a:t>
            </a:r>
            <a:endParaRPr kumimoji="1" lang="ja-JP" altLang="en-US" sz="500" dirty="0">
              <a:latin typeface="Meiryo UI" panose="020B0604030504040204" pitchFamily="50" charset="-128"/>
              <a:ea typeface="Meiryo UI" panose="020B0604030504040204" pitchFamily="50" charset="-128"/>
            </a:endParaRPr>
          </a:p>
        </p:txBody>
      </p:sp>
      <p:cxnSp>
        <p:nvCxnSpPr>
          <p:cNvPr id="38" name="コネクタ: カギ線 37">
            <a:extLst>
              <a:ext uri="{FF2B5EF4-FFF2-40B4-BE49-F238E27FC236}">
                <a16:creationId xmlns:a16="http://schemas.microsoft.com/office/drawing/2014/main" id="{2BD685E7-575E-4CC0-A023-AB424F32CC53}"/>
              </a:ext>
            </a:extLst>
          </p:cNvPr>
          <p:cNvCxnSpPr/>
          <p:nvPr/>
        </p:nvCxnSpPr>
        <p:spPr bwMode="auto">
          <a:xfrm rot="5400000" flipH="1" flipV="1">
            <a:off x="5176404" y="2633749"/>
            <a:ext cx="729132" cy="249797"/>
          </a:xfrm>
          <a:prstGeom prst="bentConnector3">
            <a:avLst>
              <a:gd name="adj1" fmla="val 95103"/>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8" name="テキスト ボックス 7">
            <a:extLst>
              <a:ext uri="{FF2B5EF4-FFF2-40B4-BE49-F238E27FC236}">
                <a16:creationId xmlns:a16="http://schemas.microsoft.com/office/drawing/2014/main" id="{2C02865D-922C-485D-8008-F99EE382951C}"/>
              </a:ext>
            </a:extLst>
          </p:cNvPr>
          <p:cNvSpPr txBox="1"/>
          <p:nvPr/>
        </p:nvSpPr>
        <p:spPr>
          <a:xfrm rot="16200000">
            <a:off x="5206669" y="3028096"/>
            <a:ext cx="340099" cy="169277"/>
          </a:xfrm>
          <a:prstGeom prst="rect">
            <a:avLst/>
          </a:prstGeom>
          <a:solidFill>
            <a:schemeClr val="bg1"/>
          </a:solidFill>
          <a:ln w="38100">
            <a:solidFill>
              <a:srgbClr val="1782DB"/>
            </a:solidFill>
          </a:ln>
        </p:spPr>
        <p:txBody>
          <a:bodyPr vert="horz" wrap="square" rtlCol="0">
            <a:spAutoFit/>
          </a:bodyPr>
          <a:lstStyle/>
          <a:p>
            <a:pPr algn="l"/>
            <a:r>
              <a:rPr kumimoji="1" lang="en-US" altLang="ja-JP" sz="500" dirty="0">
                <a:latin typeface="Meiryo UI" panose="020B0604030504040204" pitchFamily="50" charset="-128"/>
                <a:ea typeface="Meiryo UI" panose="020B0604030504040204" pitchFamily="50" charset="-128"/>
              </a:rPr>
              <a:t>HUB</a:t>
            </a:r>
            <a:endParaRPr kumimoji="1" lang="ja-JP" altLang="en-US" sz="5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77EA5D6D-4225-4CB1-B28A-3AE9BCBCA097}"/>
              </a:ext>
            </a:extLst>
          </p:cNvPr>
          <p:cNvSpPr txBox="1"/>
          <p:nvPr/>
        </p:nvSpPr>
        <p:spPr>
          <a:xfrm rot="16200000">
            <a:off x="5206667" y="4622182"/>
            <a:ext cx="340099" cy="169277"/>
          </a:xfrm>
          <a:prstGeom prst="rect">
            <a:avLst/>
          </a:prstGeom>
          <a:noFill/>
          <a:ln w="38100">
            <a:solidFill>
              <a:srgbClr val="1782DB"/>
            </a:solidFill>
          </a:ln>
        </p:spPr>
        <p:txBody>
          <a:bodyPr vert="horz" wrap="square" rtlCol="0">
            <a:spAutoFit/>
          </a:bodyPr>
          <a:lstStyle/>
          <a:p>
            <a:pPr algn="l"/>
            <a:r>
              <a:rPr kumimoji="1" lang="en-US" altLang="ja-JP" sz="500" dirty="0">
                <a:latin typeface="Meiryo UI" panose="020B0604030504040204" pitchFamily="50" charset="-128"/>
                <a:ea typeface="Meiryo UI" panose="020B0604030504040204" pitchFamily="50" charset="-128"/>
              </a:rPr>
              <a:t>HUB</a:t>
            </a:r>
            <a:endParaRPr kumimoji="1" lang="ja-JP" altLang="en-US" sz="500" dirty="0">
              <a:latin typeface="Meiryo UI" panose="020B0604030504040204" pitchFamily="50" charset="-128"/>
              <a:ea typeface="Meiryo UI" panose="020B0604030504040204" pitchFamily="50" charset="-128"/>
            </a:endParaRPr>
          </a:p>
        </p:txBody>
      </p:sp>
      <p:cxnSp>
        <p:nvCxnSpPr>
          <p:cNvPr id="45" name="直線コネクタ 44">
            <a:extLst>
              <a:ext uri="{FF2B5EF4-FFF2-40B4-BE49-F238E27FC236}">
                <a16:creationId xmlns:a16="http://schemas.microsoft.com/office/drawing/2014/main" id="{7810430C-5968-465C-AC73-2B348F087751}"/>
              </a:ext>
            </a:extLst>
          </p:cNvPr>
          <p:cNvCxnSpPr>
            <a:endCxn id="18" idx="3"/>
          </p:cNvCxnSpPr>
          <p:nvPr/>
        </p:nvCxnSpPr>
        <p:spPr bwMode="auto">
          <a:xfrm>
            <a:off x="5376716" y="3282783"/>
            <a:ext cx="1" cy="1253988"/>
          </a:xfrm>
          <a:prstGeom prst="line">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17" name="テキスト ボックス 16">
            <a:extLst>
              <a:ext uri="{FF2B5EF4-FFF2-40B4-BE49-F238E27FC236}">
                <a16:creationId xmlns:a16="http://schemas.microsoft.com/office/drawing/2014/main" id="{07035D87-AE51-4E7A-96B9-04DEC3A88903}"/>
              </a:ext>
            </a:extLst>
          </p:cNvPr>
          <p:cNvSpPr txBox="1"/>
          <p:nvPr/>
        </p:nvSpPr>
        <p:spPr>
          <a:xfrm rot="16200000">
            <a:off x="5206668" y="3815226"/>
            <a:ext cx="340099" cy="169277"/>
          </a:xfrm>
          <a:prstGeom prst="rect">
            <a:avLst/>
          </a:prstGeom>
          <a:solidFill>
            <a:schemeClr val="bg1"/>
          </a:solidFill>
          <a:ln w="38100">
            <a:solidFill>
              <a:srgbClr val="1782DB"/>
            </a:solidFill>
          </a:ln>
        </p:spPr>
        <p:txBody>
          <a:bodyPr vert="horz" wrap="square" rtlCol="0">
            <a:spAutoFit/>
          </a:bodyPr>
          <a:lstStyle/>
          <a:p>
            <a:pPr algn="l"/>
            <a:r>
              <a:rPr kumimoji="1" lang="en-US" altLang="ja-JP" sz="500" dirty="0">
                <a:latin typeface="Meiryo UI" panose="020B0604030504040204" pitchFamily="50" charset="-128"/>
                <a:ea typeface="Meiryo UI" panose="020B0604030504040204" pitchFamily="50" charset="-128"/>
              </a:rPr>
              <a:t>HUB</a:t>
            </a:r>
            <a:endParaRPr kumimoji="1" lang="ja-JP" altLang="en-US" sz="500" dirty="0">
              <a:latin typeface="Meiryo UI" panose="020B0604030504040204" pitchFamily="50" charset="-128"/>
              <a:ea typeface="Meiryo UI" panose="020B0604030504040204" pitchFamily="50" charset="-128"/>
            </a:endParaRPr>
          </a:p>
        </p:txBody>
      </p:sp>
      <p:cxnSp>
        <p:nvCxnSpPr>
          <p:cNvPr id="52" name="コネクタ: カギ線 51">
            <a:extLst>
              <a:ext uri="{FF2B5EF4-FFF2-40B4-BE49-F238E27FC236}">
                <a16:creationId xmlns:a16="http://schemas.microsoft.com/office/drawing/2014/main" id="{C7E67BC5-4C01-4823-AF5A-226FEF7371B0}"/>
              </a:ext>
            </a:extLst>
          </p:cNvPr>
          <p:cNvCxnSpPr>
            <a:stCxn id="8" idx="2"/>
          </p:cNvCxnSpPr>
          <p:nvPr/>
        </p:nvCxnSpPr>
        <p:spPr bwMode="auto">
          <a:xfrm flipV="1">
            <a:off x="5461357" y="2620358"/>
            <a:ext cx="1177207" cy="492376"/>
          </a:xfrm>
          <a:prstGeom prst="bentConnector3">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3" name="コネクタ: カギ線 52">
            <a:extLst>
              <a:ext uri="{FF2B5EF4-FFF2-40B4-BE49-F238E27FC236}">
                <a16:creationId xmlns:a16="http://schemas.microsoft.com/office/drawing/2014/main" id="{A970E746-2D79-4F87-B697-0E99803DFCBA}"/>
              </a:ext>
            </a:extLst>
          </p:cNvPr>
          <p:cNvCxnSpPr>
            <a:stCxn id="17" idx="2"/>
          </p:cNvCxnSpPr>
          <p:nvPr/>
        </p:nvCxnSpPr>
        <p:spPr bwMode="auto">
          <a:xfrm flipV="1">
            <a:off x="5461356" y="3429001"/>
            <a:ext cx="1177208" cy="470863"/>
          </a:xfrm>
          <a:prstGeom prst="bentConnector3">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4" name="コネクタ: カギ線 53">
            <a:extLst>
              <a:ext uri="{FF2B5EF4-FFF2-40B4-BE49-F238E27FC236}">
                <a16:creationId xmlns:a16="http://schemas.microsoft.com/office/drawing/2014/main" id="{148F30C1-619C-46CE-9D46-C04B200B6787}"/>
              </a:ext>
            </a:extLst>
          </p:cNvPr>
          <p:cNvCxnSpPr/>
          <p:nvPr/>
        </p:nvCxnSpPr>
        <p:spPr bwMode="auto">
          <a:xfrm flipV="1">
            <a:off x="5545991" y="4221089"/>
            <a:ext cx="1092573" cy="488904"/>
          </a:xfrm>
          <a:prstGeom prst="bentConnector3">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5" name="直線コネクタ 64">
            <a:extLst>
              <a:ext uri="{FF2B5EF4-FFF2-40B4-BE49-F238E27FC236}">
                <a16:creationId xmlns:a16="http://schemas.microsoft.com/office/drawing/2014/main" id="{2AED6124-A348-4A90-8A78-972D9F8A7482}"/>
              </a:ext>
            </a:extLst>
          </p:cNvPr>
          <p:cNvCxnSpPr/>
          <p:nvPr/>
        </p:nvCxnSpPr>
        <p:spPr bwMode="auto">
          <a:xfrm flipH="1">
            <a:off x="5311361" y="2567171"/>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0" name="直線コネクタ 69">
            <a:extLst>
              <a:ext uri="{FF2B5EF4-FFF2-40B4-BE49-F238E27FC236}">
                <a16:creationId xmlns:a16="http://schemas.microsoft.com/office/drawing/2014/main" id="{8D2F7C9B-A59C-4778-AF33-02846A20404C}"/>
              </a:ext>
            </a:extLst>
          </p:cNvPr>
          <p:cNvCxnSpPr/>
          <p:nvPr/>
        </p:nvCxnSpPr>
        <p:spPr bwMode="auto">
          <a:xfrm flipH="1">
            <a:off x="5288668" y="2734444"/>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1" name="直線コネクタ 70">
            <a:extLst>
              <a:ext uri="{FF2B5EF4-FFF2-40B4-BE49-F238E27FC236}">
                <a16:creationId xmlns:a16="http://schemas.microsoft.com/office/drawing/2014/main" id="{5B8F23AB-FAD3-4BA2-9B53-85310917E031}"/>
              </a:ext>
            </a:extLst>
          </p:cNvPr>
          <p:cNvCxnSpPr/>
          <p:nvPr/>
        </p:nvCxnSpPr>
        <p:spPr bwMode="auto">
          <a:xfrm flipH="1">
            <a:off x="5263552" y="3432681"/>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2" name="直線コネクタ 71">
            <a:extLst>
              <a:ext uri="{FF2B5EF4-FFF2-40B4-BE49-F238E27FC236}">
                <a16:creationId xmlns:a16="http://schemas.microsoft.com/office/drawing/2014/main" id="{C59EDEF2-704D-4F41-9E04-C300C24B4759}"/>
              </a:ext>
            </a:extLst>
          </p:cNvPr>
          <p:cNvCxnSpPr/>
          <p:nvPr/>
        </p:nvCxnSpPr>
        <p:spPr bwMode="auto">
          <a:xfrm flipH="1">
            <a:off x="5292080" y="2662436"/>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3" name="直線コネクタ 72">
            <a:extLst>
              <a:ext uri="{FF2B5EF4-FFF2-40B4-BE49-F238E27FC236}">
                <a16:creationId xmlns:a16="http://schemas.microsoft.com/office/drawing/2014/main" id="{4B5D860F-B73F-4F63-ABC3-F0556419E86C}"/>
              </a:ext>
            </a:extLst>
          </p:cNvPr>
          <p:cNvCxnSpPr/>
          <p:nvPr/>
        </p:nvCxnSpPr>
        <p:spPr bwMode="auto">
          <a:xfrm flipH="1">
            <a:off x="5265145" y="4359033"/>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4" name="直線コネクタ 73">
            <a:extLst>
              <a:ext uri="{FF2B5EF4-FFF2-40B4-BE49-F238E27FC236}">
                <a16:creationId xmlns:a16="http://schemas.microsoft.com/office/drawing/2014/main" id="{9B51BE90-1B4B-4FB7-AA13-929DBDEAF3B0}"/>
              </a:ext>
            </a:extLst>
          </p:cNvPr>
          <p:cNvCxnSpPr/>
          <p:nvPr/>
        </p:nvCxnSpPr>
        <p:spPr bwMode="auto">
          <a:xfrm flipH="1">
            <a:off x="5280537" y="3503871"/>
            <a:ext cx="219436" cy="118492"/>
          </a:xfrm>
          <a:prstGeom prst="line">
            <a:avLst/>
          </a:prstGeom>
          <a:gradFill rotWithShape="0">
            <a:gsLst>
              <a:gs pos="0">
                <a:srgbClr val="FFFFFF"/>
              </a:gs>
              <a:gs pos="100000">
                <a:srgbClr val="CACAC7"/>
              </a:gs>
            </a:gsLst>
            <a:lin ang="5400000" scaled="1"/>
          </a:gradFill>
          <a:ln w="9525" cap="flat" cmpd="sng" algn="ctr">
            <a:solidFill>
              <a:schemeClr val="bg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75" name="テキスト ボックス 74">
            <a:extLst>
              <a:ext uri="{FF2B5EF4-FFF2-40B4-BE49-F238E27FC236}">
                <a16:creationId xmlns:a16="http://schemas.microsoft.com/office/drawing/2014/main" id="{FBFB68F4-ABCC-4D17-973B-400C1F6CC020}"/>
              </a:ext>
            </a:extLst>
          </p:cNvPr>
          <p:cNvSpPr txBox="1"/>
          <p:nvPr/>
        </p:nvSpPr>
        <p:spPr>
          <a:xfrm>
            <a:off x="5237390" y="5895041"/>
            <a:ext cx="1348446" cy="369332"/>
          </a:xfrm>
          <a:prstGeom prst="rect">
            <a:avLst/>
          </a:prstGeom>
          <a:noFill/>
        </p:spPr>
        <p:txBody>
          <a:bodyPr vert="horz" wrap="none" rtlCol="0">
            <a:spAutoFit/>
          </a:bodyPr>
          <a:lstStyle/>
          <a:p>
            <a:pPr algn="l"/>
            <a:r>
              <a:rPr kumimoji="1" lang="ja-JP" altLang="en-US"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POE-HUB</a:t>
            </a:r>
            <a:endParaRPr kumimoji="1" lang="ja-JP" altLang="en-US" sz="1400" dirty="0">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DA6C42CE-7852-4BBD-99AC-9B132D1E25BC}"/>
              </a:ext>
            </a:extLst>
          </p:cNvPr>
          <p:cNvSpPr txBox="1"/>
          <p:nvPr/>
        </p:nvSpPr>
        <p:spPr>
          <a:xfrm>
            <a:off x="5261123" y="5333187"/>
            <a:ext cx="931665" cy="369332"/>
          </a:xfrm>
          <a:prstGeom prst="rect">
            <a:avLst/>
          </a:prstGeom>
          <a:noFill/>
        </p:spPr>
        <p:txBody>
          <a:bodyPr vert="horz" wrap="none" rtlCol="0">
            <a:spAutoFit/>
          </a:bodyPr>
          <a:lstStyle/>
          <a:p>
            <a:pPr algn="l"/>
            <a:r>
              <a:rPr kumimoji="1" lang="ja-JP" altLang="en-US"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PT</a:t>
            </a:r>
            <a:r>
              <a:rPr lang="ja-JP" altLang="en-US" sz="1400" dirty="0">
                <a:latin typeface="Meiryo UI" panose="020B0604030504040204" pitchFamily="50" charset="-128"/>
                <a:ea typeface="Meiryo UI" panose="020B0604030504040204" pitchFamily="50" charset="-128"/>
              </a:rPr>
              <a:t>盤</a:t>
            </a:r>
            <a:endParaRPr kumimoji="1" lang="ja-JP" altLang="en-US" sz="1400" dirty="0">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0E48A595-2FBE-40A9-B32A-6C9D8324B923}"/>
              </a:ext>
            </a:extLst>
          </p:cNvPr>
          <p:cNvSpPr txBox="1"/>
          <p:nvPr/>
        </p:nvSpPr>
        <p:spPr>
          <a:xfrm>
            <a:off x="5237390" y="5626538"/>
            <a:ext cx="1119217" cy="369332"/>
          </a:xfrm>
          <a:prstGeom prst="rect">
            <a:avLst/>
          </a:prstGeom>
          <a:noFill/>
        </p:spPr>
        <p:txBody>
          <a:bodyPr vert="horz" wrap="none" rtlCol="0">
            <a:spAutoFit/>
          </a:bodyPr>
          <a:lstStyle/>
          <a:p>
            <a:pPr algn="l"/>
            <a:r>
              <a:rPr kumimoji="1" lang="ja-JP" altLang="en-US"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無線</a:t>
            </a:r>
            <a:r>
              <a:rPr kumimoji="1" lang="en-US" altLang="ja-JP" sz="1400" dirty="0">
                <a:latin typeface="Meiryo UI" panose="020B0604030504040204" pitchFamily="50" charset="-128"/>
                <a:ea typeface="Meiryo UI" panose="020B0604030504040204" pitchFamily="50" charset="-128"/>
              </a:rPr>
              <a:t>AP</a:t>
            </a:r>
            <a:endParaRPr kumimoji="1" lang="ja-JP" altLang="en-US" sz="1400" dirty="0">
              <a:latin typeface="Meiryo UI" panose="020B0604030504040204" pitchFamily="50" charset="-128"/>
              <a:ea typeface="Meiryo UI" panose="020B0604030504040204" pitchFamily="50" charset="-128"/>
            </a:endParaRPr>
          </a:p>
        </p:txBody>
      </p:sp>
      <p:sp>
        <p:nvSpPr>
          <p:cNvPr id="78" name="テキスト ボックス 77">
            <a:extLst>
              <a:ext uri="{FF2B5EF4-FFF2-40B4-BE49-F238E27FC236}">
                <a16:creationId xmlns:a16="http://schemas.microsoft.com/office/drawing/2014/main" id="{48D2FCB6-58AF-4A53-B9F1-0A37F3B679A8}"/>
              </a:ext>
            </a:extLst>
          </p:cNvPr>
          <p:cNvSpPr txBox="1"/>
          <p:nvPr/>
        </p:nvSpPr>
        <p:spPr>
          <a:xfrm>
            <a:off x="5223614" y="6152820"/>
            <a:ext cx="1099981" cy="369332"/>
          </a:xfrm>
          <a:prstGeom prst="rect">
            <a:avLst/>
          </a:prstGeom>
          <a:noFill/>
        </p:spPr>
        <p:txBody>
          <a:bodyPr vert="horz" wrap="none" rtlCol="0">
            <a:spAutoFit/>
          </a:bodyPr>
          <a:lstStyle/>
          <a:p>
            <a:pPr algn="l"/>
            <a:r>
              <a:rPr kumimoji="1" lang="ja-JP" altLang="en-US"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ルーター</a:t>
            </a:r>
          </a:p>
        </p:txBody>
      </p:sp>
      <p:sp>
        <p:nvSpPr>
          <p:cNvPr id="10" name="フローチャート: 端子 9">
            <a:extLst>
              <a:ext uri="{FF2B5EF4-FFF2-40B4-BE49-F238E27FC236}">
                <a16:creationId xmlns:a16="http://schemas.microsoft.com/office/drawing/2014/main" id="{A8C80CA0-DC3A-4790-B5E5-F4C9F3B038C1}"/>
              </a:ext>
            </a:extLst>
          </p:cNvPr>
          <p:cNvSpPr/>
          <p:nvPr/>
        </p:nvSpPr>
        <p:spPr bwMode="gray">
          <a:xfrm>
            <a:off x="6516216" y="2564904"/>
            <a:ext cx="216024" cy="103714"/>
          </a:xfrm>
          <a:prstGeom prst="flowChartTerminator">
            <a:avLst/>
          </a:prstGeom>
          <a:solidFill>
            <a:srgbClr val="DAD9D6"/>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12" name="フローチャート: 端子 11">
            <a:extLst>
              <a:ext uri="{FF2B5EF4-FFF2-40B4-BE49-F238E27FC236}">
                <a16:creationId xmlns:a16="http://schemas.microsoft.com/office/drawing/2014/main" id="{4E4B97FE-6B39-4CE9-91D8-8137152DD554}"/>
              </a:ext>
            </a:extLst>
          </p:cNvPr>
          <p:cNvSpPr/>
          <p:nvPr/>
        </p:nvSpPr>
        <p:spPr bwMode="gray">
          <a:xfrm>
            <a:off x="6510626" y="3379951"/>
            <a:ext cx="216024" cy="103714"/>
          </a:xfrm>
          <a:prstGeom prst="flowChartTerminator">
            <a:avLst/>
          </a:prstGeom>
          <a:solidFill>
            <a:srgbClr val="DAD9D6"/>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13" name="フローチャート: 端子 12">
            <a:extLst>
              <a:ext uri="{FF2B5EF4-FFF2-40B4-BE49-F238E27FC236}">
                <a16:creationId xmlns:a16="http://schemas.microsoft.com/office/drawing/2014/main" id="{BC695B7B-C882-4279-A54A-04B2A494F8C9}"/>
              </a:ext>
            </a:extLst>
          </p:cNvPr>
          <p:cNvSpPr/>
          <p:nvPr/>
        </p:nvSpPr>
        <p:spPr bwMode="gray">
          <a:xfrm>
            <a:off x="6510626" y="4180711"/>
            <a:ext cx="216024" cy="103714"/>
          </a:xfrm>
          <a:prstGeom prst="flowChartTerminator">
            <a:avLst/>
          </a:prstGeom>
          <a:solidFill>
            <a:srgbClr val="DAD9D6"/>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79" name="正方形/長方形 78">
            <a:extLst>
              <a:ext uri="{FF2B5EF4-FFF2-40B4-BE49-F238E27FC236}">
                <a16:creationId xmlns:a16="http://schemas.microsoft.com/office/drawing/2014/main" id="{EBB7FA7C-8523-43F6-B130-FF115D3166BD}"/>
              </a:ext>
            </a:extLst>
          </p:cNvPr>
          <p:cNvSpPr/>
          <p:nvPr/>
        </p:nvSpPr>
        <p:spPr bwMode="gray">
          <a:xfrm>
            <a:off x="4282116" y="5321678"/>
            <a:ext cx="4394340" cy="1200473"/>
          </a:xfrm>
          <a:prstGeom prst="rect">
            <a:avLst/>
          </a:prstGeom>
          <a:noFill/>
          <a:ln w="12700" cap="flat" cmpd="sng" algn="ctr">
            <a:solidFill>
              <a:srgbClr val="B1B1AC"/>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1" fontAlgn="ctr" latinLnBrk="0" hangingPunct="1">
              <a:lnSpc>
                <a:spcPct val="100000"/>
              </a:lnSpc>
              <a:spcBef>
                <a:spcPct val="0"/>
              </a:spcBef>
              <a:spcAft>
                <a:spcPct val="0"/>
              </a:spcAft>
              <a:buClrTx/>
              <a:buSzTx/>
              <a:buFontTx/>
              <a:buNone/>
              <a:tabLst/>
            </a:pPr>
            <a:endParaRPr kumimoji="1" lang="ja-JP" altLang="en-US" sz="1800" b="0" i="0" u="none" strike="noStrike" cap="none" normalizeH="0" baseline="0">
              <a:ln>
                <a:noFill/>
              </a:ln>
              <a:effectLst/>
              <a:latin typeface="Meiryo UI" panose="020B0604030504040204" pitchFamily="50" charset="-128"/>
              <a:ea typeface="Meiryo UI" panose="020B0604030504040204" pitchFamily="50" charset="-128"/>
            </a:endParaRPr>
          </a:p>
        </p:txBody>
      </p:sp>
      <p:sp>
        <p:nvSpPr>
          <p:cNvPr id="80" name="テキスト ボックス 79">
            <a:extLst>
              <a:ext uri="{FF2B5EF4-FFF2-40B4-BE49-F238E27FC236}">
                <a16:creationId xmlns:a16="http://schemas.microsoft.com/office/drawing/2014/main" id="{59B464E8-0D52-4CB5-9AD6-DD437C14652A}"/>
              </a:ext>
            </a:extLst>
          </p:cNvPr>
          <p:cNvSpPr txBox="1"/>
          <p:nvPr/>
        </p:nvSpPr>
        <p:spPr>
          <a:xfrm>
            <a:off x="4165625" y="5265753"/>
            <a:ext cx="492443" cy="276999"/>
          </a:xfrm>
          <a:prstGeom prst="rect">
            <a:avLst/>
          </a:prstGeom>
          <a:solidFill>
            <a:schemeClr val="bg1">
              <a:lumMod val="50000"/>
            </a:schemeClr>
          </a:solidFill>
        </p:spPr>
        <p:txBody>
          <a:bodyPr vert="horz" wrap="none" rtlCol="0">
            <a:spAutoFit/>
          </a:bodyPr>
          <a:lstStyle/>
          <a:p>
            <a:pPr algn="l"/>
            <a:r>
              <a:rPr kumimoji="1" lang="ja-JP" altLang="en-US" sz="1200" dirty="0">
                <a:solidFill>
                  <a:schemeClr val="bg1"/>
                </a:solidFill>
                <a:latin typeface="Meiryo UI" panose="020B0604030504040204" pitchFamily="50" charset="-128"/>
                <a:ea typeface="Meiryo UI" panose="020B0604030504040204" pitchFamily="50" charset="-128"/>
              </a:rPr>
              <a:t>凡例</a:t>
            </a:r>
          </a:p>
        </p:txBody>
      </p:sp>
      <p:cxnSp>
        <p:nvCxnSpPr>
          <p:cNvPr id="40" name="直線コネクタ 39">
            <a:extLst>
              <a:ext uri="{FF2B5EF4-FFF2-40B4-BE49-F238E27FC236}">
                <a16:creationId xmlns:a16="http://schemas.microsoft.com/office/drawing/2014/main" id="{37E0ED81-A7B0-49B3-85EF-BEEB5931CBE8}"/>
              </a:ext>
            </a:extLst>
          </p:cNvPr>
          <p:cNvCxnSpPr/>
          <p:nvPr/>
        </p:nvCxnSpPr>
        <p:spPr bwMode="auto">
          <a:xfrm flipH="1" flipV="1">
            <a:off x="6817207" y="5517853"/>
            <a:ext cx="362210" cy="264"/>
          </a:xfrm>
          <a:prstGeom prst="line">
            <a:avLst/>
          </a:prstGeom>
          <a:gradFill rotWithShape="0">
            <a:gsLst>
              <a:gs pos="0">
                <a:srgbClr val="FFFFFF"/>
              </a:gs>
              <a:gs pos="100000">
                <a:srgbClr val="CACAC7"/>
              </a:gs>
            </a:gsLst>
            <a:lin ang="5400000" scaled="1"/>
          </a:gradFill>
          <a:ln w="38100"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44" name="テキスト ボックス 43">
            <a:extLst>
              <a:ext uri="{FF2B5EF4-FFF2-40B4-BE49-F238E27FC236}">
                <a16:creationId xmlns:a16="http://schemas.microsoft.com/office/drawing/2014/main" id="{6DBCD025-644A-44F2-AD27-2F999429FA1C}"/>
              </a:ext>
            </a:extLst>
          </p:cNvPr>
          <p:cNvSpPr txBox="1"/>
          <p:nvPr/>
        </p:nvSpPr>
        <p:spPr>
          <a:xfrm>
            <a:off x="7165636" y="5333187"/>
            <a:ext cx="1548822" cy="369332"/>
          </a:xfrm>
          <a:prstGeom prst="rect">
            <a:avLst/>
          </a:prstGeom>
          <a:noFill/>
        </p:spPr>
        <p:txBody>
          <a:bodyPr vert="horz" wrap="none" rtlCol="0">
            <a:spAutoFit/>
          </a:bodyPr>
          <a:lstStyle/>
          <a:p>
            <a:pPr algn="l"/>
            <a:r>
              <a:rPr kumimoji="1" lang="ja-JP" altLang="en-US"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UTP(Cat5e)</a:t>
            </a:r>
            <a:endParaRPr kumimoji="1" lang="ja-JP" altLang="en-US" sz="1400" dirty="0">
              <a:latin typeface="Meiryo UI" panose="020B0604030504040204" pitchFamily="50" charset="-128"/>
              <a:ea typeface="Meiryo UI" panose="020B0604030504040204" pitchFamily="50" charset="-128"/>
            </a:endParaRPr>
          </a:p>
        </p:txBody>
      </p:sp>
      <p:cxnSp>
        <p:nvCxnSpPr>
          <p:cNvPr id="47" name="直線コネクタ 46">
            <a:extLst>
              <a:ext uri="{FF2B5EF4-FFF2-40B4-BE49-F238E27FC236}">
                <a16:creationId xmlns:a16="http://schemas.microsoft.com/office/drawing/2014/main" id="{CFD371A2-B7EA-43F5-8DAA-686FBD208E76}"/>
              </a:ext>
            </a:extLst>
          </p:cNvPr>
          <p:cNvCxnSpPr>
            <a:stCxn id="22" idx="2"/>
            <a:endCxn id="26" idx="0"/>
          </p:cNvCxnSpPr>
          <p:nvPr/>
        </p:nvCxnSpPr>
        <p:spPr bwMode="auto">
          <a:xfrm>
            <a:off x="5855041" y="1963097"/>
            <a:ext cx="5116" cy="91437"/>
          </a:xfrm>
          <a:prstGeom prst="line">
            <a:avLst/>
          </a:prstGeom>
          <a:gradFill rotWithShape="0">
            <a:gsLst>
              <a:gs pos="0">
                <a:srgbClr val="FFFFFF"/>
              </a:gs>
              <a:gs pos="100000">
                <a:srgbClr val="CACAC7"/>
              </a:gs>
            </a:gsLst>
            <a:lin ang="5400000" scaled="1"/>
          </a:gra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3" name="スライド番号プレースホルダー 2">
            <a:extLst>
              <a:ext uri="{FF2B5EF4-FFF2-40B4-BE49-F238E27FC236}">
                <a16:creationId xmlns:a16="http://schemas.microsoft.com/office/drawing/2014/main" id="{0B1B6EDC-EA9B-4324-A843-1E8300C42E6A}"/>
              </a:ext>
            </a:extLst>
          </p:cNvPr>
          <p:cNvSpPr>
            <a:spLocks noGrp="1"/>
          </p:cNvSpPr>
          <p:nvPr>
            <p:ph type="sldNum" sz="quarter" idx="10"/>
          </p:nvPr>
        </p:nvSpPr>
        <p:spPr/>
        <p:txBody>
          <a:bodyPr/>
          <a:lstStyle/>
          <a:p>
            <a:fld id="{FCB7B9BA-EF19-4458-B462-893E29D19B1E}" type="slidenum">
              <a:rPr lang="de-DE" altLang="ja-JP" smtClean="0"/>
              <a:pPr/>
              <a:t>0</a:t>
            </a:fld>
            <a:endParaRPr lang="de-DE" altLang="ja-JP"/>
          </a:p>
        </p:txBody>
      </p:sp>
    </p:spTree>
    <p:extLst>
      <p:ext uri="{BB962C8B-B14F-4D97-AF65-F5344CB8AC3E}">
        <p14:creationId xmlns:p14="http://schemas.microsoft.com/office/powerpoint/2010/main" val="3388288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E11F70-8652-420B-9534-B5515A587777}"/>
              </a:ext>
            </a:extLst>
          </p:cNvPr>
          <p:cNvSpPr>
            <a:spLocks noGrp="1"/>
          </p:cNvSpPr>
          <p:nvPr>
            <p:ph type="title"/>
          </p:nvPr>
        </p:nvSpPr>
        <p:spPr>
          <a:xfrm>
            <a:off x="169863" y="-1588"/>
            <a:ext cx="7858125" cy="693738"/>
          </a:xfrm>
        </p:spPr>
        <p:txBody>
          <a:bodyPr/>
          <a:lstStyle/>
          <a:p>
            <a:r>
              <a:rPr lang="ja-JP" altLang="en-US" dirty="0"/>
              <a:t>空調（パッケージ</a:t>
            </a:r>
            <a:r>
              <a:rPr lang="en-US" altLang="ja-JP" dirty="0"/>
              <a:t>AC)</a:t>
            </a:r>
            <a:endParaRPr lang="en-US" dirty="0"/>
          </a:p>
        </p:txBody>
      </p:sp>
      <p:sp>
        <p:nvSpPr>
          <p:cNvPr id="11" name="Content Placeholder 2">
            <a:extLst>
              <a:ext uri="{FF2B5EF4-FFF2-40B4-BE49-F238E27FC236}">
                <a16:creationId xmlns:a16="http://schemas.microsoft.com/office/drawing/2014/main" id="{C738C3D7-9712-4A9A-936E-996BDAE9F458}"/>
              </a:ext>
            </a:extLst>
          </p:cNvPr>
          <p:cNvSpPr>
            <a:spLocks noGrp="1"/>
          </p:cNvSpPr>
          <p:nvPr>
            <p:ph sz="half" idx="1"/>
          </p:nvPr>
        </p:nvSpPr>
        <p:spPr>
          <a:xfrm>
            <a:off x="168276" y="1412875"/>
            <a:ext cx="2890837" cy="5049838"/>
          </a:xfrm>
        </p:spPr>
        <p:txBody>
          <a:bodyPr/>
          <a:lstStyle/>
          <a:p>
            <a:r>
              <a:rPr lang="ja-JP" altLang="en-US" sz="1600" dirty="0"/>
              <a:t>パッケージ</a:t>
            </a:r>
            <a:r>
              <a:rPr lang="en-US" altLang="ja-JP" sz="1600" dirty="0"/>
              <a:t>AC</a:t>
            </a:r>
            <a:r>
              <a:rPr lang="ja-JP" altLang="en-US" sz="1600" dirty="0"/>
              <a:t>の構成を記載して</a:t>
            </a:r>
            <a:endParaRPr lang="en-US" altLang="ja-JP" sz="1600" dirty="0"/>
          </a:p>
          <a:p>
            <a:pPr marL="0" indent="0">
              <a:buNone/>
            </a:pPr>
            <a:r>
              <a:rPr lang="ja-JP" altLang="en-US" sz="1600" dirty="0"/>
              <a:t>　　下さい</a:t>
            </a:r>
            <a:r>
              <a:rPr lang="en-US" altLang="ja-JP" sz="1600" dirty="0"/>
              <a:t> </a:t>
            </a:r>
          </a:p>
          <a:p>
            <a:pPr marL="0" indent="0">
              <a:buNone/>
            </a:pPr>
            <a:r>
              <a:rPr lang="ja-JP" altLang="en-US" sz="1600" dirty="0"/>
              <a:t>　　略図で構いません（手書き）</a:t>
            </a:r>
            <a:endParaRPr lang="en-US" altLang="ja-JP" sz="1600" dirty="0"/>
          </a:p>
          <a:p>
            <a:pPr marL="0" indent="0">
              <a:buNone/>
            </a:pPr>
            <a:endParaRPr lang="en-US" sz="1600" dirty="0"/>
          </a:p>
          <a:p>
            <a:pPr marL="0" indent="0">
              <a:buNone/>
            </a:pPr>
            <a:r>
              <a:rPr lang="ja-JP" altLang="en-US" sz="1600" dirty="0"/>
              <a:t>　</a:t>
            </a:r>
            <a:r>
              <a:rPr lang="ja-JP" altLang="en-US" sz="1400" dirty="0"/>
              <a:t>（条件）</a:t>
            </a:r>
            <a:endParaRPr lang="en-US" altLang="ja-JP" sz="1400" dirty="0"/>
          </a:p>
          <a:p>
            <a:pPr marL="0" indent="0">
              <a:buNone/>
            </a:pPr>
            <a:r>
              <a:rPr lang="ja-JP" altLang="en-US" sz="1400" dirty="0"/>
              <a:t>・キュービクルは屋上に設置するものとする</a:t>
            </a:r>
            <a:endParaRPr lang="en-US" altLang="ja-JP" sz="1400" dirty="0"/>
          </a:p>
          <a:p>
            <a:pPr marL="0" indent="0">
              <a:buNone/>
            </a:pPr>
            <a:r>
              <a:rPr lang="ja-JP" altLang="en-US" sz="1400" dirty="0"/>
              <a:t>・室内機は、各室１台の表記で</a:t>
            </a:r>
            <a:r>
              <a:rPr lang="en-US" altLang="ja-JP" sz="1400" dirty="0"/>
              <a:t>OK</a:t>
            </a:r>
          </a:p>
          <a:p>
            <a:pPr marL="0" indent="0">
              <a:buNone/>
            </a:pPr>
            <a:r>
              <a:rPr lang="ja-JP" altLang="en-US" sz="1400" dirty="0"/>
              <a:t>・廊下除外</a:t>
            </a:r>
            <a:endParaRPr lang="en-US" altLang="ja-JP" sz="1400" dirty="0"/>
          </a:p>
          <a:p>
            <a:pPr marL="0" indent="0">
              <a:buNone/>
            </a:pPr>
            <a:endParaRPr lang="en-US" altLang="ja-JP" sz="1400" dirty="0"/>
          </a:p>
          <a:p>
            <a:pPr marL="0" indent="0">
              <a:buNone/>
            </a:pPr>
            <a:endParaRPr lang="en-US" altLang="ja-JP" sz="1400" dirty="0"/>
          </a:p>
          <a:p>
            <a:pPr marL="0" indent="0">
              <a:buNone/>
            </a:pPr>
            <a:endParaRPr lang="en-US" sz="1600" dirty="0"/>
          </a:p>
        </p:txBody>
      </p:sp>
      <p:pic>
        <p:nvPicPr>
          <p:cNvPr id="4" name="図 3">
            <a:extLst>
              <a:ext uri="{FF2B5EF4-FFF2-40B4-BE49-F238E27FC236}">
                <a16:creationId xmlns:a16="http://schemas.microsoft.com/office/drawing/2014/main" id="{97AD9E87-1910-4EE1-AEE6-12B214E88BF9}"/>
              </a:ext>
            </a:extLst>
          </p:cNvPr>
          <p:cNvPicPr>
            <a:picLocks noChangeAspect="1"/>
          </p:cNvPicPr>
          <p:nvPr/>
        </p:nvPicPr>
        <p:blipFill>
          <a:blip r:embed="rId2"/>
          <a:stretch>
            <a:fillRect/>
          </a:stretch>
        </p:blipFill>
        <p:spPr>
          <a:xfrm>
            <a:off x="3059113" y="1030949"/>
            <a:ext cx="5895975" cy="4157950"/>
          </a:xfrm>
          <a:prstGeom prst="rect">
            <a:avLst/>
          </a:prstGeom>
          <a:noFill/>
        </p:spPr>
      </p:pic>
      <p:sp>
        <p:nvSpPr>
          <p:cNvPr id="7" name="テキスト ボックス 6">
            <a:extLst>
              <a:ext uri="{FF2B5EF4-FFF2-40B4-BE49-F238E27FC236}">
                <a16:creationId xmlns:a16="http://schemas.microsoft.com/office/drawing/2014/main" id="{92B83D23-811A-4D46-9EA0-15BB4DF2E045}"/>
              </a:ext>
            </a:extLst>
          </p:cNvPr>
          <p:cNvSpPr txBox="1"/>
          <p:nvPr/>
        </p:nvSpPr>
        <p:spPr>
          <a:xfrm>
            <a:off x="4165625" y="5265753"/>
            <a:ext cx="492443" cy="276999"/>
          </a:xfrm>
          <a:prstGeom prst="rect">
            <a:avLst/>
          </a:prstGeom>
          <a:solidFill>
            <a:schemeClr val="bg1">
              <a:lumMod val="50000"/>
            </a:schemeClr>
          </a:solidFill>
        </p:spPr>
        <p:txBody>
          <a:bodyPr vert="horz" wrap="none" rtlCol="0">
            <a:spAutoFit/>
          </a:bodyPr>
          <a:lstStyle/>
          <a:p>
            <a:pPr algn="l"/>
            <a:r>
              <a:rPr kumimoji="1" lang="ja-JP" altLang="en-US" sz="1200" dirty="0">
                <a:solidFill>
                  <a:schemeClr val="bg1"/>
                </a:solidFill>
                <a:latin typeface="Meiryo UI" panose="020B0604030504040204" pitchFamily="50" charset="-128"/>
                <a:ea typeface="Meiryo UI" panose="020B0604030504040204" pitchFamily="50" charset="-128"/>
              </a:rPr>
              <a:t>凡例</a:t>
            </a:r>
          </a:p>
        </p:txBody>
      </p:sp>
      <p:sp>
        <p:nvSpPr>
          <p:cNvPr id="2" name="テキスト ボックス 1">
            <a:extLst>
              <a:ext uri="{FF2B5EF4-FFF2-40B4-BE49-F238E27FC236}">
                <a16:creationId xmlns:a16="http://schemas.microsoft.com/office/drawing/2014/main" id="{3808FD31-D273-4B7D-ACB6-CEDF56B1DDEF}"/>
              </a:ext>
            </a:extLst>
          </p:cNvPr>
          <p:cNvSpPr txBox="1"/>
          <p:nvPr/>
        </p:nvSpPr>
        <p:spPr>
          <a:xfrm>
            <a:off x="4657747" y="145226"/>
            <a:ext cx="954107" cy="400110"/>
          </a:xfrm>
          <a:prstGeom prst="rect">
            <a:avLst/>
          </a:prstGeom>
          <a:noFill/>
        </p:spPr>
        <p:txBody>
          <a:bodyPr vert="horz" wrap="none" rtlCol="0">
            <a:spAutoFit/>
          </a:bodyPr>
          <a:lstStyle/>
          <a:p>
            <a:pPr algn="l"/>
            <a:r>
              <a:rPr lang="ja-JP" altLang="en-US" sz="2000" dirty="0">
                <a:latin typeface="Meiryo UI" panose="020B0604030504040204" pitchFamily="50" charset="-128"/>
                <a:ea typeface="Meiryo UI" panose="020B0604030504040204" pitchFamily="50" charset="-128"/>
              </a:rPr>
              <a:t>氏名：</a:t>
            </a:r>
            <a:endParaRPr kumimoji="1" lang="ja-JP" altLang="en-US" sz="20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6A90CE0D-5A3C-4BB3-83C6-0E4B65FD1E66}"/>
              </a:ext>
            </a:extLst>
          </p:cNvPr>
          <p:cNvSpPr>
            <a:spLocks noGrp="1"/>
          </p:cNvSpPr>
          <p:nvPr>
            <p:ph type="sldNum" sz="quarter" idx="10"/>
          </p:nvPr>
        </p:nvSpPr>
        <p:spPr/>
        <p:txBody>
          <a:bodyPr/>
          <a:lstStyle/>
          <a:p>
            <a:fld id="{FCB7B9BA-EF19-4458-B462-893E29D19B1E}" type="slidenum">
              <a:rPr lang="de-DE" altLang="ja-JP" smtClean="0"/>
              <a:pPr/>
              <a:t>1</a:t>
            </a:fld>
            <a:endParaRPr lang="de-DE" altLang="ja-JP"/>
          </a:p>
        </p:txBody>
      </p:sp>
    </p:spTree>
    <p:extLst>
      <p:ext uri="{BB962C8B-B14F-4D97-AF65-F5344CB8AC3E}">
        <p14:creationId xmlns:p14="http://schemas.microsoft.com/office/powerpoint/2010/main" val="201976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E11F70-8652-420B-9534-B5515A587777}"/>
              </a:ext>
            </a:extLst>
          </p:cNvPr>
          <p:cNvSpPr>
            <a:spLocks noGrp="1"/>
          </p:cNvSpPr>
          <p:nvPr>
            <p:ph type="title"/>
          </p:nvPr>
        </p:nvSpPr>
        <p:spPr>
          <a:xfrm>
            <a:off x="169863" y="-1588"/>
            <a:ext cx="7858125" cy="693738"/>
          </a:xfrm>
        </p:spPr>
        <p:txBody>
          <a:bodyPr/>
          <a:lstStyle/>
          <a:p>
            <a:r>
              <a:rPr lang="ja-JP" altLang="en-US" dirty="0"/>
              <a:t>照明設備</a:t>
            </a:r>
            <a:endParaRPr lang="en-US" dirty="0"/>
          </a:p>
        </p:txBody>
      </p:sp>
      <p:pic>
        <p:nvPicPr>
          <p:cNvPr id="4" name="図 3">
            <a:extLst>
              <a:ext uri="{FF2B5EF4-FFF2-40B4-BE49-F238E27FC236}">
                <a16:creationId xmlns:a16="http://schemas.microsoft.com/office/drawing/2014/main" id="{97AD9E87-1910-4EE1-AEE6-12B214E88BF9}"/>
              </a:ext>
            </a:extLst>
          </p:cNvPr>
          <p:cNvPicPr>
            <a:picLocks noChangeAspect="1"/>
          </p:cNvPicPr>
          <p:nvPr/>
        </p:nvPicPr>
        <p:blipFill>
          <a:blip r:embed="rId2"/>
          <a:stretch>
            <a:fillRect/>
          </a:stretch>
        </p:blipFill>
        <p:spPr>
          <a:xfrm>
            <a:off x="3059113" y="1030949"/>
            <a:ext cx="5895975" cy="4157950"/>
          </a:xfrm>
          <a:prstGeom prst="rect">
            <a:avLst/>
          </a:prstGeom>
          <a:noFill/>
        </p:spPr>
      </p:pic>
      <p:sp>
        <p:nvSpPr>
          <p:cNvPr id="7" name="Content Placeholder 2">
            <a:extLst>
              <a:ext uri="{FF2B5EF4-FFF2-40B4-BE49-F238E27FC236}">
                <a16:creationId xmlns:a16="http://schemas.microsoft.com/office/drawing/2014/main" id="{5908C728-2D93-431C-AC61-20A8179B3B9F}"/>
              </a:ext>
            </a:extLst>
          </p:cNvPr>
          <p:cNvSpPr>
            <a:spLocks noGrp="1"/>
          </p:cNvSpPr>
          <p:nvPr>
            <p:ph sz="half" idx="1"/>
          </p:nvPr>
        </p:nvSpPr>
        <p:spPr>
          <a:xfrm>
            <a:off x="168276" y="1412875"/>
            <a:ext cx="2890837" cy="5049838"/>
          </a:xfrm>
        </p:spPr>
        <p:txBody>
          <a:bodyPr/>
          <a:lstStyle/>
          <a:p>
            <a:r>
              <a:rPr lang="ja-JP" altLang="en-US" sz="1600" dirty="0"/>
              <a:t>照明設備の構成を記載して</a:t>
            </a:r>
            <a:endParaRPr lang="en-US" altLang="ja-JP" sz="1600" dirty="0"/>
          </a:p>
          <a:p>
            <a:pPr marL="0" indent="0">
              <a:buNone/>
            </a:pPr>
            <a:r>
              <a:rPr lang="ja-JP" altLang="en-US" sz="1600" dirty="0"/>
              <a:t>　　下さい</a:t>
            </a:r>
            <a:r>
              <a:rPr lang="en-US" altLang="ja-JP" sz="1600" dirty="0"/>
              <a:t> </a:t>
            </a:r>
          </a:p>
          <a:p>
            <a:pPr marL="0" indent="0">
              <a:buNone/>
            </a:pPr>
            <a:r>
              <a:rPr lang="ja-JP" altLang="en-US" sz="1600" dirty="0"/>
              <a:t>　　略図で構いません（手書き）</a:t>
            </a:r>
            <a:endParaRPr lang="en-US" altLang="ja-JP" sz="1600" dirty="0"/>
          </a:p>
          <a:p>
            <a:pPr marL="0" indent="0">
              <a:buNone/>
            </a:pPr>
            <a:endParaRPr lang="en-US" sz="1600" dirty="0"/>
          </a:p>
          <a:p>
            <a:pPr marL="0" indent="0">
              <a:buNone/>
            </a:pPr>
            <a:r>
              <a:rPr lang="ja-JP" altLang="en-US" sz="1600" dirty="0"/>
              <a:t>　</a:t>
            </a:r>
            <a:r>
              <a:rPr lang="ja-JP" altLang="en-US" sz="1400" dirty="0"/>
              <a:t>（条件）</a:t>
            </a:r>
            <a:endParaRPr lang="en-US" altLang="ja-JP" sz="1400" dirty="0"/>
          </a:p>
          <a:p>
            <a:pPr marL="0" indent="0">
              <a:buNone/>
            </a:pPr>
            <a:r>
              <a:rPr lang="ja-JP" altLang="en-US" sz="1400" dirty="0"/>
              <a:t>・電気設備は、引き込みから記載。</a:t>
            </a:r>
            <a:endParaRPr lang="en-US" altLang="ja-JP" sz="1400" dirty="0"/>
          </a:p>
          <a:p>
            <a:pPr marL="0" indent="0">
              <a:buNone/>
            </a:pPr>
            <a:r>
              <a:rPr lang="ja-JP" altLang="en-US" sz="1400" dirty="0"/>
              <a:t>・照明器具は、各フロア３台設置</a:t>
            </a:r>
            <a:endParaRPr lang="en-US" altLang="ja-JP" sz="1400" dirty="0"/>
          </a:p>
          <a:p>
            <a:pPr marL="0" indent="0">
              <a:buNone/>
            </a:pPr>
            <a:r>
              <a:rPr lang="ja-JP" altLang="en-US" sz="1400" dirty="0"/>
              <a:t>　　（</a:t>
            </a:r>
            <a:r>
              <a:rPr lang="en-US" altLang="ja-JP" sz="1400" dirty="0"/>
              <a:t>LED</a:t>
            </a:r>
            <a:r>
              <a:rPr lang="ja-JP" altLang="en-US" sz="1400" dirty="0"/>
              <a:t>天井直付け）</a:t>
            </a:r>
            <a:endParaRPr lang="en-US" altLang="ja-JP" sz="1400" dirty="0"/>
          </a:p>
          <a:p>
            <a:pPr marL="0" indent="0">
              <a:buNone/>
            </a:pPr>
            <a:r>
              <a:rPr lang="ja-JP" altLang="en-US" sz="1400" dirty="0"/>
              <a:t>・廊下除外</a:t>
            </a:r>
            <a:endParaRPr lang="en-US" altLang="ja-JP" sz="1400" dirty="0"/>
          </a:p>
          <a:p>
            <a:pPr marL="0" indent="0">
              <a:buNone/>
            </a:pPr>
            <a:endParaRPr lang="en-US" altLang="ja-JP" sz="1400" dirty="0"/>
          </a:p>
          <a:p>
            <a:pPr marL="0" indent="0">
              <a:buNone/>
            </a:pPr>
            <a:endParaRPr lang="en-US" altLang="ja-JP" sz="1400" dirty="0"/>
          </a:p>
          <a:p>
            <a:pPr marL="0" indent="0">
              <a:buNone/>
            </a:pPr>
            <a:endParaRPr lang="en-US" sz="1600" dirty="0"/>
          </a:p>
        </p:txBody>
      </p:sp>
      <p:sp>
        <p:nvSpPr>
          <p:cNvPr id="6" name="テキスト ボックス 5">
            <a:extLst>
              <a:ext uri="{FF2B5EF4-FFF2-40B4-BE49-F238E27FC236}">
                <a16:creationId xmlns:a16="http://schemas.microsoft.com/office/drawing/2014/main" id="{A0500D14-CE04-46D6-AB21-DE7CEF598362}"/>
              </a:ext>
            </a:extLst>
          </p:cNvPr>
          <p:cNvSpPr txBox="1"/>
          <p:nvPr/>
        </p:nvSpPr>
        <p:spPr>
          <a:xfrm>
            <a:off x="4165625" y="5265753"/>
            <a:ext cx="492443" cy="276999"/>
          </a:xfrm>
          <a:prstGeom prst="rect">
            <a:avLst/>
          </a:prstGeom>
          <a:solidFill>
            <a:schemeClr val="bg1">
              <a:lumMod val="50000"/>
            </a:schemeClr>
          </a:solidFill>
        </p:spPr>
        <p:txBody>
          <a:bodyPr vert="horz" wrap="none" rtlCol="0">
            <a:spAutoFit/>
          </a:bodyPr>
          <a:lstStyle/>
          <a:p>
            <a:pPr algn="l"/>
            <a:r>
              <a:rPr kumimoji="1" lang="ja-JP" altLang="en-US" sz="1200" dirty="0">
                <a:solidFill>
                  <a:schemeClr val="bg1"/>
                </a:solidFill>
                <a:latin typeface="Meiryo UI" panose="020B0604030504040204" pitchFamily="50" charset="-128"/>
                <a:ea typeface="Meiryo UI" panose="020B0604030504040204" pitchFamily="50" charset="-128"/>
              </a:rPr>
              <a:t>凡例</a:t>
            </a:r>
          </a:p>
        </p:txBody>
      </p:sp>
      <p:sp>
        <p:nvSpPr>
          <p:cNvPr id="8" name="テキスト ボックス 7">
            <a:extLst>
              <a:ext uri="{FF2B5EF4-FFF2-40B4-BE49-F238E27FC236}">
                <a16:creationId xmlns:a16="http://schemas.microsoft.com/office/drawing/2014/main" id="{747648F9-168F-4B0D-A4D1-92690BBBD3B9}"/>
              </a:ext>
            </a:extLst>
          </p:cNvPr>
          <p:cNvSpPr txBox="1"/>
          <p:nvPr/>
        </p:nvSpPr>
        <p:spPr>
          <a:xfrm>
            <a:off x="4657747" y="145226"/>
            <a:ext cx="954107" cy="400110"/>
          </a:xfrm>
          <a:prstGeom prst="rect">
            <a:avLst/>
          </a:prstGeom>
          <a:noFill/>
        </p:spPr>
        <p:txBody>
          <a:bodyPr vert="horz" wrap="none" rtlCol="0">
            <a:spAutoFit/>
          </a:bodyPr>
          <a:lstStyle/>
          <a:p>
            <a:pPr algn="l"/>
            <a:r>
              <a:rPr lang="ja-JP" altLang="en-US" sz="2000" dirty="0">
                <a:latin typeface="Meiryo UI" panose="020B0604030504040204" pitchFamily="50" charset="-128"/>
                <a:ea typeface="Meiryo UI" panose="020B0604030504040204" pitchFamily="50" charset="-128"/>
              </a:rPr>
              <a:t>氏名：</a:t>
            </a:r>
            <a:endParaRPr kumimoji="1" lang="ja-JP" altLang="en-US" sz="2000" dirty="0">
              <a:latin typeface="Meiryo UI" panose="020B0604030504040204" pitchFamily="50" charset="-128"/>
              <a:ea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68F6B7B7-3F23-43AA-B342-5C1770EAD09B}"/>
              </a:ext>
            </a:extLst>
          </p:cNvPr>
          <p:cNvSpPr>
            <a:spLocks noGrp="1"/>
          </p:cNvSpPr>
          <p:nvPr>
            <p:ph type="sldNum" sz="quarter" idx="10"/>
          </p:nvPr>
        </p:nvSpPr>
        <p:spPr/>
        <p:txBody>
          <a:bodyPr/>
          <a:lstStyle/>
          <a:p>
            <a:fld id="{FCB7B9BA-EF19-4458-B462-893E29D19B1E}" type="slidenum">
              <a:rPr lang="de-DE" altLang="ja-JP" smtClean="0"/>
              <a:pPr/>
              <a:t>2</a:t>
            </a:fld>
            <a:endParaRPr lang="de-DE" altLang="ja-JP"/>
          </a:p>
        </p:txBody>
      </p:sp>
    </p:spTree>
    <p:extLst>
      <p:ext uri="{BB962C8B-B14F-4D97-AF65-F5344CB8AC3E}">
        <p14:creationId xmlns:p14="http://schemas.microsoft.com/office/powerpoint/2010/main" val="2627627505"/>
      </p:ext>
    </p:extLst>
  </p:cSld>
  <p:clrMapOvr>
    <a:masterClrMapping/>
  </p:clrMapOvr>
</p:sld>
</file>

<file path=ppt/theme/theme1.xml><?xml version="1.0" encoding="utf-8"?>
<a:theme xmlns:a="http://schemas.openxmlformats.org/drawingml/2006/main" name="F_Tool_2_JA_G">
  <a:themeElements>
    <a:clrScheme name="コーポレートカラー_v2">
      <a:dk1>
        <a:srgbClr val="000000"/>
      </a:dk1>
      <a:lt1>
        <a:srgbClr val="FFFFFF"/>
      </a:lt1>
      <a:dk2>
        <a:srgbClr val="000000"/>
      </a:dk2>
      <a:lt2>
        <a:srgbClr val="EEEEEE"/>
      </a:lt2>
      <a:accent1>
        <a:srgbClr val="87867E"/>
      </a:accent1>
      <a:accent2>
        <a:srgbClr val="A30B1A"/>
      </a:accent2>
      <a:accent3>
        <a:srgbClr val="B1B1AC"/>
      </a:accent3>
      <a:accent4>
        <a:srgbClr val="DAD9D6"/>
      </a:accent4>
      <a:accent5>
        <a:srgbClr val="706F67"/>
      </a:accent5>
      <a:accent6>
        <a:srgbClr val="C6C6C0"/>
      </a:accent6>
      <a:hlink>
        <a:srgbClr val="105D9C"/>
      </a:hlink>
      <a:folHlink>
        <a:srgbClr val="4B4595"/>
      </a:folHlink>
    </a:clrScheme>
    <a:fontScheme name="F_Tool_2_JA_R">
      <a:majorFont>
        <a:latin typeface="Arial"/>
        <a:ea typeface="ＭＳ Ｐゴシック"/>
        <a:cs typeface=""/>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DAD9D6"/>
        </a:solidFill>
        <a:ln w="9525" cap="flat" cmpd="sng" algn="ctr">
          <a:solidFill>
            <a:srgbClr val="B1B1AC"/>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marL="0" marR="0" indent="0" algn="ctr" defTabSz="914400" rtl="0" eaLnBrk="1" fontAlgn="ctr" latinLnBrk="0" hangingPunct="1">
          <a:lnSpc>
            <a:spcPct val="100000"/>
          </a:lnSpc>
          <a:spcBef>
            <a:spcPct val="0"/>
          </a:spcBef>
          <a:spcAft>
            <a:spcPct val="0"/>
          </a:spcAft>
          <a:buClrTx/>
          <a:buSzTx/>
          <a:buFontTx/>
          <a:buNone/>
          <a:tabLst/>
          <a:defRPr kumimoji="1" sz="1800" b="0" i="0" u="none" strike="noStrike" cap="none" normalizeH="0" baseline="0" smtClean="0">
            <a:ln>
              <a:noFill/>
            </a:ln>
            <a:effectLst/>
            <a:latin typeface="Meiryo UI" panose="020B0604030504040204" pitchFamily="50" charset="-128"/>
            <a:ea typeface="Meiryo UI" panose="020B0604030504040204" pitchFamily="50" charset="-128"/>
          </a:defRPr>
        </a:defPPr>
      </a:lstStyle>
    </a:spDef>
    <a:lnDef>
      <a:spPr bwMode="auto">
        <a:xfrm>
          <a:off x="0" y="0"/>
          <a:ext cx="1" cy="1"/>
        </a:xfrm>
        <a:custGeom>
          <a:avLst/>
          <a:gdLst/>
          <a:ahLst/>
          <a:cxnLst/>
          <a:rect l="0" t="0" r="0" b="0"/>
          <a:pathLst/>
        </a:custGeom>
        <a:gradFill rotWithShape="0">
          <a:gsLst>
            <a:gs pos="0">
              <a:srgbClr val="FFFFFF"/>
            </a:gs>
            <a:gs pos="100000">
              <a:srgbClr val="CACAC7"/>
            </a:gs>
          </a:gsLst>
          <a:lin ang="5400000" scaled="1"/>
        </a:gradFill>
        <a:ln w="9525" cap="flat" cmpd="sng" algn="ctr">
          <a:solidFill>
            <a:srgbClr val="57564F"/>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ctr"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rgbClr val="000000"/>
            </a:solidFill>
            <a:effectLst/>
            <a:latin typeface="ＭＳ Ｐゴシック" pitchFamily="50" charset="-128"/>
            <a:ea typeface="ＭＳ Ｐゴシック" pitchFamily="50" charset="-128"/>
          </a:defRPr>
        </a:defPPr>
      </a:lstStyle>
    </a:lnDef>
    <a:txDef>
      <a:spPr>
        <a:noFill/>
      </a:spPr>
      <a:bodyPr vert="horz" wrap="square" rtlCol="0">
        <a:spAutoFit/>
      </a:bodyPr>
      <a:lstStyle>
        <a:defPPr algn="l">
          <a:defRPr kumimoji="1" smtClean="0">
            <a:latin typeface="Meiryo UI" panose="020B0604030504040204" pitchFamily="50" charset="-128"/>
            <a:ea typeface="Meiryo UI" panose="020B0604030504040204" pitchFamily="50" charset="-128"/>
          </a:defRPr>
        </a:defPPr>
      </a:lstStyle>
    </a:txDef>
  </a:objectDefaults>
  <a:extraClrSchemeLst>
    <a:extraClrScheme>
      <a:clrScheme name="F_Tool_2_JA_R 1">
        <a:dk1>
          <a:srgbClr val="000000"/>
        </a:dk1>
        <a:lt1>
          <a:srgbClr val="FFFFFF"/>
        </a:lt1>
        <a:dk2>
          <a:srgbClr val="000000"/>
        </a:dk2>
        <a:lt2>
          <a:srgbClr val="B1B1AC"/>
        </a:lt2>
        <a:accent1>
          <a:srgbClr val="F8C6C5"/>
        </a:accent1>
        <a:accent2>
          <a:srgbClr val="B22B30"/>
        </a:accent2>
        <a:accent3>
          <a:srgbClr val="FFFFFF"/>
        </a:accent3>
        <a:accent4>
          <a:srgbClr val="000000"/>
        </a:accent4>
        <a:accent5>
          <a:srgbClr val="FBDFDF"/>
        </a:accent5>
        <a:accent6>
          <a:srgbClr val="A1262A"/>
        </a:accent6>
        <a:hlink>
          <a:srgbClr val="105D9C"/>
        </a:hlink>
        <a:folHlink>
          <a:srgbClr val="4B459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Words>
  <Application>Microsoft Office PowerPoint</Application>
  <PresentationFormat>画面に合わせる (4:3)</PresentationFormat>
  <Paragraphs>52</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Meiryo UI</vt:lpstr>
      <vt:lpstr>ＭＳ Ｐゴシック</vt:lpstr>
      <vt:lpstr>Arial</vt:lpstr>
      <vt:lpstr>Wingdings</vt:lpstr>
      <vt:lpstr>F_Tool_2_JA_G</vt:lpstr>
      <vt:lpstr>LAN (参考）</vt:lpstr>
      <vt:lpstr>空調（パッケージAC)</vt:lpstr>
      <vt:lpstr>照明設備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2020-10-06T10:36:32Z</dcterms:created>
  <dcterms:modified xsi:type="dcterms:W3CDTF">2020-11-11T09:43:03Z</dcterms:modified>
  <cp:category>関係者外秘（特定）</cp:category>
</cp:coreProperties>
</file>