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62" y="2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634D4-A6B1-4D76-8853-6325B0F07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1DBA7B-484A-3149-9775-F35DEE8A7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128D99-7880-AFEC-A39E-A87527CF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407867-1D66-08D2-02A4-27548CE46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008934-1C67-1573-4F30-9EF6A7DF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3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752CBE-7D84-2FF2-168A-E48D30D7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5F45D32-525F-D42D-02C6-18CDA5260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69A342-42D5-1F68-9125-31C9D204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5CD1B8-5C6C-8F4B-9DCA-BAD4B92F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668DA-6D51-70D6-57B4-83857C0D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60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EE85C24-E7FB-8552-0971-C66799678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4589F2-FCE1-0386-ABE1-5DED5219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8B3C5E-8F44-7246-1019-F441926B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8064A6-AE9A-8B5C-88DA-01416858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FD2C16-18A3-2CAB-4012-D297E9A7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DC3698-14D5-C0E4-7776-22D47245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DFBDAD-4604-036C-0917-018AD5D3F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0A284C-B767-EE2F-2917-0B80C26A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4CB65D-DB97-346B-870B-F0A4FEA5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73ED65-9875-3518-2D16-F01368EA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39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5A8B3B-12CD-C819-64A1-479C1AA5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DB02CD-FA08-6A19-466E-E6E22A524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19AEF9-4327-D555-E6DA-6834C6EF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591949-F546-347A-17B8-244A4C48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AE79A0-957E-7322-DBD3-1F67B50D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90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E71A01-5492-9E83-0033-936B243C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3853E0-DE2C-9BE2-0AFE-FEB572B40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E60CF0-B4F7-41F7-5CE7-1A91B7596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6502E0-690E-848B-9B93-B75AF2AE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88AD3F-BDAD-EF2F-7843-F9C44BE7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FB1CE0-E2AE-CCA2-E3CF-72CBAA6E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31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84AB27-73ED-0B50-D4A0-20D3F794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8BD6B6-E484-036C-338F-AB7FA1789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C85D81-B916-F69B-79BC-053305407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21ECD5-DB26-4FA6-8137-42B90AB61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7CFD82-D7F5-DC6B-8F9F-4642EF0A5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D9FC959-B388-7DCC-BA20-EEFEDE14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B8DE3AA-628D-D563-D52A-71F5E232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CF639C9-3E29-DA73-7F20-87B024C5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28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76DFAD-3C0B-D74C-B8F9-A7898CBB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D567D0-C83C-831A-9AE2-CD95E6B6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4D71F0-FCEA-9469-C85A-F788F0CB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C487D2-5B39-E726-8912-C78F0E35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6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093479E-8EDC-A6F1-D1D3-4232EDF4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081BC6-8273-57C9-2788-0B975533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C39E60-EEF8-0A13-2402-81125955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72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3409B-3CD1-3AF5-2234-78816F9F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6D9F88-1AFA-8A37-EC56-AF7F4458C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CD0E93-F806-E96E-0DA3-44E2E27AC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0282C5-3DDF-B63E-8C89-9BF01C6C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3EE64A-4F0B-30E2-F9A4-50AE4E44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02C34D-2CF8-1A6D-F0E6-1283196F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45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91FEA-3FF6-1F7A-2F85-195257EC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D3B6787-22E4-6911-F654-6029F1FF6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82D282-7A06-E3F7-FB17-C01847FFB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19822B-C734-01A4-FF34-690CC44E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FF336-0F48-3A8A-5F84-CD33BB5B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F23DD1-88F2-AB25-BC9D-C4D2B135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6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20FCB62-E896-3213-632F-ABF2251E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B3A72A-8F29-B324-5D07-0DF1128A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79AF72-23FF-CAAC-99BA-05C96BC57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0F9596-9F32-4B83-9043-3B4657963481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B4E4BD-E024-6EB4-0467-9734C5356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1A59A7-0D41-D25D-610A-66EF80812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65A6B-5182-4CEE-A298-4B54BBF0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66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reel/CrEnhBBJwrB/?utm_source=ig_web_copy_link&amp;igsh=MzRlODBiNWFlZA==" TargetMode="External"/><Relationship Id="rId2" Type="http://schemas.openxmlformats.org/officeDocument/2006/relationships/hyperlink" Target="https://www.instagram.com/reel/DSMc1Injd0p/?utm_source=ig_web_copy_link&amp;igsh=MzRlODBiNWFlZA==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379B85-D6CB-50CF-8D6F-4371B29A5649}"/>
              </a:ext>
            </a:extLst>
          </p:cNvPr>
          <p:cNvSpPr txBox="1"/>
          <p:nvPr/>
        </p:nvSpPr>
        <p:spPr>
          <a:xfrm>
            <a:off x="472226" y="3274520"/>
            <a:ext cx="72250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hlinkClick r:id="rId2"/>
              </a:rPr>
              <a:t>https://www.instagram.com/reel/DSMc1Injd0p/?utm_source=ig_web_copy_link&amp;igsh=MzRlODBiNWFlZA==</a:t>
            </a:r>
            <a:endParaRPr lang="en-US" altLang="ja-JP" sz="105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22C099-BC5E-8018-DC5F-C952BDA7BAD9}"/>
              </a:ext>
            </a:extLst>
          </p:cNvPr>
          <p:cNvSpPr txBox="1"/>
          <p:nvPr/>
        </p:nvSpPr>
        <p:spPr>
          <a:xfrm>
            <a:off x="472226" y="29975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参考動画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447D53-3300-2C96-89DE-26917366D1B5}"/>
              </a:ext>
            </a:extLst>
          </p:cNvPr>
          <p:cNvSpPr txBox="1"/>
          <p:nvPr/>
        </p:nvSpPr>
        <p:spPr>
          <a:xfrm>
            <a:off x="472226" y="3770901"/>
            <a:ext cx="76758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hlinkClick r:id="rId3"/>
              </a:rPr>
              <a:t>https://www.instagram.com/reel/CrEnhBBJwrB/?utm_source=ig_web_copy_link&amp;igsh=MzRlODBiNWFlZA==</a:t>
            </a:r>
            <a:endParaRPr lang="en-US" altLang="ja-JP" sz="1050" dirty="0"/>
          </a:p>
          <a:p>
            <a:endParaRPr lang="ja-JP" altLang="en-US" sz="1050" dirty="0"/>
          </a:p>
        </p:txBody>
      </p:sp>
      <p:pic>
        <p:nvPicPr>
          <p:cNvPr id="10" name="図 9" descr="建物, 屋外, 花, 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A73797E-1FA3-AEF4-CFB8-ED8C2FE47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4" y="4346487"/>
            <a:ext cx="1059911" cy="1589072"/>
          </a:xfrm>
          <a:prstGeom prst="rect">
            <a:avLst/>
          </a:prstGeom>
        </p:spPr>
      </p:pic>
      <p:pic>
        <p:nvPicPr>
          <p:cNvPr id="12" name="図 11" descr="フェンス, 建物, テーブル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618A076-2916-33B0-93F1-B55DE4D8F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55" y="4346487"/>
            <a:ext cx="2382417" cy="1589072"/>
          </a:xfrm>
          <a:prstGeom prst="rect">
            <a:avLst/>
          </a:prstGeom>
        </p:spPr>
      </p:pic>
      <p:pic>
        <p:nvPicPr>
          <p:cNvPr id="14" name="図 13" descr="家の庭&#10;&#10;AI 生成コンテンツは誤りを含む可能性があります。">
            <a:extLst>
              <a:ext uri="{FF2B5EF4-FFF2-40B4-BE49-F238E27FC236}">
                <a16:creationId xmlns:a16="http://schemas.microsoft.com/office/drawing/2014/main" id="{A7AD8371-E13D-1F98-8068-057F9DB3F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64" y="4346487"/>
            <a:ext cx="1059912" cy="158907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3A57D6-545C-AEA9-9CF8-FC467D8D48D0}"/>
              </a:ext>
            </a:extLst>
          </p:cNvPr>
          <p:cNvSpPr txBox="1"/>
          <p:nvPr/>
        </p:nvSpPr>
        <p:spPr>
          <a:xfrm>
            <a:off x="472226" y="23580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依頼内容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499C6F-EACC-C28B-F601-BDEB660F8AAE}"/>
              </a:ext>
            </a:extLst>
          </p:cNvPr>
          <p:cNvSpPr txBox="1"/>
          <p:nvPr/>
        </p:nvSpPr>
        <p:spPr>
          <a:xfrm>
            <a:off x="472226" y="547427"/>
            <a:ext cx="777007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・</a:t>
            </a:r>
            <a:r>
              <a:rPr lang="en-US" altLang="ja-JP" sz="1100" dirty="0"/>
              <a:t>Instagram</a:t>
            </a:r>
            <a:r>
              <a:rPr lang="ja-JP" altLang="en-US" sz="1100" dirty="0"/>
              <a:t>用のリール動画のひな形</a:t>
            </a:r>
            <a:endParaRPr lang="en-US" altLang="ja-JP" sz="1100" dirty="0"/>
          </a:p>
          <a:p>
            <a:r>
              <a:rPr lang="ja-JP" altLang="en-US" sz="1100" dirty="0"/>
              <a:t>・ターゲットは</a:t>
            </a:r>
            <a:r>
              <a:rPr lang="en-US" altLang="ja-JP" sz="1100" dirty="0"/>
              <a:t>30</a:t>
            </a:r>
            <a:r>
              <a:rPr lang="ja-JP" altLang="en-US" sz="1100" dirty="0"/>
              <a:t>～</a:t>
            </a:r>
            <a:r>
              <a:rPr lang="en-US" altLang="ja-JP" sz="1100" dirty="0"/>
              <a:t>40</a:t>
            </a:r>
            <a:r>
              <a:rPr lang="ja-JP" altLang="en-US" sz="1100" dirty="0"/>
              <a:t>代の女性</a:t>
            </a:r>
            <a:r>
              <a:rPr lang="en-US" altLang="ja-JP" sz="1100" dirty="0"/>
              <a:t>(</a:t>
            </a:r>
            <a:r>
              <a:rPr lang="ja-JP" altLang="en-US" sz="1100" dirty="0"/>
              <a:t>高級層</a:t>
            </a:r>
            <a:r>
              <a:rPr lang="en-US" altLang="ja-JP" sz="1100" dirty="0"/>
              <a:t>)</a:t>
            </a:r>
            <a:r>
              <a:rPr lang="ja-JP" altLang="en-US" sz="1100" dirty="0"/>
              <a:t>に向けて「こんな</a:t>
            </a:r>
            <a:r>
              <a:rPr kumimoji="1" lang="ja-JP" altLang="en-US" sz="1100" dirty="0"/>
              <a:t>外構</a:t>
            </a:r>
            <a:r>
              <a:rPr kumimoji="1" lang="en-US" altLang="ja-JP" sz="1100" dirty="0"/>
              <a:t>(</a:t>
            </a:r>
            <a:r>
              <a:rPr kumimoji="1" lang="ja-JP" altLang="en-US" sz="1100" dirty="0"/>
              <a:t>お庭</a:t>
            </a:r>
            <a:r>
              <a:rPr kumimoji="1" lang="en-US" altLang="ja-JP" sz="1100" dirty="0"/>
              <a:t>)</a:t>
            </a:r>
            <a:r>
              <a:rPr lang="ja-JP" altLang="en-US" sz="1100" dirty="0"/>
              <a:t>自宅でもやってみたい！」と思ってもらえる構成</a:t>
            </a:r>
            <a:endParaRPr lang="en-US" altLang="ja-JP" sz="1100" dirty="0"/>
          </a:p>
          <a:p>
            <a:r>
              <a:rPr lang="ja-JP" altLang="en-US" sz="1100" dirty="0"/>
              <a:t>・納品は</a:t>
            </a:r>
            <a:r>
              <a:rPr lang="en-US" altLang="ja-JP" sz="1100" dirty="0" err="1"/>
              <a:t>Premierepro</a:t>
            </a:r>
            <a:r>
              <a:rPr lang="ja-JP" altLang="en-US" sz="1100" dirty="0"/>
              <a:t>のデータでお願いします。</a:t>
            </a:r>
            <a:r>
              <a:rPr lang="en-US" altLang="ja-JP" sz="1100" dirty="0"/>
              <a:t>(Adobe</a:t>
            </a:r>
            <a:r>
              <a:rPr lang="ja-JP" altLang="en-US" sz="1100" dirty="0"/>
              <a:t> </a:t>
            </a:r>
            <a:r>
              <a:rPr lang="en-US" altLang="ja-JP" sz="1100" dirty="0"/>
              <a:t>CC</a:t>
            </a:r>
            <a:r>
              <a:rPr lang="ja-JP" altLang="en-US" sz="1100" dirty="0"/>
              <a:t>をインストールしているので</a:t>
            </a:r>
            <a:r>
              <a:rPr lang="en-US" altLang="ja-JP" sz="1100" dirty="0"/>
              <a:t>2024</a:t>
            </a:r>
            <a:r>
              <a:rPr lang="ja-JP" altLang="en-US" sz="1100" dirty="0"/>
              <a:t>、</a:t>
            </a:r>
            <a:r>
              <a:rPr lang="en-US" altLang="ja-JP" sz="1100" dirty="0"/>
              <a:t>2025</a:t>
            </a:r>
            <a:r>
              <a:rPr lang="ja-JP" altLang="en-US" sz="1100" dirty="0"/>
              <a:t>で使えるデータ</a:t>
            </a:r>
            <a:r>
              <a:rPr lang="en-US" altLang="ja-JP" sz="1100" dirty="0"/>
              <a:t>)</a:t>
            </a:r>
          </a:p>
          <a:p>
            <a:r>
              <a:rPr lang="ja-JP" altLang="en-US" sz="1100" dirty="0"/>
              <a:t>・動画の時間は</a:t>
            </a:r>
            <a:r>
              <a:rPr lang="en-US" altLang="ja-JP" sz="1100" dirty="0"/>
              <a:t>20</a:t>
            </a:r>
            <a:r>
              <a:rPr lang="ja-JP" altLang="en-US" sz="1100" dirty="0"/>
              <a:t>～</a:t>
            </a:r>
            <a:r>
              <a:rPr lang="en-US" altLang="ja-JP" sz="1100" dirty="0"/>
              <a:t>30</a:t>
            </a:r>
            <a:r>
              <a:rPr lang="ja-JP" altLang="en-US" sz="1100" dirty="0"/>
              <a:t>秒、使用する写真は</a:t>
            </a:r>
            <a:r>
              <a:rPr lang="en-US" altLang="ja-JP" sz="1100" dirty="0"/>
              <a:t>7</a:t>
            </a:r>
            <a:r>
              <a:rPr lang="ja-JP" altLang="en-US" sz="1100" dirty="0"/>
              <a:t>～</a:t>
            </a:r>
            <a:r>
              <a:rPr lang="en-US" altLang="ja-JP" sz="1100" dirty="0"/>
              <a:t>10</a:t>
            </a:r>
            <a:r>
              <a:rPr lang="ja-JP" altLang="en-US" sz="1100" dirty="0"/>
              <a:t>枚程度です。</a:t>
            </a:r>
            <a:endParaRPr lang="en-US" altLang="ja-JP" sz="1100" dirty="0"/>
          </a:p>
          <a:p>
            <a:r>
              <a:rPr lang="ja-JP" altLang="en-US" sz="1100" dirty="0"/>
              <a:t>　</a:t>
            </a:r>
            <a:r>
              <a:rPr lang="en-US" altLang="ja-JP" sz="1100" dirty="0"/>
              <a:t>※</a:t>
            </a:r>
            <a:r>
              <a:rPr lang="ja-JP" altLang="en-US" sz="1100" dirty="0"/>
              <a:t>イメージは速いテンポの後にゆっくりと物件を見せながらテロップ</a:t>
            </a:r>
            <a:r>
              <a:rPr lang="en-US" altLang="ja-JP" sz="1100" dirty="0"/>
              <a:t>(</a:t>
            </a:r>
            <a:r>
              <a:rPr lang="ja-JP" altLang="en-US" sz="1100" dirty="0"/>
              <a:t>明朝体</a:t>
            </a:r>
            <a:r>
              <a:rPr lang="en-US" altLang="ja-JP" sz="1100" dirty="0"/>
              <a:t>)</a:t>
            </a:r>
            <a:r>
              <a:rPr lang="ja-JP" altLang="en-US" sz="1100" dirty="0"/>
              <a:t>を入れる感じです。</a:t>
            </a:r>
            <a:endParaRPr lang="en-US" altLang="ja-JP" sz="1100" dirty="0"/>
          </a:p>
          <a:p>
            <a:endParaRPr lang="en-US" altLang="ja-JP" sz="1100" dirty="0"/>
          </a:p>
          <a:p>
            <a:r>
              <a:rPr kumimoji="1" lang="ja-JP" altLang="en-US" sz="1100" dirty="0"/>
              <a:t>・参考動画を付けています。完全に要素の部分は参考にはしてほしいですが、そのままコピーしないでください。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26676F2-5D71-8CF5-F40A-8B55226E62B5}"/>
              </a:ext>
            </a:extLst>
          </p:cNvPr>
          <p:cNvSpPr txBox="1"/>
          <p:nvPr/>
        </p:nvSpPr>
        <p:spPr>
          <a:xfrm>
            <a:off x="472226" y="186877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212B72-201F-E107-BD7F-E26F1700886A}"/>
              </a:ext>
            </a:extLst>
          </p:cNvPr>
          <p:cNvSpPr txBox="1"/>
          <p:nvPr/>
        </p:nvSpPr>
        <p:spPr>
          <a:xfrm>
            <a:off x="472226" y="2145486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/>
              <a:t>・納期は１週間</a:t>
            </a:r>
            <a:endParaRPr kumimoji="1" lang="ja-JP" altLang="en-US" sz="11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8531EA4-1F08-01C0-68FB-1670A359D7A9}"/>
              </a:ext>
            </a:extLst>
          </p:cNvPr>
          <p:cNvSpPr txBox="1"/>
          <p:nvPr/>
        </p:nvSpPr>
        <p:spPr>
          <a:xfrm>
            <a:off x="472226" y="3995661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実際の外構の写真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9262EA-75CA-A70C-9284-F70E6C6FC904}"/>
              </a:ext>
            </a:extLst>
          </p:cNvPr>
          <p:cNvSpPr txBox="1"/>
          <p:nvPr/>
        </p:nvSpPr>
        <p:spPr>
          <a:xfrm>
            <a:off x="472226" y="242248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FC2430A-C1E6-9E57-BEE6-EC417B04989E}"/>
              </a:ext>
            </a:extLst>
          </p:cNvPr>
          <p:cNvSpPr txBox="1"/>
          <p:nvPr/>
        </p:nvSpPr>
        <p:spPr>
          <a:xfrm>
            <a:off x="472226" y="2699192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3,000</a:t>
            </a:r>
            <a:r>
              <a:rPr lang="ja-JP" altLang="en-US" sz="1100" dirty="0"/>
              <a:t>円</a:t>
            </a:r>
            <a:endParaRPr kumimoji="1" lang="ja-JP" altLang="en-US" sz="11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E962C7-E33E-A111-9A83-400C3D438AC7}"/>
              </a:ext>
            </a:extLst>
          </p:cNvPr>
          <p:cNvSpPr txBox="1"/>
          <p:nvPr/>
        </p:nvSpPr>
        <p:spPr>
          <a:xfrm>
            <a:off x="472226" y="6083880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一緒にお仕事したい方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A2FF7A3-5FB8-D481-33E5-E2F877040412}"/>
              </a:ext>
            </a:extLst>
          </p:cNvPr>
          <p:cNvSpPr txBox="1"/>
          <p:nvPr/>
        </p:nvSpPr>
        <p:spPr>
          <a:xfrm>
            <a:off x="472226" y="6360587"/>
            <a:ext cx="59683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/>
              <a:t>外構領域は専門的な部分が多いので、外構を理解しようとしてくれると嬉しいです。</a:t>
            </a:r>
            <a:endParaRPr kumimoji="1" lang="en-US" altLang="ja-JP" sz="1100" dirty="0"/>
          </a:p>
          <a:p>
            <a:r>
              <a:rPr lang="ja-JP" altLang="en-US" sz="1100" dirty="0"/>
              <a:t>動画制作の実力以外にもきちんとコミュニケーションがとれる方と一緒に仕事したいです。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3148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252</Words>
  <Application>Microsoft Office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雅俊 吉田</dc:creator>
  <cp:lastModifiedBy>雅俊 吉田</cp:lastModifiedBy>
  <cp:revision>1</cp:revision>
  <dcterms:created xsi:type="dcterms:W3CDTF">2025-12-15T00:37:34Z</dcterms:created>
  <dcterms:modified xsi:type="dcterms:W3CDTF">2025-12-15T04:38:37Z</dcterms:modified>
</cp:coreProperties>
</file>