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1694D0-A4A2-4007-8E45-5DF6B6118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FCE568-921F-43A0-9FDA-9384C135F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551948-46EB-4B4E-BDB8-39FACF933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707629-1122-4644-BEE3-678A53F5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9F58BB-54EB-4478-9ADF-3FD1790B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9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7F75EA-CBED-4BEE-BD7D-18B5602D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49B0A23-342F-457F-A740-1B64771E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231356-D986-416C-BD1E-F5A6865E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B8892D-F107-497E-9F33-165FC632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8D296D-BA01-4033-9EE4-09F50FA2E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21BBCE-5459-4F74-ACD6-9C15C28BF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499F09E-FF39-4103-9325-485A566FD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31154D-2D54-4AF6-8709-27C1B0D2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488FEC-AF38-4AF5-AD72-94D00CBF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BC32E2-605A-49FB-AACA-ADA60A2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51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DCE20-F034-40E0-9BEE-87087ECA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FB3AEC-5469-4F99-9E5C-BFA36723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C440B3-E509-44C9-A6E6-E4836112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E0A334-E1EC-44B2-B320-F84FC20A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4E2461-5D28-4332-B2CE-34F8816CC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85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8427C4-5EE7-4027-80EC-983A402F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BB08E6-99F0-4508-AAB8-37AD1E3DB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28A60C-7AF1-4987-84E6-7124D0A0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0785D9-B920-445D-A40C-E1F3FCD4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BD24F5-E9C3-48AD-A1E6-0AA70FEE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00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A19C3F-9C38-47FA-9C63-E73D9EDC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34D6D6-8346-46FA-A084-A7E781704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51774A5-5E9D-44BA-8855-980F589F4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1B8080-4DF6-40D8-9D14-AFC2601D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298FEF-8695-43B6-9E7F-7228B41E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277C3E-9727-49C6-9124-E971F1DBD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175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40DAF6-0994-4448-8CB5-323B889F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0A436C-5776-4524-A49F-63707BF1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9B4EEB-85C3-4374-9A4F-D8BC8430C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21D862-75EB-4371-8F02-F4FE36548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A63CBB-2590-4F8E-94D0-3872C7E2F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132BE8-2622-4620-A7F3-7466DC59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FD5BDDA-7A65-4611-9C6A-7C8E0C05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57935F-7B25-4AE3-8100-B9ABFC4C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44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6FD34E-099B-46AC-A494-48E7FE0C1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326D520-F40E-49CC-AA69-40A45958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492CF00-4809-4903-A3A1-6BFAEB4D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6AE324-F719-43EF-9419-C36A3E99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5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AD2C65D-C970-407D-8A85-A5BFB2AD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60AB05-F39B-45A0-BA29-672CBFCE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F2719E-BDD9-4418-96C3-E8A6330B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4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4B3E1-C4E8-460E-81F7-EE0563AA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12C593-B316-45D4-AACB-7958AC53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219A00A-974D-42C3-8A36-2D69F4C6D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9D5B63-6EEF-4111-AB57-03B1E0EF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47A3CC-6B56-42D5-AA70-A26E6725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EDA42E-1342-4B8F-A5AF-248A84B9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2C59EA-C698-46D3-B128-1988E068D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CDA530-F4C8-4564-9509-CA531031E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B0B739-36BB-4876-86DE-767324F69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3DAA54-8787-4F95-810C-16EFA69C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E48BED-5D1A-49D1-8976-E1C4D0EC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5FF9C3-CCCC-4621-AC83-00E0486A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E7ADAB3-0FFA-4CA3-A7FD-ED6395C6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7D9F5-92FF-44BC-83E4-9C0615A8A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774643-EB7A-46AA-8753-9AD966CE2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4B453-8B30-495C-B040-40B042C0330B}" type="datetimeFigureOut">
              <a:rPr kumimoji="1" lang="ja-JP" altLang="en-US" smtClean="0"/>
              <a:t>2022/9/14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AE52C8-9FC6-4622-8EEE-77D171166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88D4AD-BC6C-4716-B8CE-0B4C6009F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AF9CD-F5E1-44A0-9EF6-BD1DFDB2F9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83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0F69285-987A-4724-8E68-3AEC68E247BE}"/>
              </a:ext>
            </a:extLst>
          </p:cNvPr>
          <p:cNvSpPr/>
          <p:nvPr/>
        </p:nvSpPr>
        <p:spPr>
          <a:xfrm>
            <a:off x="208547" y="32782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  <a:latin typeface="+mn-ea"/>
              </a:rPr>
              <a:t>《</a:t>
            </a:r>
            <a:r>
              <a:rPr lang="ja-JP" altLang="en-US" sz="1400" b="1" dirty="0">
                <a:solidFill>
                  <a:srgbClr val="000000"/>
                </a:solidFill>
                <a:latin typeface="+mn-ea"/>
              </a:rPr>
              <a:t>背景</a:t>
            </a:r>
            <a:r>
              <a:rPr lang="en-US" altLang="ja-JP" sz="1400" b="1" dirty="0">
                <a:solidFill>
                  <a:srgbClr val="000000"/>
                </a:solidFill>
                <a:latin typeface="+mn-ea"/>
              </a:rPr>
              <a:t>》</a:t>
            </a: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ターゲット：</a:t>
            </a:r>
            <a:r>
              <a:rPr lang="en-US" altLang="ja-JP" sz="1400" dirty="0">
                <a:solidFill>
                  <a:srgbClr val="000000"/>
                </a:solidFill>
                <a:latin typeface="+mn-ea"/>
              </a:rPr>
              <a:t>10</a:t>
            </a: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代女性、母娘</a:t>
            </a:r>
            <a:endParaRPr lang="ja-JP" altLang="en-US" sz="1400" b="0" dirty="0">
              <a:effectLst/>
              <a:latin typeface="+mn-ea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　　　　　　親子でも気軽に生理の話をシェアできるよう</a:t>
            </a:r>
            <a:endParaRPr lang="ja-JP" altLang="en-US" sz="1400" b="0" dirty="0">
              <a:effectLst/>
              <a:latin typeface="+mn-ea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　　　　　　そういう悩みを持つお子さん、部下を持つ男性へ</a:t>
            </a:r>
            <a:endParaRPr lang="ja-JP" altLang="en-US" sz="1400" b="0" dirty="0">
              <a:effectLst/>
              <a:latin typeface="+mn-ea"/>
            </a:endParaRPr>
          </a:p>
          <a:p>
            <a:br>
              <a:rPr lang="ja-JP" altLang="en-US" sz="1400" b="0" dirty="0">
                <a:effectLst/>
                <a:latin typeface="+mn-ea"/>
              </a:rPr>
            </a:b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コンセプト：食をベースに、様々な情報や解決策を提示して</a:t>
            </a:r>
            <a:endParaRPr lang="ja-JP" altLang="en-US" sz="1400" b="0" dirty="0">
              <a:effectLst/>
              <a:latin typeface="+mn-ea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　　　　　　生理を中心とした女性のお悩みを解決する</a:t>
            </a:r>
            <a:endParaRPr lang="ja-JP" altLang="en-US" sz="1400" b="0" dirty="0">
              <a:effectLst/>
              <a:latin typeface="+mn-ea"/>
            </a:endParaRPr>
          </a:p>
          <a:p>
            <a:br>
              <a:rPr lang="ja-JP" altLang="en-US" sz="1400" b="0" dirty="0">
                <a:effectLst/>
                <a:latin typeface="+mn-ea"/>
              </a:rPr>
            </a:b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サイト名称（仮称）：ルナメイト</a:t>
            </a:r>
            <a:endParaRPr lang="ja-JP" altLang="en-US" sz="1400" b="0" dirty="0">
              <a:effectLst/>
              <a:latin typeface="+mn-ea"/>
            </a:endParaRPr>
          </a:p>
          <a:p>
            <a:br>
              <a:rPr lang="ja-JP" altLang="en-US" sz="1400" b="0" dirty="0">
                <a:effectLst/>
                <a:latin typeface="+mn-ea"/>
              </a:rPr>
            </a:b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サービス：生理に関する総合情報＆</a:t>
            </a:r>
            <a:r>
              <a:rPr lang="en-US" altLang="ja-JP" sz="1400" dirty="0">
                <a:solidFill>
                  <a:srgbClr val="000000"/>
                </a:solidFill>
                <a:latin typeface="+mn-ea"/>
              </a:rPr>
              <a:t>EC</a:t>
            </a: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サイト</a:t>
            </a:r>
            <a:endParaRPr lang="ja-JP" altLang="en-US" sz="1400" b="0" dirty="0">
              <a:effectLst/>
              <a:latin typeface="+mn-ea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　　　　　　</a:t>
            </a:r>
            <a:endParaRPr lang="ja-JP" altLang="en-US" sz="1400" b="0" dirty="0">
              <a:effectLst/>
              <a:latin typeface="+mn-ea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対象企業：食品、サプリメント、漢方、衣料品、生理用品会社、　　　</a:t>
            </a:r>
            <a:endParaRPr lang="en-US" altLang="ja-JP" sz="1400" dirty="0">
              <a:solidFill>
                <a:srgbClr val="000000"/>
              </a:solidFill>
              <a:latin typeface="+mn-ea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　　　　　ピル販売会社、</a:t>
            </a:r>
            <a:r>
              <a:rPr lang="en-US" altLang="ja-JP" sz="1400" dirty="0" err="1">
                <a:solidFill>
                  <a:srgbClr val="000000"/>
                </a:solidFill>
                <a:latin typeface="+mn-ea"/>
              </a:rPr>
              <a:t>etc</a:t>
            </a:r>
            <a:r>
              <a:rPr lang="en-US" altLang="ja-JP" sz="1400" dirty="0">
                <a:solidFill>
                  <a:srgbClr val="000000"/>
                </a:solidFill>
                <a:latin typeface="+mn-ea"/>
              </a:rPr>
              <a:t>…</a:t>
            </a:r>
          </a:p>
          <a:p>
            <a:endParaRPr lang="en-US" altLang="ja-JP" sz="1400" b="0" dirty="0">
              <a:solidFill>
                <a:srgbClr val="000000"/>
              </a:solidFill>
              <a:effectLst/>
              <a:latin typeface="+mn-ea"/>
            </a:endParaRPr>
          </a:p>
          <a:p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サイトイメージ：＠</a:t>
            </a:r>
            <a:r>
              <a:rPr lang="en-US" altLang="ja-JP" sz="1400" dirty="0" err="1">
                <a:solidFill>
                  <a:srgbClr val="000000"/>
                </a:solidFill>
                <a:latin typeface="+mn-ea"/>
              </a:rPr>
              <a:t>cosme</a:t>
            </a:r>
            <a:r>
              <a:rPr lang="ja-JP" altLang="en-US" sz="1400" dirty="0">
                <a:solidFill>
                  <a:srgbClr val="000000"/>
                </a:solidFill>
                <a:latin typeface="+mn-ea"/>
              </a:rPr>
              <a:t>のフェムテック版</a:t>
            </a:r>
            <a:endParaRPr lang="en-US" altLang="ja-JP" sz="1400" dirty="0">
              <a:solidFill>
                <a:srgbClr val="000000"/>
              </a:solidFill>
              <a:latin typeface="+mn-ea"/>
            </a:endParaRPr>
          </a:p>
          <a:p>
            <a:endParaRPr lang="en-US" altLang="ja-JP" sz="1400" b="0" dirty="0">
              <a:solidFill>
                <a:srgbClr val="000000"/>
              </a:solidFill>
              <a:effectLst/>
              <a:latin typeface="+mn-ea"/>
            </a:endParaRPr>
          </a:p>
          <a:p>
            <a:endParaRPr lang="ja-JP" altLang="en-US" sz="1400" b="0" dirty="0">
              <a:effectLst/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3BC8FB-8361-44D7-B504-D5A43C717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1"/>
          <a:stretch/>
        </p:blipFill>
        <p:spPr>
          <a:xfrm>
            <a:off x="6171707" y="585537"/>
            <a:ext cx="5742956" cy="56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9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778A78-9C47-4D53-A8FF-1E1ECD35E5EB}"/>
              </a:ext>
            </a:extLst>
          </p:cNvPr>
          <p:cNvSpPr/>
          <p:nvPr/>
        </p:nvSpPr>
        <p:spPr>
          <a:xfrm>
            <a:off x="497304" y="1556084"/>
            <a:ext cx="5791200" cy="3586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C80350-9BBD-4740-B09C-78968802D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1" t="-1" b="93743"/>
          <a:stretch/>
        </p:blipFill>
        <p:spPr>
          <a:xfrm>
            <a:off x="505325" y="1572127"/>
            <a:ext cx="5742956" cy="3559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59BF7B-A8D9-46BC-BB2C-B3F670923E65}"/>
              </a:ext>
            </a:extLst>
          </p:cNvPr>
          <p:cNvSpPr txBox="1"/>
          <p:nvPr/>
        </p:nvSpPr>
        <p:spPr>
          <a:xfrm>
            <a:off x="505325" y="1572126"/>
            <a:ext cx="13555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Runa Mate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4FC1692-6A8F-4160-860F-AAF4A81B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30" y="3295521"/>
            <a:ext cx="2109186" cy="173254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4CE4BC-F7B0-4278-85B8-6B0504B5155D}"/>
              </a:ext>
            </a:extLst>
          </p:cNvPr>
          <p:cNvSpPr txBox="1"/>
          <p:nvPr/>
        </p:nvSpPr>
        <p:spPr>
          <a:xfrm>
            <a:off x="761997" y="3009545"/>
            <a:ext cx="232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○○さん</a:t>
            </a:r>
            <a:r>
              <a:rPr kumimoji="1" lang="ja-JP" altLang="en-US" sz="1400" dirty="0"/>
              <a:t>の栄養状態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030273D-B182-4123-A8B7-A15935D75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255" y="3317322"/>
            <a:ext cx="1595392" cy="173254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2DD8D70-D716-4835-9BA6-CE64C7EDD044}"/>
              </a:ext>
            </a:extLst>
          </p:cNvPr>
          <p:cNvSpPr txBox="1"/>
          <p:nvPr/>
        </p:nvSpPr>
        <p:spPr>
          <a:xfrm>
            <a:off x="3088103" y="3009545"/>
            <a:ext cx="2326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○○さん</a:t>
            </a:r>
            <a:r>
              <a:rPr kumimoji="1" lang="ja-JP" altLang="en-US" sz="1400" dirty="0"/>
              <a:t>の生理周期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6F6B3EE-2E70-42D1-9510-E6BFCBD58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0" t="14669" r="26988" b="69534"/>
          <a:stretch/>
        </p:blipFill>
        <p:spPr>
          <a:xfrm>
            <a:off x="761997" y="1944072"/>
            <a:ext cx="3946358" cy="89835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26AB47C-890A-4F16-8993-9AB904995D1D}"/>
              </a:ext>
            </a:extLst>
          </p:cNvPr>
          <p:cNvSpPr txBox="1"/>
          <p:nvPr/>
        </p:nvSpPr>
        <p:spPr>
          <a:xfrm>
            <a:off x="304800" y="690349"/>
            <a:ext cx="5791200" cy="37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トップページ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4C8E557-04CC-43C3-8EF4-8D5DBCF4888A}"/>
              </a:ext>
            </a:extLst>
          </p:cNvPr>
          <p:cNvSpPr txBox="1"/>
          <p:nvPr/>
        </p:nvSpPr>
        <p:spPr>
          <a:xfrm>
            <a:off x="4787859" y="2467680"/>
            <a:ext cx="137160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細かい体の状態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FA186CA-6E5E-453B-85BA-B21D06B22856}"/>
              </a:ext>
            </a:extLst>
          </p:cNvPr>
          <p:cNvSpPr txBox="1"/>
          <p:nvPr/>
        </p:nvSpPr>
        <p:spPr>
          <a:xfrm>
            <a:off x="6191554" y="2401272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0612456-4A0F-44AA-845C-28A303BF67F8}"/>
              </a:ext>
            </a:extLst>
          </p:cNvPr>
          <p:cNvSpPr txBox="1"/>
          <p:nvPr/>
        </p:nvSpPr>
        <p:spPr>
          <a:xfrm>
            <a:off x="327458" y="1961822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899E572-E076-4559-A905-795BD056D348}"/>
              </a:ext>
            </a:extLst>
          </p:cNvPr>
          <p:cNvSpPr txBox="1"/>
          <p:nvPr/>
        </p:nvSpPr>
        <p:spPr>
          <a:xfrm>
            <a:off x="4787859" y="2058248"/>
            <a:ext cx="1371605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お悩み掲示板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746FFCB-E51B-4052-A7C5-100EEA85CD4B}"/>
              </a:ext>
            </a:extLst>
          </p:cNvPr>
          <p:cNvSpPr txBox="1"/>
          <p:nvPr/>
        </p:nvSpPr>
        <p:spPr>
          <a:xfrm>
            <a:off x="6191554" y="1997052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DF9459-35A6-46C2-8621-D08DAE1A0348}"/>
              </a:ext>
            </a:extLst>
          </p:cNvPr>
          <p:cNvSpPr txBox="1"/>
          <p:nvPr/>
        </p:nvSpPr>
        <p:spPr>
          <a:xfrm>
            <a:off x="7302277" y="1479660"/>
            <a:ext cx="42039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①商品・口コミ検索欄</a:t>
            </a:r>
            <a:endParaRPr kumimoji="1" lang="en-US" altLang="ja-JP" dirty="0"/>
          </a:p>
          <a:p>
            <a:endParaRPr kumimoji="1" lang="en-US" altLang="ja-JP" sz="800" dirty="0"/>
          </a:p>
          <a:p>
            <a:r>
              <a:rPr lang="ja-JP" altLang="en-US" dirty="0"/>
              <a:t>②掲示板アイコン</a:t>
            </a:r>
            <a:endParaRPr lang="en-US" altLang="ja-JP" dirty="0"/>
          </a:p>
          <a:p>
            <a:endParaRPr lang="en-US" altLang="ja-JP" sz="800" dirty="0"/>
          </a:p>
          <a:p>
            <a:r>
              <a:rPr kumimoji="1" lang="ja-JP" altLang="en-US" dirty="0"/>
              <a:t>③健康状態アイコン</a:t>
            </a:r>
            <a:endParaRPr kumimoji="1" lang="en-US" altLang="ja-JP" dirty="0"/>
          </a:p>
          <a:p>
            <a:endParaRPr kumimoji="1" lang="en-US" altLang="ja-JP" sz="800" dirty="0"/>
          </a:p>
          <a:p>
            <a:r>
              <a:rPr lang="ja-JP" altLang="en-US" dirty="0"/>
              <a:t>④栄養バランスグラフ</a:t>
            </a:r>
            <a:endParaRPr lang="en-US" altLang="ja-JP" dirty="0"/>
          </a:p>
          <a:p>
            <a:endParaRPr lang="en-US" altLang="ja-JP" sz="800" dirty="0"/>
          </a:p>
          <a:p>
            <a:r>
              <a:rPr kumimoji="1" lang="ja-JP" altLang="en-US" dirty="0"/>
              <a:t>⑤生理周期（ルナルナのような）</a:t>
            </a:r>
            <a:endParaRPr kumimoji="1" lang="en-US" altLang="ja-JP" dirty="0"/>
          </a:p>
          <a:p>
            <a:endParaRPr kumimoji="1" lang="en-US" altLang="ja-JP" sz="800" dirty="0"/>
          </a:p>
          <a:p>
            <a:r>
              <a:rPr lang="ja-JP" altLang="en-US" dirty="0"/>
              <a:t>⑥アバター</a:t>
            </a:r>
            <a:endParaRPr lang="en-US" altLang="ja-JP" dirty="0"/>
          </a:p>
          <a:p>
            <a:endParaRPr kumimoji="1" lang="en-US" altLang="ja-JP" sz="8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CC37481-838C-4CA2-8916-DA2FC3D0E1D8}"/>
              </a:ext>
            </a:extLst>
          </p:cNvPr>
          <p:cNvSpPr txBox="1"/>
          <p:nvPr/>
        </p:nvSpPr>
        <p:spPr>
          <a:xfrm>
            <a:off x="2494549" y="2923203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82D3141-406F-4BDD-9777-CCAC72D87982}"/>
              </a:ext>
            </a:extLst>
          </p:cNvPr>
          <p:cNvSpPr txBox="1"/>
          <p:nvPr/>
        </p:nvSpPr>
        <p:spPr>
          <a:xfrm>
            <a:off x="4787859" y="2923203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</a:rPr>
              <a:t>⑤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C054763-A372-40B0-99C5-337565BD347D}"/>
              </a:ext>
            </a:extLst>
          </p:cNvPr>
          <p:cNvSpPr txBox="1"/>
          <p:nvPr/>
        </p:nvSpPr>
        <p:spPr>
          <a:xfrm>
            <a:off x="497304" y="5536041"/>
            <a:ext cx="4267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▶頭痛　　　▶倦怠感　　▶ピル</a:t>
            </a:r>
            <a:endParaRPr kumimoji="1" lang="en-US" altLang="ja-JP" dirty="0"/>
          </a:p>
          <a:p>
            <a:r>
              <a:rPr kumimoji="1" lang="ja-JP" altLang="en-US" dirty="0"/>
              <a:t>▶貧血　　　▶</a:t>
            </a:r>
            <a:r>
              <a:rPr kumimoji="1" lang="en-US" altLang="ja-JP" dirty="0"/>
              <a:t>PMS</a:t>
            </a:r>
            <a:r>
              <a:rPr lang="ja-JP" altLang="en-US" dirty="0"/>
              <a:t>          </a:t>
            </a:r>
            <a:r>
              <a:rPr kumimoji="1" lang="ja-JP" altLang="en-US" dirty="0"/>
              <a:t>▶生理不順</a:t>
            </a:r>
            <a:endParaRPr kumimoji="1" lang="en-US" altLang="ja-JP" dirty="0"/>
          </a:p>
          <a:p>
            <a:r>
              <a:rPr lang="ja-JP" altLang="en-US" dirty="0"/>
              <a:t>▶肌荒れ　　▶腹痛　　　▶便秘</a:t>
            </a:r>
            <a:endParaRPr kumimoji="1" lang="ja-JP" altLang="en-US" dirty="0"/>
          </a:p>
        </p:txBody>
      </p:sp>
      <p:cxnSp>
        <p:nvCxnSpPr>
          <p:cNvPr id="47" name="コネクタ: 曲線 46">
            <a:extLst>
              <a:ext uri="{FF2B5EF4-FFF2-40B4-BE49-F238E27FC236}">
                <a16:creationId xmlns:a16="http://schemas.microsoft.com/office/drawing/2014/main" id="{132EEAD5-A06D-4607-A04D-2ECA3649445F}"/>
              </a:ext>
            </a:extLst>
          </p:cNvPr>
          <p:cNvCxnSpPr>
            <a:cxnSpLocks/>
          </p:cNvCxnSpPr>
          <p:nvPr/>
        </p:nvCxnSpPr>
        <p:spPr>
          <a:xfrm rot="10800000" flipH="1">
            <a:off x="489583" y="2606179"/>
            <a:ext cx="232610" cy="3188770"/>
          </a:xfrm>
          <a:prstGeom prst="curvedConnector4">
            <a:avLst>
              <a:gd name="adj1" fmla="val -98276"/>
              <a:gd name="adj2" fmla="val 9974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DBADD80-7AC6-425C-92DB-7BDB12230665}"/>
              </a:ext>
            </a:extLst>
          </p:cNvPr>
          <p:cNvSpPr txBox="1"/>
          <p:nvPr/>
        </p:nvSpPr>
        <p:spPr>
          <a:xfrm>
            <a:off x="5091365" y="4697565"/>
            <a:ext cx="117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Mito</a:t>
            </a:r>
            <a:r>
              <a:rPr kumimoji="1" lang="ja-JP" altLang="en-US" sz="1400" dirty="0"/>
              <a:t>さん</a:t>
            </a: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89299146-1E49-4DFB-92F3-F9172858E4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29636" r="61998" b="55288"/>
          <a:stretch/>
        </p:blipFill>
        <p:spPr>
          <a:xfrm rot="5400000">
            <a:off x="5108395" y="3557981"/>
            <a:ext cx="1068423" cy="103371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633D229-F2A7-4F8F-9CAB-5674DA457655}"/>
              </a:ext>
            </a:extLst>
          </p:cNvPr>
          <p:cNvSpPr txBox="1"/>
          <p:nvPr/>
        </p:nvSpPr>
        <p:spPr>
          <a:xfrm>
            <a:off x="5932996" y="3208396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⑥</a:t>
            </a: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F8E260F4-E923-43C0-AEB4-63026091AACE}"/>
              </a:ext>
            </a:extLst>
          </p:cNvPr>
          <p:cNvCxnSpPr/>
          <p:nvPr/>
        </p:nvCxnSpPr>
        <p:spPr>
          <a:xfrm flipH="1" flipV="1">
            <a:off x="6096000" y="4451684"/>
            <a:ext cx="842211" cy="245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D1D030DD-C5F2-41FC-8D4F-39C828E75953}"/>
              </a:ext>
            </a:extLst>
          </p:cNvPr>
          <p:cNvSpPr txBox="1"/>
          <p:nvPr/>
        </p:nvSpPr>
        <p:spPr>
          <a:xfrm>
            <a:off x="6938211" y="4548454"/>
            <a:ext cx="420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これをアバターのようにしていただくことは難しいでしょうか？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987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8778A78-9C47-4D53-A8FF-1E1ECD35E5EB}"/>
              </a:ext>
            </a:extLst>
          </p:cNvPr>
          <p:cNvSpPr/>
          <p:nvPr/>
        </p:nvSpPr>
        <p:spPr>
          <a:xfrm>
            <a:off x="216568" y="1361629"/>
            <a:ext cx="5791200" cy="44937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C80350-9BBD-4740-B09C-78968802D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1" t="-1" b="93743"/>
          <a:stretch/>
        </p:blipFill>
        <p:spPr>
          <a:xfrm>
            <a:off x="224589" y="1361630"/>
            <a:ext cx="5742956" cy="3559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59BF7B-A8D9-46BC-BB2C-B3F670923E65}"/>
              </a:ext>
            </a:extLst>
          </p:cNvPr>
          <p:cNvSpPr txBox="1"/>
          <p:nvPr/>
        </p:nvSpPr>
        <p:spPr>
          <a:xfrm>
            <a:off x="224589" y="1364104"/>
            <a:ext cx="13555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</a:rPr>
              <a:t>Runa Mate</a:t>
            </a:r>
            <a:endParaRPr kumimoji="1" lang="ja-JP" altLang="en-US" sz="1400" b="1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4A00A5-EAB0-4F99-8B6F-99688A4A1D38}"/>
              </a:ext>
            </a:extLst>
          </p:cNvPr>
          <p:cNvSpPr txBox="1"/>
          <p:nvPr/>
        </p:nvSpPr>
        <p:spPr>
          <a:xfrm>
            <a:off x="673768" y="2029326"/>
            <a:ext cx="4890295" cy="338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今の</a:t>
            </a:r>
            <a:r>
              <a:rPr kumimoji="1" lang="en-US" altLang="ja-JP" sz="1600" dirty="0"/>
              <a:t>Mito</a:t>
            </a:r>
            <a:r>
              <a:rPr kumimoji="1" lang="ja-JP" altLang="en-US" sz="1600" dirty="0" err="1"/>
              <a:t>さんに</a:t>
            </a:r>
            <a:r>
              <a:rPr kumimoji="1" lang="ja-JP" altLang="en-US" sz="1600" dirty="0"/>
              <a:t>おススメ♪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A0C260E-E863-436D-9387-9973117FE1FA}"/>
              </a:ext>
            </a:extLst>
          </p:cNvPr>
          <p:cNvSpPr/>
          <p:nvPr/>
        </p:nvSpPr>
        <p:spPr>
          <a:xfrm>
            <a:off x="2229851" y="2422357"/>
            <a:ext cx="1764632" cy="331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42D4981-9A24-41FD-B71A-A6FF66472CE8}"/>
              </a:ext>
            </a:extLst>
          </p:cNvPr>
          <p:cNvSpPr/>
          <p:nvPr/>
        </p:nvSpPr>
        <p:spPr>
          <a:xfrm>
            <a:off x="4106780" y="2422357"/>
            <a:ext cx="1764632" cy="33126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8D60E8-AFE3-4ACE-BD68-2938A295DBBE}"/>
              </a:ext>
            </a:extLst>
          </p:cNvPr>
          <p:cNvSpPr/>
          <p:nvPr/>
        </p:nvSpPr>
        <p:spPr>
          <a:xfrm>
            <a:off x="336884" y="2422358"/>
            <a:ext cx="1764632" cy="3312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40DF4D-C946-4D1D-91D3-CF7D7A195F3A}"/>
              </a:ext>
            </a:extLst>
          </p:cNvPr>
          <p:cNvSpPr txBox="1"/>
          <p:nvPr/>
        </p:nvSpPr>
        <p:spPr>
          <a:xfrm>
            <a:off x="4178906" y="2483917"/>
            <a:ext cx="1620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グッズ人気ランキング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448E43-48B4-4C55-A5DF-6C2B9AD26AE4}"/>
              </a:ext>
            </a:extLst>
          </p:cNvPr>
          <p:cNvSpPr txBox="1"/>
          <p:nvPr/>
        </p:nvSpPr>
        <p:spPr>
          <a:xfrm>
            <a:off x="2229850" y="2483917"/>
            <a:ext cx="1763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ルナチョコレート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AD3248-5E19-4B41-8A28-E4F6D53CF1F6}"/>
              </a:ext>
            </a:extLst>
          </p:cNvPr>
          <p:cNvSpPr txBox="1"/>
          <p:nvPr/>
        </p:nvSpPr>
        <p:spPr>
          <a:xfrm>
            <a:off x="409072" y="2483917"/>
            <a:ext cx="1620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月経期コラム</a:t>
            </a:r>
          </a:p>
        </p:txBody>
      </p:sp>
      <p:pic>
        <p:nvPicPr>
          <p:cNvPr id="1026" name="Picture 2" descr="https://lh4.googleusercontent.com/nboLXpWRVnySjfa1yqKTeMr9J4rgygU4CdBLRShGecHnD2k7rMjo62W4gLrYLHgukN0J82QYN1WEiRfTx0VBrfNXuyIMUovaWQmTTmQI-bVsLHYUBhzUy91X5ZqbUkxU8gZU040uscR54HsWeKm-iPeVMq6YqxLFFejuX_-L90YJNdjowDGO1xSKWLax21a9yK56XQ">
            <a:extLst>
              <a:ext uri="{FF2B5EF4-FFF2-40B4-BE49-F238E27FC236}">
                <a16:creationId xmlns:a16="http://schemas.microsoft.com/office/drawing/2014/main" id="{A3D101C4-1AC5-45C5-88C7-B2E15B6B5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0" r="74228" b="8090"/>
          <a:stretch/>
        </p:blipFill>
        <p:spPr bwMode="auto">
          <a:xfrm>
            <a:off x="2253914" y="2885991"/>
            <a:ext cx="1043706" cy="129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AB6835B-06E9-409C-BE52-4E0CBDDFA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464"/>
          <a:stretch/>
        </p:blipFill>
        <p:spPr>
          <a:xfrm>
            <a:off x="3321616" y="3104147"/>
            <a:ext cx="619693" cy="75318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B153247-85BA-4A59-8283-8108EE37F0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017"/>
          <a:stretch/>
        </p:blipFill>
        <p:spPr>
          <a:xfrm>
            <a:off x="392809" y="2808026"/>
            <a:ext cx="1620256" cy="2803918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26AB47C-890A-4F16-8993-9AB904995D1D}"/>
              </a:ext>
            </a:extLst>
          </p:cNvPr>
          <p:cNvSpPr txBox="1"/>
          <p:nvPr/>
        </p:nvSpPr>
        <p:spPr>
          <a:xfrm>
            <a:off x="216568" y="828495"/>
            <a:ext cx="5791200" cy="37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おススメページ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EF0BAE0-17FE-45EE-A3CE-61BFE643CA4F}"/>
              </a:ext>
            </a:extLst>
          </p:cNvPr>
          <p:cNvSpPr txBox="1"/>
          <p:nvPr/>
        </p:nvSpPr>
        <p:spPr>
          <a:xfrm>
            <a:off x="2917687" y="5611945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⑧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244D437-7FE9-4F0A-84EF-4EA99D7D5880}"/>
              </a:ext>
            </a:extLst>
          </p:cNvPr>
          <p:cNvSpPr txBox="1"/>
          <p:nvPr/>
        </p:nvSpPr>
        <p:spPr>
          <a:xfrm>
            <a:off x="914578" y="5611945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DF9459-35A6-46C2-8621-D08DAE1A0348}"/>
              </a:ext>
            </a:extLst>
          </p:cNvPr>
          <p:cNvSpPr txBox="1"/>
          <p:nvPr/>
        </p:nvSpPr>
        <p:spPr>
          <a:xfrm>
            <a:off x="6760340" y="585537"/>
            <a:ext cx="42039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800" dirty="0"/>
          </a:p>
          <a:p>
            <a:r>
              <a:rPr lang="ja-JP" altLang="en-US" dirty="0"/>
              <a:t>⑦おススメコラム</a:t>
            </a:r>
            <a:endParaRPr lang="en-US" altLang="ja-JP" dirty="0"/>
          </a:p>
          <a:p>
            <a:endParaRPr kumimoji="1" lang="en-US" altLang="ja-JP" sz="800" dirty="0"/>
          </a:p>
          <a:p>
            <a:r>
              <a:rPr lang="ja-JP" altLang="en-US" dirty="0"/>
              <a:t>⑧チョコレート販売</a:t>
            </a:r>
            <a:endParaRPr lang="en-US" altLang="ja-JP" dirty="0"/>
          </a:p>
          <a:p>
            <a:endParaRPr kumimoji="1" lang="en-US" altLang="ja-JP" sz="800" dirty="0"/>
          </a:p>
          <a:p>
            <a:r>
              <a:rPr lang="ja-JP" altLang="en-US" dirty="0"/>
              <a:t>⑨グッズ人気ランキング</a:t>
            </a:r>
            <a:endParaRPr kumimoji="1" lang="ja-JP" altLang="en-US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C9AB5A3B-5081-44F7-AC15-D680C921B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011" y="2796500"/>
            <a:ext cx="1276046" cy="2887579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6E71DF00-4784-4803-AD4C-554F17C1F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7773" y="4185402"/>
            <a:ext cx="1809181" cy="863422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59C76A0-0437-4873-A3FA-A30C7B01238B}"/>
              </a:ext>
            </a:extLst>
          </p:cNvPr>
          <p:cNvSpPr txBox="1"/>
          <p:nvPr/>
        </p:nvSpPr>
        <p:spPr>
          <a:xfrm>
            <a:off x="2550460" y="5172478"/>
            <a:ext cx="116300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en-US" altLang="ja-JP" sz="300" dirty="0"/>
          </a:p>
          <a:p>
            <a:pPr algn="ctr"/>
            <a:r>
              <a:rPr lang="ja-JP" altLang="en-US" sz="1050" dirty="0"/>
              <a:t>☞詳しく見る</a:t>
            </a:r>
            <a:endParaRPr kumimoji="1" lang="ja-JP" altLang="en-US" sz="105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DA3B0A-A53A-4249-A260-7332565B862F}"/>
              </a:ext>
            </a:extLst>
          </p:cNvPr>
          <p:cNvSpPr txBox="1"/>
          <p:nvPr/>
        </p:nvSpPr>
        <p:spPr>
          <a:xfrm>
            <a:off x="4833326" y="5631159"/>
            <a:ext cx="40245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⑨</a:t>
            </a:r>
          </a:p>
        </p:txBody>
      </p:sp>
    </p:spTree>
    <p:extLst>
      <p:ext uri="{BB962C8B-B14F-4D97-AF65-F5344CB8AC3E}">
        <p14:creationId xmlns:p14="http://schemas.microsoft.com/office/powerpoint/2010/main" val="299514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66D961-2118-4781-875D-37257C753F1A}"/>
              </a:ext>
            </a:extLst>
          </p:cNvPr>
          <p:cNvSpPr txBox="1"/>
          <p:nvPr/>
        </p:nvSpPr>
        <p:spPr>
          <a:xfrm>
            <a:off x="602002" y="358038"/>
            <a:ext cx="3065017" cy="37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お悩み掲示板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2C387D-329F-4365-83DA-E96651164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84" y="999472"/>
            <a:ext cx="5747670" cy="51054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9F6468-CBD0-4C74-A534-FC1CCED477B8}"/>
              </a:ext>
            </a:extLst>
          </p:cNvPr>
          <p:cNvSpPr txBox="1"/>
          <p:nvPr/>
        </p:nvSpPr>
        <p:spPr>
          <a:xfrm>
            <a:off x="871670" y="1093356"/>
            <a:ext cx="9485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06C9E"/>
                </a:solidFill>
              </a:rPr>
              <a:t>お悩み掲示板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D7CD8EB-8761-43B2-98D5-220C563FFA7F}"/>
              </a:ext>
            </a:extLst>
          </p:cNvPr>
          <p:cNvSpPr txBox="1"/>
          <p:nvPr/>
        </p:nvSpPr>
        <p:spPr>
          <a:xfrm>
            <a:off x="7468023" y="2347259"/>
            <a:ext cx="306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全体にトンマナ合わせ</a:t>
            </a:r>
            <a:endParaRPr kumimoji="1" lang="en-US" altLang="ja-JP" dirty="0"/>
          </a:p>
          <a:p>
            <a:r>
              <a:rPr lang="ja-JP" altLang="en-US" dirty="0"/>
              <a:t>文章はこのままでも</a:t>
            </a:r>
            <a:r>
              <a:rPr lang="en-US" altLang="ja-JP" dirty="0"/>
              <a:t>OK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953EFF-2B21-4FD2-90E0-7336C8C13C5C}"/>
              </a:ext>
            </a:extLst>
          </p:cNvPr>
          <p:cNvSpPr txBox="1"/>
          <p:nvPr/>
        </p:nvSpPr>
        <p:spPr>
          <a:xfrm>
            <a:off x="4876799" y="2719138"/>
            <a:ext cx="1291391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頭痛</a:t>
            </a:r>
            <a:endParaRPr kumimoji="1" lang="en-US" altLang="ja-JP" dirty="0"/>
          </a:p>
          <a:p>
            <a:r>
              <a:rPr kumimoji="1" lang="ja-JP" altLang="en-US" dirty="0"/>
              <a:t>倦怠感</a:t>
            </a:r>
            <a:endParaRPr kumimoji="1" lang="en-US" altLang="ja-JP" dirty="0"/>
          </a:p>
          <a:p>
            <a:r>
              <a:rPr kumimoji="1" lang="ja-JP" altLang="en-US" dirty="0"/>
              <a:t>ピル</a:t>
            </a:r>
            <a:endParaRPr kumimoji="1" lang="en-US" altLang="ja-JP" dirty="0"/>
          </a:p>
          <a:p>
            <a:r>
              <a:rPr kumimoji="1" lang="ja-JP" altLang="en-US" dirty="0"/>
              <a:t>貧血</a:t>
            </a:r>
            <a:endParaRPr kumimoji="1" lang="en-US" altLang="ja-JP" dirty="0"/>
          </a:p>
          <a:p>
            <a:r>
              <a:rPr kumimoji="1" lang="en-US" altLang="ja-JP" dirty="0"/>
              <a:t>PMS</a:t>
            </a:r>
          </a:p>
          <a:p>
            <a:r>
              <a:rPr kumimoji="1" lang="ja-JP" altLang="en-US" dirty="0"/>
              <a:t>生理不順</a:t>
            </a:r>
            <a:endParaRPr kumimoji="1" lang="en-US" altLang="ja-JP" dirty="0"/>
          </a:p>
          <a:p>
            <a:r>
              <a:rPr lang="ja-JP" altLang="en-US" dirty="0"/>
              <a:t>肌荒れ</a:t>
            </a:r>
            <a:endParaRPr lang="en-US" altLang="ja-JP" dirty="0"/>
          </a:p>
          <a:p>
            <a:r>
              <a:rPr lang="ja-JP" altLang="en-US" dirty="0"/>
              <a:t>腹痛</a:t>
            </a:r>
            <a:endParaRPr lang="en-US" altLang="ja-JP" dirty="0"/>
          </a:p>
          <a:p>
            <a:r>
              <a:rPr lang="ja-JP" altLang="en-US" dirty="0"/>
              <a:t>便秘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334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11F8F6-5615-4866-AE16-8CD0EDFC8DE5}"/>
              </a:ext>
            </a:extLst>
          </p:cNvPr>
          <p:cNvSpPr txBox="1"/>
          <p:nvPr/>
        </p:nvSpPr>
        <p:spPr>
          <a:xfrm>
            <a:off x="874594" y="358038"/>
            <a:ext cx="3065017" cy="379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細かい体の状態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01FD29C-C65C-4D2F-B9E4-7961ED09E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08" y="1175935"/>
            <a:ext cx="3378394" cy="532869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8DFD19-2772-47DB-BF8A-946351A6A3A7}"/>
              </a:ext>
            </a:extLst>
          </p:cNvPr>
          <p:cNvSpPr txBox="1"/>
          <p:nvPr/>
        </p:nvSpPr>
        <p:spPr>
          <a:xfrm>
            <a:off x="4941391" y="2804459"/>
            <a:ext cx="306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・全体にトンマナ合わせ</a:t>
            </a:r>
            <a:endParaRPr kumimoji="1" lang="en-US" altLang="ja-JP" dirty="0"/>
          </a:p>
          <a:p>
            <a:r>
              <a:rPr lang="ja-JP" altLang="en-US" dirty="0"/>
              <a:t>・数値は指定なし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613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309</Words>
  <Application>Microsoft Office PowerPoint</Application>
  <PresentationFormat>ワイド画面</PresentationFormat>
  <Paragraphs>74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中澤　政紀</dc:creator>
  <cp:lastModifiedBy>中澤　政紀</cp:lastModifiedBy>
  <cp:revision>33</cp:revision>
  <dcterms:created xsi:type="dcterms:W3CDTF">2022-09-04T23:46:45Z</dcterms:created>
  <dcterms:modified xsi:type="dcterms:W3CDTF">2022-09-14T05:31:09Z</dcterms:modified>
</cp:coreProperties>
</file>