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25" d="100"/>
          <a:sy n="125" d="100"/>
        </p:scale>
        <p:origin x="13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93370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2500725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3603160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1013354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984887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2565695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1822754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416145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507057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2283022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AAA405-74AB-4FE9-85F4-0ABCBF5E06FB}" type="datetimeFigureOut">
              <a:rPr kumimoji="1" lang="ja-JP" altLang="en-US" smtClean="0"/>
              <a:t>2022/8/10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1928807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2AAA405-74AB-4FE9-85F4-0ABCBF5E06FB}" type="datetimeFigureOut">
              <a:rPr kumimoji="1" lang="ja-JP" altLang="en-US" smtClean="0"/>
              <a:t>2022/8/10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6256DC6-28DC-4387-9E0C-2161ADDB2092}" type="slidenum">
              <a:rPr kumimoji="1" lang="ja-JP" altLang="en-US" smtClean="0"/>
              <a:t>‹#›</a:t>
            </a:fld>
            <a:endParaRPr kumimoji="1" lang="ja-JP" altLang="en-US"/>
          </a:p>
        </p:txBody>
      </p:sp>
    </p:spTree>
    <p:extLst>
      <p:ext uri="{BB962C8B-B14F-4D97-AF65-F5344CB8AC3E}">
        <p14:creationId xmlns:p14="http://schemas.microsoft.com/office/powerpoint/2010/main" val="3464393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862BF67-EEBD-2663-86F6-13FBE10E64F2}"/>
              </a:ext>
            </a:extLst>
          </p:cNvPr>
          <p:cNvSpPr txBox="1"/>
          <p:nvPr/>
        </p:nvSpPr>
        <p:spPr>
          <a:xfrm>
            <a:off x="373380" y="297656"/>
            <a:ext cx="4587240" cy="307777"/>
          </a:xfrm>
          <a:prstGeom prst="rect">
            <a:avLst/>
          </a:prstGeom>
          <a:noFill/>
        </p:spPr>
        <p:txBody>
          <a:bodyPr wrap="square" rtlCol="0">
            <a:spAutoFit/>
          </a:bodyPr>
          <a:lstStyle/>
          <a:p>
            <a:r>
              <a:rPr kumimoji="1" lang="en-US" altLang="ja-JP" sz="1400" dirty="0" err="1"/>
              <a:t>Kintone</a:t>
            </a:r>
            <a:r>
              <a:rPr kumimoji="1" lang="en-US" altLang="ja-JP" sz="1400" dirty="0"/>
              <a:t> </a:t>
            </a:r>
            <a:r>
              <a:rPr kumimoji="1" lang="ja-JP" altLang="en-US" sz="1400" dirty="0"/>
              <a:t>アプリ間日付入力</a:t>
            </a:r>
          </a:p>
        </p:txBody>
      </p:sp>
      <p:sp>
        <p:nvSpPr>
          <p:cNvPr id="5" name="テキスト ボックス 4">
            <a:extLst>
              <a:ext uri="{FF2B5EF4-FFF2-40B4-BE49-F238E27FC236}">
                <a16:creationId xmlns:a16="http://schemas.microsoft.com/office/drawing/2014/main" id="{1D416AF1-A36A-0259-B71D-F28720094A50}"/>
              </a:ext>
            </a:extLst>
          </p:cNvPr>
          <p:cNvSpPr txBox="1"/>
          <p:nvPr/>
        </p:nvSpPr>
        <p:spPr>
          <a:xfrm>
            <a:off x="960120" y="715715"/>
            <a:ext cx="3337560" cy="461665"/>
          </a:xfrm>
          <a:prstGeom prst="rect">
            <a:avLst/>
          </a:prstGeom>
          <a:noFill/>
        </p:spPr>
        <p:txBody>
          <a:bodyPr wrap="square" rtlCol="0">
            <a:spAutoFit/>
          </a:bodyPr>
          <a:lstStyle/>
          <a:p>
            <a:r>
              <a:rPr kumimoji="1" lang="ja-JP" altLang="en-US" sz="1200" dirty="0"/>
              <a:t>アプリ間で日付を転記するスクリプトまたはプラグインを作成して頂きたい。</a:t>
            </a:r>
          </a:p>
        </p:txBody>
      </p:sp>
      <p:sp>
        <p:nvSpPr>
          <p:cNvPr id="6" name="テキスト ボックス 5">
            <a:extLst>
              <a:ext uri="{FF2B5EF4-FFF2-40B4-BE49-F238E27FC236}">
                <a16:creationId xmlns:a16="http://schemas.microsoft.com/office/drawing/2014/main" id="{6DB7D51D-946E-6B15-4B34-EC4A87362E70}"/>
              </a:ext>
            </a:extLst>
          </p:cNvPr>
          <p:cNvSpPr txBox="1"/>
          <p:nvPr/>
        </p:nvSpPr>
        <p:spPr>
          <a:xfrm>
            <a:off x="701040" y="1287662"/>
            <a:ext cx="4069080" cy="1200329"/>
          </a:xfrm>
          <a:prstGeom prst="rect">
            <a:avLst/>
          </a:prstGeom>
          <a:noFill/>
        </p:spPr>
        <p:txBody>
          <a:bodyPr wrap="square" rtlCol="0">
            <a:spAutoFit/>
          </a:bodyPr>
          <a:lstStyle/>
          <a:p>
            <a:r>
              <a:rPr kumimoji="1" lang="ja-JP" altLang="en-US" sz="1200" dirty="0"/>
              <a:t>アプリ構成</a:t>
            </a:r>
            <a:endParaRPr kumimoji="1" lang="en-US" altLang="ja-JP" sz="1200" dirty="0"/>
          </a:p>
          <a:p>
            <a:r>
              <a:rPr kumimoji="1" lang="ja-JP" altLang="en-US" sz="1200" dirty="0"/>
              <a:t>　①　取引先マスター　</a:t>
            </a:r>
            <a:r>
              <a:rPr kumimoji="1" lang="en-US" altLang="ja-JP" sz="1200" dirty="0"/>
              <a:t>(</a:t>
            </a:r>
            <a:r>
              <a:rPr kumimoji="1" lang="ja-JP" altLang="en-US" sz="1200" dirty="0"/>
              <a:t>会社ごとに</a:t>
            </a:r>
            <a:r>
              <a:rPr kumimoji="1" lang="en-US" altLang="ja-JP" sz="1200" dirty="0"/>
              <a:t>1</a:t>
            </a:r>
            <a:r>
              <a:rPr kumimoji="1" lang="ja-JP" altLang="en-US" sz="1200" dirty="0"/>
              <a:t>レコード</a:t>
            </a:r>
            <a:r>
              <a:rPr kumimoji="1" lang="en-US" altLang="ja-JP" sz="1200" dirty="0"/>
              <a:t>)</a:t>
            </a:r>
          </a:p>
          <a:p>
            <a:r>
              <a:rPr kumimoji="1" lang="ja-JP" altLang="en-US" sz="1200" dirty="0"/>
              <a:t>　②　取引管理　</a:t>
            </a:r>
            <a:r>
              <a:rPr kumimoji="1" lang="en-US" altLang="ja-JP" sz="1200" dirty="0"/>
              <a:t>(</a:t>
            </a:r>
            <a:r>
              <a:rPr kumimoji="1" lang="ja-JP" altLang="en-US" sz="1200" dirty="0"/>
              <a:t>取引ごとに</a:t>
            </a:r>
            <a:r>
              <a:rPr kumimoji="1" lang="en-US" altLang="ja-JP" sz="1200" dirty="0"/>
              <a:t>1</a:t>
            </a:r>
            <a:r>
              <a:rPr kumimoji="1" lang="ja-JP" altLang="en-US" sz="1200" dirty="0"/>
              <a:t>レコード</a:t>
            </a:r>
            <a:r>
              <a:rPr kumimoji="1" lang="en-US" altLang="ja-JP" sz="1200" dirty="0"/>
              <a:t>)</a:t>
            </a:r>
          </a:p>
          <a:p>
            <a:r>
              <a:rPr kumimoji="1" lang="ja-JP" altLang="en-US" sz="1200" dirty="0"/>
              <a:t>　③　連絡管理　</a:t>
            </a:r>
            <a:r>
              <a:rPr kumimoji="1" lang="en-US" altLang="ja-JP" sz="1200" dirty="0"/>
              <a:t>(</a:t>
            </a:r>
            <a:r>
              <a:rPr kumimoji="1" lang="ja-JP" altLang="en-US" sz="1200" dirty="0"/>
              <a:t>連絡ごとに</a:t>
            </a:r>
            <a:r>
              <a:rPr kumimoji="1" lang="en-US" altLang="ja-JP" sz="1200" dirty="0"/>
              <a:t>1</a:t>
            </a:r>
            <a:r>
              <a:rPr kumimoji="1" lang="ja-JP" altLang="en-US" sz="1200" dirty="0"/>
              <a:t>レコード</a:t>
            </a:r>
            <a:r>
              <a:rPr kumimoji="1" lang="en-US" altLang="ja-JP" sz="1200" dirty="0"/>
              <a:t>)</a:t>
            </a:r>
          </a:p>
          <a:p>
            <a:endParaRPr kumimoji="1" lang="en-US" altLang="ja-JP" sz="1200" dirty="0"/>
          </a:p>
          <a:p>
            <a:r>
              <a:rPr kumimoji="1" lang="ja-JP" altLang="en-US" sz="1200" dirty="0"/>
              <a:t>　②③のアプリは①の会社名をルックアップしています。</a:t>
            </a:r>
          </a:p>
        </p:txBody>
      </p:sp>
      <p:sp>
        <p:nvSpPr>
          <p:cNvPr id="9" name="テキスト ボックス 8">
            <a:extLst>
              <a:ext uri="{FF2B5EF4-FFF2-40B4-BE49-F238E27FC236}">
                <a16:creationId xmlns:a16="http://schemas.microsoft.com/office/drawing/2014/main" id="{00817347-AA2A-E4A2-18AC-266387770C14}"/>
              </a:ext>
            </a:extLst>
          </p:cNvPr>
          <p:cNvSpPr txBox="1"/>
          <p:nvPr/>
        </p:nvSpPr>
        <p:spPr>
          <a:xfrm>
            <a:off x="541020" y="2659916"/>
            <a:ext cx="4069080" cy="276999"/>
          </a:xfrm>
          <a:prstGeom prst="rect">
            <a:avLst/>
          </a:prstGeom>
          <a:noFill/>
        </p:spPr>
        <p:txBody>
          <a:bodyPr wrap="square" rtlCol="0">
            <a:spAutoFit/>
          </a:bodyPr>
          <a:lstStyle/>
          <a:p>
            <a:r>
              <a:rPr kumimoji="1" lang="ja-JP" altLang="en-US" sz="1200" dirty="0"/>
              <a:t>　①　取引先マスター</a:t>
            </a:r>
            <a:endParaRPr kumimoji="1" lang="en-US" altLang="ja-JP" sz="1200" dirty="0"/>
          </a:p>
        </p:txBody>
      </p:sp>
      <p:pic>
        <p:nvPicPr>
          <p:cNvPr id="11" name="図 10">
            <a:extLst>
              <a:ext uri="{FF2B5EF4-FFF2-40B4-BE49-F238E27FC236}">
                <a16:creationId xmlns:a16="http://schemas.microsoft.com/office/drawing/2014/main" id="{B20732C4-58AE-4FA1-4C3C-E83AB6FC6F44}"/>
              </a:ext>
            </a:extLst>
          </p:cNvPr>
          <p:cNvPicPr>
            <a:picLocks noChangeAspect="1"/>
          </p:cNvPicPr>
          <p:nvPr/>
        </p:nvPicPr>
        <p:blipFill>
          <a:blip r:embed="rId2"/>
          <a:stretch>
            <a:fillRect/>
          </a:stretch>
        </p:blipFill>
        <p:spPr>
          <a:xfrm>
            <a:off x="701040" y="2963525"/>
            <a:ext cx="5137879" cy="2689476"/>
          </a:xfrm>
          <a:prstGeom prst="rect">
            <a:avLst/>
          </a:prstGeom>
        </p:spPr>
      </p:pic>
      <p:sp>
        <p:nvSpPr>
          <p:cNvPr id="12" name="テキスト ボックス 11">
            <a:extLst>
              <a:ext uri="{FF2B5EF4-FFF2-40B4-BE49-F238E27FC236}">
                <a16:creationId xmlns:a16="http://schemas.microsoft.com/office/drawing/2014/main" id="{F6046C9D-CEA7-CA81-F1DF-7AE7A5634670}"/>
              </a:ext>
            </a:extLst>
          </p:cNvPr>
          <p:cNvSpPr txBox="1"/>
          <p:nvPr/>
        </p:nvSpPr>
        <p:spPr>
          <a:xfrm>
            <a:off x="960120" y="5713036"/>
            <a:ext cx="4069080" cy="830997"/>
          </a:xfrm>
          <a:prstGeom prst="rect">
            <a:avLst/>
          </a:prstGeom>
          <a:noFill/>
        </p:spPr>
        <p:txBody>
          <a:bodyPr wrap="square" rtlCol="0">
            <a:spAutoFit/>
          </a:bodyPr>
          <a:lstStyle/>
          <a:p>
            <a:r>
              <a:rPr kumimoji="1" lang="ja-JP" altLang="en-US" sz="1200" dirty="0"/>
              <a:t>取引管理アプリで</a:t>
            </a:r>
            <a:r>
              <a:rPr kumimoji="1" lang="en-US" altLang="ja-JP" sz="1200" dirty="0"/>
              <a:t>A</a:t>
            </a:r>
            <a:r>
              <a:rPr kumimoji="1" lang="ja-JP" altLang="en-US" sz="1200" dirty="0"/>
              <a:t>商事と最後に取引したレコードの日付を取引先マスターの最終取引日に自動入力したい</a:t>
            </a:r>
            <a:endParaRPr kumimoji="1" lang="en-US" altLang="ja-JP" sz="1200" dirty="0"/>
          </a:p>
          <a:p>
            <a:r>
              <a:rPr kumimoji="1" lang="ja-JP" altLang="en-US" sz="1200" dirty="0"/>
              <a:t>同じく、連絡管理アプリの</a:t>
            </a:r>
            <a:r>
              <a:rPr kumimoji="1" lang="en-US" altLang="ja-JP" sz="1200" dirty="0"/>
              <a:t>A</a:t>
            </a:r>
            <a:r>
              <a:rPr kumimoji="1" lang="ja-JP" altLang="en-US" sz="1200" dirty="0"/>
              <a:t>商事との最終連絡日を取引先マスターの最終連絡日に自動入力したい</a:t>
            </a:r>
          </a:p>
        </p:txBody>
      </p:sp>
      <p:pic>
        <p:nvPicPr>
          <p:cNvPr id="14" name="図 13" descr="グラフィカル ユーザー インターフェイス&#10;&#10;自動的に生成された説明">
            <a:extLst>
              <a:ext uri="{FF2B5EF4-FFF2-40B4-BE49-F238E27FC236}">
                <a16:creationId xmlns:a16="http://schemas.microsoft.com/office/drawing/2014/main" id="{863409D0-909B-8257-0740-39F461A631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160" y="7208106"/>
            <a:ext cx="4587240" cy="2325436"/>
          </a:xfrm>
          <a:prstGeom prst="rect">
            <a:avLst/>
          </a:prstGeom>
        </p:spPr>
      </p:pic>
      <p:sp>
        <p:nvSpPr>
          <p:cNvPr id="15" name="テキスト ボックス 14">
            <a:extLst>
              <a:ext uri="{FF2B5EF4-FFF2-40B4-BE49-F238E27FC236}">
                <a16:creationId xmlns:a16="http://schemas.microsoft.com/office/drawing/2014/main" id="{E246712F-16A3-7BEA-61F5-A4E0634CC979}"/>
              </a:ext>
            </a:extLst>
          </p:cNvPr>
          <p:cNvSpPr txBox="1"/>
          <p:nvPr/>
        </p:nvSpPr>
        <p:spPr>
          <a:xfrm>
            <a:off x="594360" y="6931107"/>
            <a:ext cx="4069080" cy="276999"/>
          </a:xfrm>
          <a:prstGeom prst="rect">
            <a:avLst/>
          </a:prstGeom>
          <a:noFill/>
        </p:spPr>
        <p:txBody>
          <a:bodyPr wrap="square" rtlCol="0">
            <a:spAutoFit/>
          </a:bodyPr>
          <a:lstStyle/>
          <a:p>
            <a:r>
              <a:rPr kumimoji="1" lang="ja-JP" altLang="en-US" sz="1200" dirty="0"/>
              <a:t>　②　取引管理</a:t>
            </a:r>
            <a:endParaRPr kumimoji="1" lang="en-US" altLang="ja-JP" sz="1200" dirty="0"/>
          </a:p>
        </p:txBody>
      </p:sp>
    </p:spTree>
    <p:extLst>
      <p:ext uri="{BB962C8B-B14F-4D97-AF65-F5344CB8AC3E}">
        <p14:creationId xmlns:p14="http://schemas.microsoft.com/office/powerpoint/2010/main" val="981450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ィカル ユーザー インターフェイス, アプリケーション&#10;&#10;自動的に生成された説明">
            <a:extLst>
              <a:ext uri="{FF2B5EF4-FFF2-40B4-BE49-F238E27FC236}">
                <a16:creationId xmlns:a16="http://schemas.microsoft.com/office/drawing/2014/main" id="{E6FF153D-5657-A9A0-FC28-D4BB826DED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789" y="1653540"/>
            <a:ext cx="5234421" cy="2673194"/>
          </a:xfrm>
          <a:prstGeom prst="rect">
            <a:avLst/>
          </a:prstGeom>
        </p:spPr>
      </p:pic>
      <p:sp>
        <p:nvSpPr>
          <p:cNvPr id="6" name="テキスト ボックス 5">
            <a:extLst>
              <a:ext uri="{FF2B5EF4-FFF2-40B4-BE49-F238E27FC236}">
                <a16:creationId xmlns:a16="http://schemas.microsoft.com/office/drawing/2014/main" id="{CB7E512D-0882-5840-AC55-009F516629A5}"/>
              </a:ext>
            </a:extLst>
          </p:cNvPr>
          <p:cNvSpPr txBox="1"/>
          <p:nvPr/>
        </p:nvSpPr>
        <p:spPr>
          <a:xfrm>
            <a:off x="533919" y="1322787"/>
            <a:ext cx="4069080" cy="276999"/>
          </a:xfrm>
          <a:prstGeom prst="rect">
            <a:avLst/>
          </a:prstGeom>
          <a:noFill/>
        </p:spPr>
        <p:txBody>
          <a:bodyPr wrap="square" rtlCol="0">
            <a:spAutoFit/>
          </a:bodyPr>
          <a:lstStyle/>
          <a:p>
            <a:r>
              <a:rPr kumimoji="1" lang="ja-JP" altLang="en-US" sz="1200" dirty="0"/>
              <a:t>　③　連絡管理</a:t>
            </a:r>
            <a:endParaRPr kumimoji="1" lang="en-US" altLang="ja-JP" sz="1200" dirty="0"/>
          </a:p>
        </p:txBody>
      </p:sp>
      <p:sp>
        <p:nvSpPr>
          <p:cNvPr id="7" name="テキスト ボックス 6">
            <a:extLst>
              <a:ext uri="{FF2B5EF4-FFF2-40B4-BE49-F238E27FC236}">
                <a16:creationId xmlns:a16="http://schemas.microsoft.com/office/drawing/2014/main" id="{60680B0B-E79C-0201-E0FC-020A30E5F6FB}"/>
              </a:ext>
            </a:extLst>
          </p:cNvPr>
          <p:cNvSpPr txBox="1"/>
          <p:nvPr/>
        </p:nvSpPr>
        <p:spPr>
          <a:xfrm>
            <a:off x="933709" y="4380488"/>
            <a:ext cx="4069080" cy="400110"/>
          </a:xfrm>
          <a:prstGeom prst="rect">
            <a:avLst/>
          </a:prstGeom>
          <a:noFill/>
        </p:spPr>
        <p:txBody>
          <a:bodyPr wrap="square" rtlCol="0">
            <a:spAutoFit/>
          </a:bodyPr>
          <a:lstStyle/>
          <a:p>
            <a:r>
              <a:rPr kumimoji="1" lang="ja-JP" altLang="en-US" sz="1000" dirty="0"/>
              <a:t>上記のアプリは説明用に作成したもので、実際に運用するアプリはすでに存在している別物になります</a:t>
            </a:r>
          </a:p>
        </p:txBody>
      </p:sp>
    </p:spTree>
    <p:extLst>
      <p:ext uri="{BB962C8B-B14F-4D97-AF65-F5344CB8AC3E}">
        <p14:creationId xmlns:p14="http://schemas.microsoft.com/office/powerpoint/2010/main" val="392066973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TotalTime>
  <Words>155</Words>
  <Application>Microsoft Office PowerPoint</Application>
  <PresentationFormat>A4 210 x 297 mm</PresentationFormat>
  <Paragraphs>14</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Z3299</dc:creator>
  <cp:lastModifiedBy>Z3299</cp:lastModifiedBy>
  <cp:revision>1</cp:revision>
  <dcterms:created xsi:type="dcterms:W3CDTF">2022-08-10T04:59:16Z</dcterms:created>
  <dcterms:modified xsi:type="dcterms:W3CDTF">2022-08-10T05:13:14Z</dcterms:modified>
</cp:coreProperties>
</file>