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F09798-A1EE-4FFC-BEB6-3656F24D1EFB}" v="335" dt="2021-01-29T04:48:34.3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0" d="100"/>
          <a:sy n="80" d="100"/>
        </p:scale>
        <p:origin x="60"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島 久明" userId="c0134df3d62c6987" providerId="LiveId" clId="{2FF09798-A1EE-4FFC-BEB6-3656F24D1EFB}"/>
    <pc:docChg chg="undo redo custSel addSld delSld modSld">
      <pc:chgData name="小島 久明" userId="c0134df3d62c6987" providerId="LiveId" clId="{2FF09798-A1EE-4FFC-BEB6-3656F24D1EFB}" dt="2021-02-08T02:12:10.410" v="2274" actId="20577"/>
      <pc:docMkLst>
        <pc:docMk/>
      </pc:docMkLst>
      <pc:sldChg chg="addSp delSp modSp mod">
        <pc:chgData name="小島 久明" userId="c0134df3d62c6987" providerId="LiveId" clId="{2FF09798-A1EE-4FFC-BEB6-3656F24D1EFB}" dt="2021-01-25T04:44:20.172" v="860"/>
        <pc:sldMkLst>
          <pc:docMk/>
          <pc:sldMk cId="1412834302" sldId="257"/>
        </pc:sldMkLst>
        <pc:spChg chg="mod">
          <ac:chgData name="小島 久明" userId="c0134df3d62c6987" providerId="LiveId" clId="{2FF09798-A1EE-4FFC-BEB6-3656F24D1EFB}" dt="2021-01-25T04:43:32.459" v="825" actId="1076"/>
          <ac:spMkLst>
            <pc:docMk/>
            <pc:sldMk cId="1412834302" sldId="257"/>
            <ac:spMk id="2" creationId="{F2ACD778-E6EC-425E-9711-25C234BF1C1D}"/>
          </ac:spMkLst>
        </pc:spChg>
        <pc:spChg chg="mod">
          <ac:chgData name="小島 久明" userId="c0134df3d62c6987" providerId="LiveId" clId="{2FF09798-A1EE-4FFC-BEB6-3656F24D1EFB}" dt="2021-01-25T04:43:38.089" v="826" actId="1076"/>
          <ac:spMkLst>
            <pc:docMk/>
            <pc:sldMk cId="1412834302" sldId="257"/>
            <ac:spMk id="4" creationId="{8AF5298C-D608-4E2F-B169-B3729A9669AD}"/>
          </ac:spMkLst>
        </pc:spChg>
        <pc:spChg chg="mod">
          <ac:chgData name="小島 久明" userId="c0134df3d62c6987" providerId="LiveId" clId="{2FF09798-A1EE-4FFC-BEB6-3656F24D1EFB}" dt="2021-01-25T04:43:41.889" v="827" actId="1076"/>
          <ac:spMkLst>
            <pc:docMk/>
            <pc:sldMk cId="1412834302" sldId="257"/>
            <ac:spMk id="5" creationId="{82F9140C-E268-4863-AABA-BED2BEEE2215}"/>
          </ac:spMkLst>
        </pc:spChg>
        <pc:spChg chg="add del mod">
          <ac:chgData name="小島 久明" userId="c0134df3d62c6987" providerId="LiveId" clId="{2FF09798-A1EE-4FFC-BEB6-3656F24D1EFB}" dt="2021-01-25T04:44:20.172" v="860"/>
          <ac:spMkLst>
            <pc:docMk/>
            <pc:sldMk cId="1412834302" sldId="257"/>
            <ac:spMk id="6" creationId="{4BDE95A9-3DBA-44A9-BB02-89E948FF80BE}"/>
          </ac:spMkLst>
        </pc:spChg>
        <pc:spChg chg="add mod">
          <ac:chgData name="小島 久明" userId="c0134df3d62c6987" providerId="LiveId" clId="{2FF09798-A1EE-4FFC-BEB6-3656F24D1EFB}" dt="2021-01-25T04:44:17.850" v="858"/>
          <ac:spMkLst>
            <pc:docMk/>
            <pc:sldMk cId="1412834302" sldId="257"/>
            <ac:spMk id="7" creationId="{D7A2A9E3-63A2-46F8-B08A-502D80B55B21}"/>
          </ac:spMkLst>
        </pc:spChg>
      </pc:sldChg>
      <pc:sldChg chg="addSp delSp modSp mod">
        <pc:chgData name="小島 久明" userId="c0134df3d62c6987" providerId="LiveId" clId="{2FF09798-A1EE-4FFC-BEB6-3656F24D1EFB}" dt="2021-01-29T04:14:38.528" v="1582" actId="14100"/>
        <pc:sldMkLst>
          <pc:docMk/>
          <pc:sldMk cId="2264180850" sldId="258"/>
        </pc:sldMkLst>
        <pc:spChg chg="mod">
          <ac:chgData name="小島 久明" userId="c0134df3d62c6987" providerId="LiveId" clId="{2FF09798-A1EE-4FFC-BEB6-3656F24D1EFB}" dt="2021-01-29T04:14:38.528" v="1582" actId="14100"/>
          <ac:spMkLst>
            <pc:docMk/>
            <pc:sldMk cId="2264180850" sldId="258"/>
            <ac:spMk id="3" creationId="{1AE99B41-B331-4517-9621-C46B7BD178A6}"/>
          </ac:spMkLst>
        </pc:spChg>
        <pc:spChg chg="add del mod">
          <ac:chgData name="小島 久明" userId="c0134df3d62c6987" providerId="LiveId" clId="{2FF09798-A1EE-4FFC-BEB6-3656F24D1EFB}" dt="2021-01-20T14:12:50.501" v="24" actId="21"/>
          <ac:spMkLst>
            <pc:docMk/>
            <pc:sldMk cId="2264180850" sldId="258"/>
            <ac:spMk id="4" creationId="{320D21F6-A0EF-48DA-ABBB-7920BA29C44D}"/>
          </ac:spMkLst>
        </pc:spChg>
        <pc:spChg chg="add mod">
          <ac:chgData name="小島 久明" userId="c0134df3d62c6987" providerId="LiveId" clId="{2FF09798-A1EE-4FFC-BEB6-3656F24D1EFB}" dt="2021-01-20T14:16:52.363" v="108" actId="20577"/>
          <ac:spMkLst>
            <pc:docMk/>
            <pc:sldMk cId="2264180850" sldId="258"/>
            <ac:spMk id="5" creationId="{03D4A16F-0670-4346-AC8A-152B29BA58B2}"/>
          </ac:spMkLst>
        </pc:spChg>
        <pc:spChg chg="add mod">
          <ac:chgData name="小島 久明" userId="c0134df3d62c6987" providerId="LiveId" clId="{2FF09798-A1EE-4FFC-BEB6-3656F24D1EFB}" dt="2021-01-20T14:17:00.294" v="115"/>
          <ac:spMkLst>
            <pc:docMk/>
            <pc:sldMk cId="2264180850" sldId="258"/>
            <ac:spMk id="6" creationId="{21FB2A46-2C42-4981-A36A-2512371982BF}"/>
          </ac:spMkLst>
        </pc:spChg>
        <pc:spChg chg="add mod">
          <ac:chgData name="小島 久明" userId="c0134df3d62c6987" providerId="LiveId" clId="{2FF09798-A1EE-4FFC-BEB6-3656F24D1EFB}" dt="2021-01-20T14:17:07.709" v="122"/>
          <ac:spMkLst>
            <pc:docMk/>
            <pc:sldMk cId="2264180850" sldId="258"/>
            <ac:spMk id="7" creationId="{297C2297-0B8B-4CA3-98AA-95A79B52C583}"/>
          </ac:spMkLst>
        </pc:spChg>
        <pc:spChg chg="add mod">
          <ac:chgData name="小島 久明" userId="c0134df3d62c6987" providerId="LiveId" clId="{2FF09798-A1EE-4FFC-BEB6-3656F24D1EFB}" dt="2021-01-20T14:17:14.512" v="126"/>
          <ac:spMkLst>
            <pc:docMk/>
            <pc:sldMk cId="2264180850" sldId="258"/>
            <ac:spMk id="8" creationId="{41DD02EA-7C6B-4919-AA21-B3BAAB7AB04B}"/>
          </ac:spMkLst>
        </pc:spChg>
        <pc:spChg chg="add mod">
          <ac:chgData name="小島 久明" userId="c0134df3d62c6987" providerId="LiveId" clId="{2FF09798-A1EE-4FFC-BEB6-3656F24D1EFB}" dt="2021-01-20T14:13:30.138" v="26" actId="465"/>
          <ac:spMkLst>
            <pc:docMk/>
            <pc:sldMk cId="2264180850" sldId="258"/>
            <ac:spMk id="9" creationId="{C690F72C-A531-41DC-B8AC-8C1E667277E4}"/>
          </ac:spMkLst>
        </pc:spChg>
        <pc:spChg chg="add mod">
          <ac:chgData name="小島 久明" userId="c0134df3d62c6987" providerId="LiveId" clId="{2FF09798-A1EE-4FFC-BEB6-3656F24D1EFB}" dt="2021-01-20T14:13:30.138" v="26" actId="465"/>
          <ac:spMkLst>
            <pc:docMk/>
            <pc:sldMk cId="2264180850" sldId="258"/>
            <ac:spMk id="10" creationId="{4E881B0C-EE13-4CC6-ACDE-969A496D5E42}"/>
          </ac:spMkLst>
        </pc:spChg>
        <pc:spChg chg="add mod">
          <ac:chgData name="小島 久明" userId="c0134df3d62c6987" providerId="LiveId" clId="{2FF09798-A1EE-4FFC-BEB6-3656F24D1EFB}" dt="2021-01-20T14:11:58.681" v="12" actId="1076"/>
          <ac:spMkLst>
            <pc:docMk/>
            <pc:sldMk cId="2264180850" sldId="258"/>
            <ac:spMk id="11" creationId="{27BBF8BA-F657-41BB-A5AD-15D78B88B570}"/>
          </ac:spMkLst>
        </pc:spChg>
        <pc:spChg chg="add mod">
          <ac:chgData name="小島 久明" userId="c0134df3d62c6987" providerId="LiveId" clId="{2FF09798-A1EE-4FFC-BEB6-3656F24D1EFB}" dt="2021-01-20T14:13:30.138" v="26" actId="465"/>
          <ac:spMkLst>
            <pc:docMk/>
            <pc:sldMk cId="2264180850" sldId="258"/>
            <ac:spMk id="12" creationId="{321DF275-228A-46DB-B83D-8ED382A62048}"/>
          </ac:spMkLst>
        </pc:spChg>
        <pc:spChg chg="add mod">
          <ac:chgData name="小島 久明" userId="c0134df3d62c6987" providerId="LiveId" clId="{2FF09798-A1EE-4FFC-BEB6-3656F24D1EFB}" dt="2021-01-20T14:13:30.138" v="26" actId="465"/>
          <ac:spMkLst>
            <pc:docMk/>
            <pc:sldMk cId="2264180850" sldId="258"/>
            <ac:spMk id="13" creationId="{F8A02B70-AB49-4439-BBC2-DB23783EDBC0}"/>
          </ac:spMkLst>
        </pc:spChg>
        <pc:spChg chg="add mod">
          <ac:chgData name="小島 久明" userId="c0134df3d62c6987" providerId="LiveId" clId="{2FF09798-A1EE-4FFC-BEB6-3656F24D1EFB}" dt="2021-01-20T14:16:31.860" v="98" actId="1076"/>
          <ac:spMkLst>
            <pc:docMk/>
            <pc:sldMk cId="2264180850" sldId="258"/>
            <ac:spMk id="14" creationId="{3BB71907-7013-4CC9-8B05-1DF853D70180}"/>
          </ac:spMkLst>
        </pc:spChg>
        <pc:spChg chg="add mod">
          <ac:chgData name="小島 久明" userId="c0134df3d62c6987" providerId="LiveId" clId="{2FF09798-A1EE-4FFC-BEB6-3656F24D1EFB}" dt="2021-01-20T14:16:28.289" v="97" actId="1076"/>
          <ac:spMkLst>
            <pc:docMk/>
            <pc:sldMk cId="2264180850" sldId="258"/>
            <ac:spMk id="15" creationId="{F7B8955B-2AF0-4859-9327-51902AB8D82D}"/>
          </ac:spMkLst>
        </pc:spChg>
        <pc:spChg chg="add mod">
          <ac:chgData name="小島 久明" userId="c0134df3d62c6987" providerId="LiveId" clId="{2FF09798-A1EE-4FFC-BEB6-3656F24D1EFB}" dt="2021-01-20T15:23:26.256" v="417" actId="1076"/>
          <ac:spMkLst>
            <pc:docMk/>
            <pc:sldMk cId="2264180850" sldId="258"/>
            <ac:spMk id="16" creationId="{839F8D1F-5C1B-4D6C-8E60-9B5032E523A7}"/>
          </ac:spMkLst>
        </pc:spChg>
        <pc:spChg chg="add mod">
          <ac:chgData name="小島 久明" userId="c0134df3d62c6987" providerId="LiveId" clId="{2FF09798-A1EE-4FFC-BEB6-3656F24D1EFB}" dt="2021-01-20T14:55:50.656" v="288" actId="1076"/>
          <ac:spMkLst>
            <pc:docMk/>
            <pc:sldMk cId="2264180850" sldId="258"/>
            <ac:spMk id="17" creationId="{25B50902-85C4-45EA-A540-38844C096EA8}"/>
          </ac:spMkLst>
        </pc:spChg>
        <pc:spChg chg="add mod">
          <ac:chgData name="小島 久明" userId="c0134df3d62c6987" providerId="LiveId" clId="{2FF09798-A1EE-4FFC-BEB6-3656F24D1EFB}" dt="2021-01-20T15:24:06.655" v="423" actId="14100"/>
          <ac:spMkLst>
            <pc:docMk/>
            <pc:sldMk cId="2264180850" sldId="258"/>
            <ac:spMk id="18" creationId="{FA4B7514-B3B8-42E6-8E47-13EA4F1A777F}"/>
          </ac:spMkLst>
        </pc:spChg>
        <pc:spChg chg="add mod">
          <ac:chgData name="小島 久明" userId="c0134df3d62c6987" providerId="LiveId" clId="{2FF09798-A1EE-4FFC-BEB6-3656F24D1EFB}" dt="2021-01-20T14:25:17.009" v="209" actId="122"/>
          <ac:spMkLst>
            <pc:docMk/>
            <pc:sldMk cId="2264180850" sldId="258"/>
            <ac:spMk id="19" creationId="{BA231B01-4CBB-42D5-ACCD-37D76F51B983}"/>
          </ac:spMkLst>
        </pc:spChg>
        <pc:spChg chg="add mod">
          <ac:chgData name="小島 久明" userId="c0134df3d62c6987" providerId="LiveId" clId="{2FF09798-A1EE-4FFC-BEB6-3656F24D1EFB}" dt="2021-01-20T14:54:38.308" v="272" actId="122"/>
          <ac:spMkLst>
            <pc:docMk/>
            <pc:sldMk cId="2264180850" sldId="258"/>
            <ac:spMk id="20" creationId="{885CD62B-ED81-4E6D-990F-97493D765A79}"/>
          </ac:spMkLst>
        </pc:spChg>
        <pc:spChg chg="add mod">
          <ac:chgData name="小島 久明" userId="c0134df3d62c6987" providerId="LiveId" clId="{2FF09798-A1EE-4FFC-BEB6-3656F24D1EFB}" dt="2021-01-20T14:56:22.127" v="292" actId="208"/>
          <ac:spMkLst>
            <pc:docMk/>
            <pc:sldMk cId="2264180850" sldId="258"/>
            <ac:spMk id="21" creationId="{04BD97A8-A449-4FAA-B2DB-0A88C062AB5F}"/>
          </ac:spMkLst>
        </pc:spChg>
        <pc:spChg chg="add mod">
          <ac:chgData name="小島 久明" userId="c0134df3d62c6987" providerId="LiveId" clId="{2FF09798-A1EE-4FFC-BEB6-3656F24D1EFB}" dt="2021-01-20T14:56:38.534" v="301"/>
          <ac:spMkLst>
            <pc:docMk/>
            <pc:sldMk cId="2264180850" sldId="258"/>
            <ac:spMk id="22" creationId="{05F375BE-CA20-48ED-A701-020892C9C729}"/>
          </ac:spMkLst>
        </pc:spChg>
        <pc:spChg chg="add mod">
          <ac:chgData name="小島 久明" userId="c0134df3d62c6987" providerId="LiveId" clId="{2FF09798-A1EE-4FFC-BEB6-3656F24D1EFB}" dt="2021-01-20T15:23:55.116" v="421" actId="14100"/>
          <ac:spMkLst>
            <pc:docMk/>
            <pc:sldMk cId="2264180850" sldId="258"/>
            <ac:spMk id="23" creationId="{FED93C98-B695-420D-AB9F-026575441EF3}"/>
          </ac:spMkLst>
        </pc:spChg>
      </pc:sldChg>
      <pc:sldChg chg="addSp delSp modSp mod">
        <pc:chgData name="小島 久明" userId="c0134df3d62c6987" providerId="LiveId" clId="{2FF09798-A1EE-4FFC-BEB6-3656F24D1EFB}" dt="2021-01-28T07:14:59.225" v="1314" actId="207"/>
        <pc:sldMkLst>
          <pc:docMk/>
          <pc:sldMk cId="1525480924" sldId="259"/>
        </pc:sldMkLst>
        <pc:spChg chg="add mod">
          <ac:chgData name="小島 久明" userId="c0134df3d62c6987" providerId="LiveId" clId="{2FF09798-A1EE-4FFC-BEB6-3656F24D1EFB}" dt="2021-01-20T15:18:57.683" v="363" actId="1076"/>
          <ac:spMkLst>
            <pc:docMk/>
            <pc:sldMk cId="1525480924" sldId="259"/>
            <ac:spMk id="2" creationId="{7BE9F774-9062-4637-9BB6-02192F54AD7A}"/>
          </ac:spMkLst>
        </pc:spChg>
        <pc:spChg chg="add mod">
          <ac:chgData name="小島 久明" userId="c0134df3d62c6987" providerId="LiveId" clId="{2FF09798-A1EE-4FFC-BEB6-3656F24D1EFB}" dt="2021-01-20T15:18:57.683" v="363" actId="1076"/>
          <ac:spMkLst>
            <pc:docMk/>
            <pc:sldMk cId="1525480924" sldId="259"/>
            <ac:spMk id="3" creationId="{5DD19C67-2C39-4D11-9044-FFE64DD02745}"/>
          </ac:spMkLst>
        </pc:spChg>
        <pc:spChg chg="add mod">
          <ac:chgData name="小島 久明" userId="c0134df3d62c6987" providerId="LiveId" clId="{2FF09798-A1EE-4FFC-BEB6-3656F24D1EFB}" dt="2021-01-20T15:25:14.526" v="514" actId="6549"/>
          <ac:spMkLst>
            <pc:docMk/>
            <pc:sldMk cId="1525480924" sldId="259"/>
            <ac:spMk id="4" creationId="{15796F4F-709B-417E-96B9-E87408E1D167}"/>
          </ac:spMkLst>
        </pc:spChg>
        <pc:spChg chg="add del mod">
          <ac:chgData name="小島 久明" userId="c0134df3d62c6987" providerId="LiveId" clId="{2FF09798-A1EE-4FFC-BEB6-3656F24D1EFB}" dt="2021-01-20T15:25:21.725" v="515" actId="478"/>
          <ac:spMkLst>
            <pc:docMk/>
            <pc:sldMk cId="1525480924" sldId="259"/>
            <ac:spMk id="5" creationId="{249A3378-9829-479D-B1A7-DBF91ADD021F}"/>
          </ac:spMkLst>
        </pc:spChg>
        <pc:spChg chg="add mod">
          <ac:chgData name="小島 久明" userId="c0134df3d62c6987" providerId="LiveId" clId="{2FF09798-A1EE-4FFC-BEB6-3656F24D1EFB}" dt="2021-01-25T04:47:49.465" v="876"/>
          <ac:spMkLst>
            <pc:docMk/>
            <pc:sldMk cId="1525480924" sldId="259"/>
            <ac:spMk id="5" creationId="{871ED1FB-8B29-45D5-B355-4C8A7B76F745}"/>
          </ac:spMkLst>
        </pc:spChg>
        <pc:spChg chg="add mod">
          <ac:chgData name="小島 久明" userId="c0134df3d62c6987" providerId="LiveId" clId="{2FF09798-A1EE-4FFC-BEB6-3656F24D1EFB}" dt="2021-01-28T07:14:59.225" v="1314" actId="207"/>
          <ac:spMkLst>
            <pc:docMk/>
            <pc:sldMk cId="1525480924" sldId="259"/>
            <ac:spMk id="6" creationId="{5BEA5EA9-BA95-44F5-A8C6-E7C3E1BF2A98}"/>
          </ac:spMkLst>
        </pc:spChg>
        <pc:spChg chg="add del mod">
          <ac:chgData name="小島 久明" userId="c0134df3d62c6987" providerId="LiveId" clId="{2FF09798-A1EE-4FFC-BEB6-3656F24D1EFB}" dt="2021-01-20T15:25:24.963" v="516" actId="478"/>
          <ac:spMkLst>
            <pc:docMk/>
            <pc:sldMk cId="1525480924" sldId="259"/>
            <ac:spMk id="6" creationId="{9428F9B5-D9FB-43C7-BF1D-AFC935C0EB46}"/>
          </ac:spMkLst>
        </pc:spChg>
        <pc:spChg chg="add mod">
          <ac:chgData name="小島 久明" userId="c0134df3d62c6987" providerId="LiveId" clId="{2FF09798-A1EE-4FFC-BEB6-3656F24D1EFB}" dt="2021-01-25T04:45:29.645" v="861"/>
          <ac:spMkLst>
            <pc:docMk/>
            <pc:sldMk cId="1525480924" sldId="259"/>
            <ac:spMk id="7" creationId="{55D85B94-893F-4CDF-B9F2-954514E16E05}"/>
          </ac:spMkLst>
        </pc:spChg>
        <pc:spChg chg="add del mod">
          <ac:chgData name="小島 久明" userId="c0134df3d62c6987" providerId="LiveId" clId="{2FF09798-A1EE-4FFC-BEB6-3656F24D1EFB}" dt="2021-01-20T15:26:25.851" v="547"/>
          <ac:spMkLst>
            <pc:docMk/>
            <pc:sldMk cId="1525480924" sldId="259"/>
            <ac:spMk id="7" creationId="{B08A3590-4DBB-41A5-8B0C-FB81C58F497A}"/>
          </ac:spMkLst>
        </pc:spChg>
        <pc:spChg chg="add mod">
          <ac:chgData name="小島 久明" userId="c0134df3d62c6987" providerId="LiveId" clId="{2FF09798-A1EE-4FFC-BEB6-3656F24D1EFB}" dt="2021-01-20T15:26:51.773" v="550" actId="13822"/>
          <ac:spMkLst>
            <pc:docMk/>
            <pc:sldMk cId="1525480924" sldId="259"/>
            <ac:spMk id="8" creationId="{8A6D472A-CA75-4A44-8023-E74EDDB7B2B9}"/>
          </ac:spMkLst>
        </pc:spChg>
        <pc:spChg chg="add mod">
          <ac:chgData name="小島 久明" userId="c0134df3d62c6987" providerId="LiveId" clId="{2FF09798-A1EE-4FFC-BEB6-3656F24D1EFB}" dt="2021-01-20T15:27:02.486" v="555"/>
          <ac:spMkLst>
            <pc:docMk/>
            <pc:sldMk cId="1525480924" sldId="259"/>
            <ac:spMk id="9" creationId="{32727069-09A5-44C9-81F0-64525F06BB8A}"/>
          </ac:spMkLst>
        </pc:spChg>
        <pc:spChg chg="add mod">
          <ac:chgData name="小島 久明" userId="c0134df3d62c6987" providerId="LiveId" clId="{2FF09798-A1EE-4FFC-BEB6-3656F24D1EFB}" dt="2021-01-25T04:52:15.890" v="963" actId="207"/>
          <ac:spMkLst>
            <pc:docMk/>
            <pc:sldMk cId="1525480924" sldId="259"/>
            <ac:spMk id="10" creationId="{C7C667BB-02ED-4D0F-9762-A2835A9A6DAD}"/>
          </ac:spMkLst>
        </pc:spChg>
        <pc:spChg chg="add mod">
          <ac:chgData name="小島 久明" userId="c0134df3d62c6987" providerId="LiveId" clId="{2FF09798-A1EE-4FFC-BEB6-3656F24D1EFB}" dt="2021-01-25T04:52:57.872" v="974" actId="122"/>
          <ac:spMkLst>
            <pc:docMk/>
            <pc:sldMk cId="1525480924" sldId="259"/>
            <ac:spMk id="13" creationId="{0C4360CC-6BD0-4F7E-A861-1B070C06F4C7}"/>
          </ac:spMkLst>
        </pc:spChg>
        <pc:spChg chg="add del mod">
          <ac:chgData name="小島 久明" userId="c0134df3d62c6987" providerId="LiveId" clId="{2FF09798-A1EE-4FFC-BEB6-3656F24D1EFB}" dt="2021-01-25T05:02:47.904" v="983"/>
          <ac:spMkLst>
            <pc:docMk/>
            <pc:sldMk cId="1525480924" sldId="259"/>
            <ac:spMk id="14" creationId="{82F71258-F878-48FA-A7DE-320A30138693}"/>
          </ac:spMkLst>
        </pc:spChg>
        <pc:spChg chg="add del mod">
          <ac:chgData name="小島 久明" userId="c0134df3d62c6987" providerId="LiveId" clId="{2FF09798-A1EE-4FFC-BEB6-3656F24D1EFB}" dt="2021-01-25T05:02:57.802" v="987" actId="478"/>
          <ac:spMkLst>
            <pc:docMk/>
            <pc:sldMk cId="1525480924" sldId="259"/>
            <ac:spMk id="15" creationId="{56F2D36C-DF69-4E4F-90E8-12D037909C77}"/>
          </ac:spMkLst>
        </pc:spChg>
        <pc:spChg chg="add del mod">
          <ac:chgData name="小島 久明" userId="c0134df3d62c6987" providerId="LiveId" clId="{2FF09798-A1EE-4FFC-BEB6-3656F24D1EFB}" dt="2021-01-25T05:02:56.755" v="986" actId="478"/>
          <ac:spMkLst>
            <pc:docMk/>
            <pc:sldMk cId="1525480924" sldId="259"/>
            <ac:spMk id="16" creationId="{E63AFE71-329C-46B2-A97E-5C9FA79C5495}"/>
          </ac:spMkLst>
        </pc:spChg>
        <pc:spChg chg="add del mod">
          <ac:chgData name="小島 久明" userId="c0134df3d62c6987" providerId="LiveId" clId="{2FF09798-A1EE-4FFC-BEB6-3656F24D1EFB}" dt="2021-01-25T05:02:55.402" v="985" actId="478"/>
          <ac:spMkLst>
            <pc:docMk/>
            <pc:sldMk cId="1525480924" sldId="259"/>
            <ac:spMk id="17" creationId="{642625E9-FC50-46C4-9F40-CD41AE808CBD}"/>
          </ac:spMkLst>
        </pc:spChg>
        <pc:spChg chg="add del mod">
          <ac:chgData name="小島 久明" userId="c0134df3d62c6987" providerId="LiveId" clId="{2FF09798-A1EE-4FFC-BEB6-3656F24D1EFB}" dt="2021-01-25T05:02:53.593" v="984" actId="478"/>
          <ac:spMkLst>
            <pc:docMk/>
            <pc:sldMk cId="1525480924" sldId="259"/>
            <ac:spMk id="18" creationId="{D594A999-C014-4FD8-8FAA-427477715E89}"/>
          </ac:spMkLst>
        </pc:spChg>
        <pc:spChg chg="add del mod">
          <ac:chgData name="小島 久明" userId="c0134df3d62c6987" providerId="LiveId" clId="{2FF09798-A1EE-4FFC-BEB6-3656F24D1EFB}" dt="2021-01-25T05:02:47.903" v="981" actId="478"/>
          <ac:spMkLst>
            <pc:docMk/>
            <pc:sldMk cId="1525480924" sldId="259"/>
            <ac:spMk id="19" creationId="{3C123582-0598-442E-B213-139A3237919D}"/>
          </ac:spMkLst>
        </pc:spChg>
        <pc:spChg chg="add mod">
          <ac:chgData name="小島 久明" userId="c0134df3d62c6987" providerId="LiveId" clId="{2FF09798-A1EE-4FFC-BEB6-3656F24D1EFB}" dt="2021-01-25T05:04:01.090" v="1018" actId="1076"/>
          <ac:spMkLst>
            <pc:docMk/>
            <pc:sldMk cId="1525480924" sldId="259"/>
            <ac:spMk id="20" creationId="{7E5CD735-4737-4AC5-A3ED-C6AB13305CAE}"/>
          </ac:spMkLst>
        </pc:spChg>
        <pc:spChg chg="add mod">
          <ac:chgData name="小島 久明" userId="c0134df3d62c6987" providerId="LiveId" clId="{2FF09798-A1EE-4FFC-BEB6-3656F24D1EFB}" dt="2021-01-25T05:04:17.620" v="1031" actId="20577"/>
          <ac:spMkLst>
            <pc:docMk/>
            <pc:sldMk cId="1525480924" sldId="259"/>
            <ac:spMk id="21" creationId="{489AB0CD-8B0F-4326-BFB4-6460B6D51B7A}"/>
          </ac:spMkLst>
        </pc:spChg>
        <pc:spChg chg="add mod">
          <ac:chgData name="小島 久明" userId="c0134df3d62c6987" providerId="LiveId" clId="{2FF09798-A1EE-4FFC-BEB6-3656F24D1EFB}" dt="2021-01-25T05:04:43.661" v="1049" actId="1076"/>
          <ac:spMkLst>
            <pc:docMk/>
            <pc:sldMk cId="1525480924" sldId="259"/>
            <ac:spMk id="22" creationId="{B8E14DEB-F331-4408-94FF-355584B9C477}"/>
          </ac:spMkLst>
        </pc:spChg>
        <pc:spChg chg="add mod">
          <ac:chgData name="小島 久明" userId="c0134df3d62c6987" providerId="LiveId" clId="{2FF09798-A1EE-4FFC-BEB6-3656F24D1EFB}" dt="2021-01-25T05:06:37.272" v="1095" actId="1076"/>
          <ac:spMkLst>
            <pc:docMk/>
            <pc:sldMk cId="1525480924" sldId="259"/>
            <ac:spMk id="23" creationId="{69F055D1-405E-4B4F-B2FB-9771FEC4EE4A}"/>
          </ac:spMkLst>
        </pc:spChg>
        <pc:spChg chg="add mod">
          <ac:chgData name="小島 久明" userId="c0134df3d62c6987" providerId="LiveId" clId="{2FF09798-A1EE-4FFC-BEB6-3656F24D1EFB}" dt="2021-01-25T05:07:43.148" v="1128" actId="14100"/>
          <ac:spMkLst>
            <pc:docMk/>
            <pc:sldMk cId="1525480924" sldId="259"/>
            <ac:spMk id="24" creationId="{320C7186-DCE1-4AEB-B2E3-ECFD89E3A443}"/>
          </ac:spMkLst>
        </pc:spChg>
        <pc:spChg chg="add mod">
          <ac:chgData name="小島 久明" userId="c0134df3d62c6987" providerId="LiveId" clId="{2FF09798-A1EE-4FFC-BEB6-3656F24D1EFB}" dt="2021-01-25T14:58:27.312" v="1292" actId="6549"/>
          <ac:spMkLst>
            <pc:docMk/>
            <pc:sldMk cId="1525480924" sldId="259"/>
            <ac:spMk id="25" creationId="{511BD7E6-EDBE-4E8C-A982-F5F7F4F45B35}"/>
          </ac:spMkLst>
        </pc:spChg>
        <pc:spChg chg="add del mod">
          <ac:chgData name="小島 久明" userId="c0134df3d62c6987" providerId="LiveId" clId="{2FF09798-A1EE-4FFC-BEB6-3656F24D1EFB}" dt="2021-01-25T05:08:21" v="1134" actId="478"/>
          <ac:spMkLst>
            <pc:docMk/>
            <pc:sldMk cId="1525480924" sldId="259"/>
            <ac:spMk id="26" creationId="{14167FCB-7C51-4CB1-92E0-6CF4C44EE947}"/>
          </ac:spMkLst>
        </pc:spChg>
        <pc:spChg chg="add del mod">
          <ac:chgData name="小島 久明" userId="c0134df3d62c6987" providerId="LiveId" clId="{2FF09798-A1EE-4FFC-BEB6-3656F24D1EFB}" dt="2021-01-25T05:08:59.043" v="1179" actId="478"/>
          <ac:spMkLst>
            <pc:docMk/>
            <pc:sldMk cId="1525480924" sldId="259"/>
            <ac:spMk id="27" creationId="{4FA0D5B7-42B8-4864-8E1F-10D1DD051524}"/>
          </ac:spMkLst>
        </pc:spChg>
        <pc:spChg chg="add mod">
          <ac:chgData name="小島 久明" userId="c0134df3d62c6987" providerId="LiveId" clId="{2FF09798-A1EE-4FFC-BEB6-3656F24D1EFB}" dt="2021-01-25T05:08:12.302" v="1132" actId="1076"/>
          <ac:spMkLst>
            <pc:docMk/>
            <pc:sldMk cId="1525480924" sldId="259"/>
            <ac:spMk id="28" creationId="{3349EAE5-F7D5-4AB7-869C-0987B320FB0E}"/>
          </ac:spMkLst>
        </pc:spChg>
        <pc:spChg chg="add mod">
          <ac:chgData name="小島 久明" userId="c0134df3d62c6987" providerId="LiveId" clId="{2FF09798-A1EE-4FFC-BEB6-3656F24D1EFB}" dt="2021-01-25T05:08:17.572" v="1133" actId="1076"/>
          <ac:spMkLst>
            <pc:docMk/>
            <pc:sldMk cId="1525480924" sldId="259"/>
            <ac:spMk id="29" creationId="{B4F3D36C-3FBD-4C22-BA3A-26392B0C3C6B}"/>
          </ac:spMkLst>
        </pc:spChg>
        <pc:spChg chg="add mod">
          <ac:chgData name="小島 久明" userId="c0134df3d62c6987" providerId="LiveId" clId="{2FF09798-A1EE-4FFC-BEB6-3656F24D1EFB}" dt="2021-01-25T14:58:30.401" v="1293" actId="6549"/>
          <ac:spMkLst>
            <pc:docMk/>
            <pc:sldMk cId="1525480924" sldId="259"/>
            <ac:spMk id="30" creationId="{0A6B71B5-0122-4255-995B-BB6F70912DA5}"/>
          </ac:spMkLst>
        </pc:spChg>
        <pc:cxnChg chg="add">
          <ac:chgData name="小島 久明" userId="c0134df3d62c6987" providerId="LiveId" clId="{2FF09798-A1EE-4FFC-BEB6-3656F24D1EFB}" dt="2021-01-25T04:52:36.224" v="964" actId="11529"/>
          <ac:cxnSpMkLst>
            <pc:docMk/>
            <pc:sldMk cId="1525480924" sldId="259"/>
            <ac:cxnSpMk id="12" creationId="{9F315202-4642-4F56-9C47-FDEBC1E7C616}"/>
          </ac:cxnSpMkLst>
        </pc:cxnChg>
      </pc:sldChg>
      <pc:sldChg chg="addSp delSp modSp mod">
        <pc:chgData name="小島 久明" userId="c0134df3d62c6987" providerId="LiveId" clId="{2FF09798-A1EE-4FFC-BEB6-3656F24D1EFB}" dt="2021-01-29T04:47:17.416" v="2026"/>
        <pc:sldMkLst>
          <pc:docMk/>
          <pc:sldMk cId="186467795" sldId="260"/>
        </pc:sldMkLst>
        <pc:spChg chg="add mod">
          <ac:chgData name="小島 久明" userId="c0134df3d62c6987" providerId="LiveId" clId="{2FF09798-A1EE-4FFC-BEB6-3656F24D1EFB}" dt="2021-01-29T04:27:49.676" v="1677" actId="1076"/>
          <ac:spMkLst>
            <pc:docMk/>
            <pc:sldMk cId="186467795" sldId="260"/>
            <ac:spMk id="2" creationId="{25BFBF49-AE8C-420C-9F9F-3DFE3FE90A6F}"/>
          </ac:spMkLst>
        </pc:spChg>
        <pc:spChg chg="add mod">
          <ac:chgData name="小島 久明" userId="c0134df3d62c6987" providerId="LiveId" clId="{2FF09798-A1EE-4FFC-BEB6-3656F24D1EFB}" dt="2021-01-29T04:15:01.662" v="1591" actId="14100"/>
          <ac:spMkLst>
            <pc:docMk/>
            <pc:sldMk cId="186467795" sldId="260"/>
            <ac:spMk id="3" creationId="{A634E31F-7EF0-4AB7-A98E-C3F40ADEB86C}"/>
          </ac:spMkLst>
        </pc:spChg>
        <pc:spChg chg="add mod">
          <ac:chgData name="小島 久明" userId="c0134df3d62c6987" providerId="LiveId" clId="{2FF09798-A1EE-4FFC-BEB6-3656F24D1EFB}" dt="2021-01-29T04:27:49.676" v="1677" actId="1076"/>
          <ac:spMkLst>
            <pc:docMk/>
            <pc:sldMk cId="186467795" sldId="260"/>
            <ac:spMk id="4" creationId="{2C7CBF98-55E3-4408-B0B3-10865916D684}"/>
          </ac:spMkLst>
        </pc:spChg>
        <pc:spChg chg="add del mod">
          <ac:chgData name="小島 久明" userId="c0134df3d62c6987" providerId="LiveId" clId="{2FF09798-A1EE-4FFC-BEB6-3656F24D1EFB}" dt="2021-01-29T04:27:13.285" v="1671" actId="21"/>
          <ac:spMkLst>
            <pc:docMk/>
            <pc:sldMk cId="186467795" sldId="260"/>
            <ac:spMk id="5" creationId="{5EACBBCF-D249-44DF-BC53-F9D2CAD033CB}"/>
          </ac:spMkLst>
        </pc:spChg>
        <pc:spChg chg="add del mod">
          <ac:chgData name="小島 久明" userId="c0134df3d62c6987" providerId="LiveId" clId="{2FF09798-A1EE-4FFC-BEB6-3656F24D1EFB}" dt="2021-01-25T05:18:23.341" v="1278" actId="478"/>
          <ac:spMkLst>
            <pc:docMk/>
            <pc:sldMk cId="186467795" sldId="260"/>
            <ac:spMk id="5" creationId="{8BA21740-160C-40C7-9D11-5A48465F12E0}"/>
          </ac:spMkLst>
        </pc:spChg>
        <pc:spChg chg="add del mod">
          <ac:chgData name="小島 久明" userId="c0134df3d62c6987" providerId="LiveId" clId="{2FF09798-A1EE-4FFC-BEB6-3656F24D1EFB}" dt="2021-01-29T04:27:32.688" v="1674" actId="478"/>
          <ac:spMkLst>
            <pc:docMk/>
            <pc:sldMk cId="186467795" sldId="260"/>
            <ac:spMk id="6" creationId="{EBB4A8FE-A419-4FC1-84CE-657025CB674F}"/>
          </ac:spMkLst>
        </pc:spChg>
        <pc:spChg chg="add del mod">
          <ac:chgData name="小島 久明" userId="c0134df3d62c6987" providerId="LiveId" clId="{2FF09798-A1EE-4FFC-BEB6-3656F24D1EFB}" dt="2021-01-29T04:27:13.285" v="1671" actId="21"/>
          <ac:spMkLst>
            <pc:docMk/>
            <pc:sldMk cId="186467795" sldId="260"/>
            <ac:spMk id="7" creationId="{A2839D0F-E4F1-4929-956D-122CF9EFB561}"/>
          </ac:spMkLst>
        </pc:spChg>
        <pc:spChg chg="add del mod">
          <ac:chgData name="小島 久明" userId="c0134df3d62c6987" providerId="LiveId" clId="{2FF09798-A1EE-4FFC-BEB6-3656F24D1EFB}" dt="2021-01-29T04:27:13.285" v="1671" actId="21"/>
          <ac:spMkLst>
            <pc:docMk/>
            <pc:sldMk cId="186467795" sldId="260"/>
            <ac:spMk id="8" creationId="{4FE6E48B-9D71-4C8D-86CF-6E399E85A800}"/>
          </ac:spMkLst>
        </pc:spChg>
        <pc:spChg chg="add del mod">
          <ac:chgData name="小島 久明" userId="c0134df3d62c6987" providerId="LiveId" clId="{2FF09798-A1EE-4FFC-BEB6-3656F24D1EFB}" dt="2021-01-29T04:27:13.285" v="1671" actId="21"/>
          <ac:spMkLst>
            <pc:docMk/>
            <pc:sldMk cId="186467795" sldId="260"/>
            <ac:spMk id="9" creationId="{04FB6A8B-A35D-44CD-AB59-4209880E94B8}"/>
          </ac:spMkLst>
        </pc:spChg>
        <pc:spChg chg="add del mod">
          <ac:chgData name="小島 久明" userId="c0134df3d62c6987" providerId="LiveId" clId="{2FF09798-A1EE-4FFC-BEB6-3656F24D1EFB}" dt="2021-01-29T04:27:13.285" v="1671" actId="21"/>
          <ac:spMkLst>
            <pc:docMk/>
            <pc:sldMk cId="186467795" sldId="260"/>
            <ac:spMk id="10" creationId="{B9BE60E9-4888-45E2-A742-CEE017689FE1}"/>
          </ac:spMkLst>
        </pc:spChg>
        <pc:spChg chg="add del mod">
          <ac:chgData name="小島 久明" userId="c0134df3d62c6987" providerId="LiveId" clId="{2FF09798-A1EE-4FFC-BEB6-3656F24D1EFB}" dt="2021-01-29T04:27:13.285" v="1671" actId="21"/>
          <ac:spMkLst>
            <pc:docMk/>
            <pc:sldMk cId="186467795" sldId="260"/>
            <ac:spMk id="11" creationId="{62BCA1F3-DB11-4681-BBA8-A85AF1E2B6C1}"/>
          </ac:spMkLst>
        </pc:spChg>
        <pc:spChg chg="add del mod">
          <ac:chgData name="小島 久明" userId="c0134df3d62c6987" providerId="LiveId" clId="{2FF09798-A1EE-4FFC-BEB6-3656F24D1EFB}" dt="2021-01-28T14:00:02.948" v="1547" actId="478"/>
          <ac:spMkLst>
            <pc:docMk/>
            <pc:sldMk cId="186467795" sldId="260"/>
            <ac:spMk id="12" creationId="{A93C418C-6554-4F1E-9FA6-ED7019927CD9}"/>
          </ac:spMkLst>
        </pc:spChg>
        <pc:spChg chg="add mod">
          <ac:chgData name="小島 久明" userId="c0134df3d62c6987" providerId="LiveId" clId="{2FF09798-A1EE-4FFC-BEB6-3656F24D1EFB}" dt="2021-01-29T04:47:17.416" v="2026"/>
          <ac:spMkLst>
            <pc:docMk/>
            <pc:sldMk cId="186467795" sldId="260"/>
            <ac:spMk id="12" creationId="{E842C5CA-AAEB-4D1E-BA73-24412FD1117E}"/>
          </ac:spMkLst>
        </pc:spChg>
        <pc:spChg chg="add del mod">
          <ac:chgData name="小島 久明" userId="c0134df3d62c6987" providerId="LiveId" clId="{2FF09798-A1EE-4FFC-BEB6-3656F24D1EFB}" dt="2021-01-29T04:35:11.255" v="1881" actId="478"/>
          <ac:spMkLst>
            <pc:docMk/>
            <pc:sldMk cId="186467795" sldId="260"/>
            <ac:spMk id="13" creationId="{AEBBD6AF-02A5-4361-B16D-5AA1C0A6965E}"/>
          </ac:spMkLst>
        </pc:spChg>
        <pc:spChg chg="add del mod">
          <ac:chgData name="小島 久明" userId="c0134df3d62c6987" providerId="LiveId" clId="{2FF09798-A1EE-4FFC-BEB6-3656F24D1EFB}" dt="2021-01-28T14:00:06.797" v="1549" actId="478"/>
          <ac:spMkLst>
            <pc:docMk/>
            <pc:sldMk cId="186467795" sldId="260"/>
            <ac:spMk id="13" creationId="{B848D059-67CD-40B9-9F9A-9FD3C597C884}"/>
          </ac:spMkLst>
        </pc:spChg>
        <pc:spChg chg="add del mod">
          <ac:chgData name="小島 久明" userId="c0134df3d62c6987" providerId="LiveId" clId="{2FF09798-A1EE-4FFC-BEB6-3656F24D1EFB}" dt="2021-01-28T14:00:09.543" v="1550" actId="478"/>
          <ac:spMkLst>
            <pc:docMk/>
            <pc:sldMk cId="186467795" sldId="260"/>
            <ac:spMk id="14" creationId="{4C284505-4917-44BF-83ED-6B047760D68E}"/>
          </ac:spMkLst>
        </pc:spChg>
        <pc:spChg chg="add del mod">
          <ac:chgData name="小島 久明" userId="c0134df3d62c6987" providerId="LiveId" clId="{2FF09798-A1EE-4FFC-BEB6-3656F24D1EFB}" dt="2021-01-28T14:00:11.389" v="1551" actId="478"/>
          <ac:spMkLst>
            <pc:docMk/>
            <pc:sldMk cId="186467795" sldId="260"/>
            <ac:spMk id="15" creationId="{8D2D3199-ABA8-4375-B962-0334C7A5CD3D}"/>
          </ac:spMkLst>
        </pc:spChg>
      </pc:sldChg>
      <pc:sldChg chg="addSp delSp modSp new mod">
        <pc:chgData name="小島 久明" userId="c0134df3d62c6987" providerId="LiveId" clId="{2FF09798-A1EE-4FFC-BEB6-3656F24D1EFB}" dt="2021-02-08T02:12:10.410" v="2274" actId="20577"/>
        <pc:sldMkLst>
          <pc:docMk/>
          <pc:sldMk cId="887023390" sldId="261"/>
        </pc:sldMkLst>
        <pc:spChg chg="add mod">
          <ac:chgData name="小島 久明" userId="c0134df3d62c6987" providerId="LiveId" clId="{2FF09798-A1EE-4FFC-BEB6-3656F24D1EFB}" dt="2021-02-08T02:12:10.410" v="2274" actId="20577"/>
          <ac:spMkLst>
            <pc:docMk/>
            <pc:sldMk cId="887023390" sldId="261"/>
            <ac:spMk id="2" creationId="{7A3FDF9D-61FE-4EEA-B753-B6970E63F785}"/>
          </ac:spMkLst>
        </pc:spChg>
        <pc:spChg chg="add del mod">
          <ac:chgData name="小島 久明" userId="c0134df3d62c6987" providerId="LiveId" clId="{2FF09798-A1EE-4FFC-BEB6-3656F24D1EFB}" dt="2021-01-29T04:27:05.965" v="1670" actId="478"/>
          <ac:spMkLst>
            <pc:docMk/>
            <pc:sldMk cId="887023390" sldId="261"/>
            <ac:spMk id="3" creationId="{E26834C4-6115-4F3F-B956-1DD0F3D5ED18}"/>
          </ac:spMkLst>
        </pc:spChg>
        <pc:spChg chg="add del mod">
          <ac:chgData name="小島 久明" userId="c0134df3d62c6987" providerId="LiveId" clId="{2FF09798-A1EE-4FFC-BEB6-3656F24D1EFB}" dt="2021-01-29T04:49:08.493" v="2035" actId="478"/>
          <ac:spMkLst>
            <pc:docMk/>
            <pc:sldMk cId="887023390" sldId="261"/>
            <ac:spMk id="4" creationId="{6245EA33-9350-46E6-AF35-1DADF9BE4E5B}"/>
          </ac:spMkLst>
        </pc:spChg>
        <pc:spChg chg="add mod">
          <ac:chgData name="小島 久明" userId="c0134df3d62c6987" providerId="LiveId" clId="{2FF09798-A1EE-4FFC-BEB6-3656F24D1EFB}" dt="2021-01-29T04:50:51.944" v="2037" actId="1076"/>
          <ac:spMkLst>
            <pc:docMk/>
            <pc:sldMk cId="887023390" sldId="261"/>
            <ac:spMk id="5" creationId="{CB3599A4-40BF-462E-A42A-2D2F293E7C50}"/>
          </ac:spMkLst>
        </pc:spChg>
        <pc:spChg chg="add mod">
          <ac:chgData name="小島 久明" userId="c0134df3d62c6987" providerId="LiveId" clId="{2FF09798-A1EE-4FFC-BEB6-3656F24D1EFB}" dt="2021-01-29T04:50:51.944" v="2037" actId="1076"/>
          <ac:spMkLst>
            <pc:docMk/>
            <pc:sldMk cId="887023390" sldId="261"/>
            <ac:spMk id="6" creationId="{DB687D83-1A00-4543-858A-531BDBA8D68C}"/>
          </ac:spMkLst>
        </pc:spChg>
        <pc:spChg chg="add mod">
          <ac:chgData name="小島 久明" userId="c0134df3d62c6987" providerId="LiveId" clId="{2FF09798-A1EE-4FFC-BEB6-3656F24D1EFB}" dt="2021-01-29T04:50:51.944" v="2037" actId="1076"/>
          <ac:spMkLst>
            <pc:docMk/>
            <pc:sldMk cId="887023390" sldId="261"/>
            <ac:spMk id="7" creationId="{9E758302-4E53-4A3F-A69A-359A7C6887E0}"/>
          </ac:spMkLst>
        </pc:spChg>
        <pc:spChg chg="add mod">
          <ac:chgData name="小島 久明" userId="c0134df3d62c6987" providerId="LiveId" clId="{2FF09798-A1EE-4FFC-BEB6-3656F24D1EFB}" dt="2021-01-29T04:50:51.944" v="2037" actId="1076"/>
          <ac:spMkLst>
            <pc:docMk/>
            <pc:sldMk cId="887023390" sldId="261"/>
            <ac:spMk id="8" creationId="{9E51878B-85E0-4044-8D3F-897122E019A7}"/>
          </ac:spMkLst>
        </pc:spChg>
        <pc:spChg chg="add mod">
          <ac:chgData name="小島 久明" userId="c0134df3d62c6987" providerId="LiveId" clId="{2FF09798-A1EE-4FFC-BEB6-3656F24D1EFB}" dt="2021-01-29T04:50:51.944" v="2037" actId="1076"/>
          <ac:spMkLst>
            <pc:docMk/>
            <pc:sldMk cId="887023390" sldId="261"/>
            <ac:spMk id="9" creationId="{E387FD7D-3377-4F4C-8303-01917910115F}"/>
          </ac:spMkLst>
        </pc:spChg>
        <pc:spChg chg="add mod">
          <ac:chgData name="小島 久明" userId="c0134df3d62c6987" providerId="LiveId" clId="{2FF09798-A1EE-4FFC-BEB6-3656F24D1EFB}" dt="2021-01-29T04:50:51.944" v="2037" actId="1076"/>
          <ac:spMkLst>
            <pc:docMk/>
            <pc:sldMk cId="887023390" sldId="261"/>
            <ac:spMk id="10" creationId="{4ABA9F58-E4DE-460B-B597-21E0D3E2663F}"/>
          </ac:spMkLst>
        </pc:spChg>
        <pc:spChg chg="add mod">
          <ac:chgData name="小島 久明" userId="c0134df3d62c6987" providerId="LiveId" clId="{2FF09798-A1EE-4FFC-BEB6-3656F24D1EFB}" dt="2021-01-29T04:50:51.944" v="2037" actId="1076"/>
          <ac:spMkLst>
            <pc:docMk/>
            <pc:sldMk cId="887023390" sldId="261"/>
            <ac:spMk id="11" creationId="{F123A22E-4D3C-44CC-970F-BFD4E49C633C}"/>
          </ac:spMkLst>
        </pc:spChg>
        <pc:spChg chg="add mod">
          <ac:chgData name="小島 久明" userId="c0134df3d62c6987" providerId="LiveId" clId="{2FF09798-A1EE-4FFC-BEB6-3656F24D1EFB}" dt="2021-02-04T13:53:35.184" v="2091" actId="20577"/>
          <ac:spMkLst>
            <pc:docMk/>
            <pc:sldMk cId="887023390" sldId="261"/>
            <ac:spMk id="12" creationId="{3B9E0AF4-FCAC-489B-971B-E8B321660283}"/>
          </ac:spMkLst>
        </pc:spChg>
      </pc:sldChg>
      <pc:sldChg chg="new del">
        <pc:chgData name="小島 久明" userId="c0134df3d62c6987" providerId="LiveId" clId="{2FF09798-A1EE-4FFC-BEB6-3656F24D1EFB}" dt="2021-01-25T14:57:29.971" v="1290" actId="2696"/>
        <pc:sldMkLst>
          <pc:docMk/>
          <pc:sldMk cId="408161196" sldId="262"/>
        </pc:sldMkLst>
      </pc:sldChg>
      <pc:sldChg chg="add del">
        <pc:chgData name="小島 久明" userId="c0134df3d62c6987" providerId="LiveId" clId="{2FF09798-A1EE-4FFC-BEB6-3656F24D1EFB}" dt="2021-01-28T14:04:36.780" v="1553" actId="2696"/>
        <pc:sldMkLst>
          <pc:docMk/>
          <pc:sldMk cId="4024697688" sldId="263"/>
        </pc:sldMkLst>
      </pc:sldChg>
      <pc:sldChg chg="add del">
        <pc:chgData name="小島 久明" userId="c0134df3d62c6987" providerId="LiveId" clId="{2FF09798-A1EE-4FFC-BEB6-3656F24D1EFB}" dt="2021-01-28T14:04:32.299" v="1552" actId="2696"/>
        <pc:sldMkLst>
          <pc:docMk/>
          <pc:sldMk cId="4164179949" sldId="26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C0E22C-7214-4CE0-9AD8-0EFC54A8B5F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97546BE-7CE9-4FFA-B69F-A1DCACBE5B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EC6BF96-D7E3-4610-8AD7-6FDCE2CA59B2}"/>
              </a:ext>
            </a:extLst>
          </p:cNvPr>
          <p:cNvSpPr>
            <a:spLocks noGrp="1"/>
          </p:cNvSpPr>
          <p:nvPr>
            <p:ph type="dt" sz="half" idx="10"/>
          </p:nvPr>
        </p:nvSpPr>
        <p:spPr/>
        <p:txBody>
          <a:bodyPr/>
          <a:lstStyle/>
          <a:p>
            <a:fld id="{4BF87846-18FB-4EC1-8379-4EA8DCD9EE0B}" type="datetimeFigureOut">
              <a:rPr kumimoji="1" lang="ja-JP" altLang="en-US" smtClean="0"/>
              <a:t>2021/2/8</a:t>
            </a:fld>
            <a:endParaRPr kumimoji="1" lang="ja-JP" altLang="en-US"/>
          </a:p>
        </p:txBody>
      </p:sp>
      <p:sp>
        <p:nvSpPr>
          <p:cNvPr id="5" name="フッター プレースホルダー 4">
            <a:extLst>
              <a:ext uri="{FF2B5EF4-FFF2-40B4-BE49-F238E27FC236}">
                <a16:creationId xmlns:a16="http://schemas.microsoft.com/office/drawing/2014/main" id="{9A4CB1B7-432E-4EB6-B91D-8C7FC7351F1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ED7C36E-8B3D-4CAD-9A95-91B4C03E386B}"/>
              </a:ext>
            </a:extLst>
          </p:cNvPr>
          <p:cNvSpPr>
            <a:spLocks noGrp="1"/>
          </p:cNvSpPr>
          <p:nvPr>
            <p:ph type="sldNum" sz="quarter" idx="12"/>
          </p:nvPr>
        </p:nvSpPr>
        <p:spPr/>
        <p:txBody>
          <a:bodyPr/>
          <a:lstStyle/>
          <a:p>
            <a:fld id="{056F8C9B-4294-44A6-9800-32F2AA48556D}" type="slidenum">
              <a:rPr kumimoji="1" lang="ja-JP" altLang="en-US" smtClean="0"/>
              <a:t>‹#›</a:t>
            </a:fld>
            <a:endParaRPr kumimoji="1" lang="ja-JP" altLang="en-US"/>
          </a:p>
        </p:txBody>
      </p:sp>
    </p:spTree>
    <p:extLst>
      <p:ext uri="{BB962C8B-B14F-4D97-AF65-F5344CB8AC3E}">
        <p14:creationId xmlns:p14="http://schemas.microsoft.com/office/powerpoint/2010/main" val="675505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712023-EB29-4B07-984F-965A6DA42E5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10608A8-2B4D-437E-BDA9-EE989321D6B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53486B1-2924-4386-80BD-9ADF6FFADBA3}"/>
              </a:ext>
            </a:extLst>
          </p:cNvPr>
          <p:cNvSpPr>
            <a:spLocks noGrp="1"/>
          </p:cNvSpPr>
          <p:nvPr>
            <p:ph type="dt" sz="half" idx="10"/>
          </p:nvPr>
        </p:nvSpPr>
        <p:spPr/>
        <p:txBody>
          <a:bodyPr/>
          <a:lstStyle/>
          <a:p>
            <a:fld id="{4BF87846-18FB-4EC1-8379-4EA8DCD9EE0B}" type="datetimeFigureOut">
              <a:rPr kumimoji="1" lang="ja-JP" altLang="en-US" smtClean="0"/>
              <a:t>2021/2/8</a:t>
            </a:fld>
            <a:endParaRPr kumimoji="1" lang="ja-JP" altLang="en-US"/>
          </a:p>
        </p:txBody>
      </p:sp>
      <p:sp>
        <p:nvSpPr>
          <p:cNvPr id="5" name="フッター プレースホルダー 4">
            <a:extLst>
              <a:ext uri="{FF2B5EF4-FFF2-40B4-BE49-F238E27FC236}">
                <a16:creationId xmlns:a16="http://schemas.microsoft.com/office/drawing/2014/main" id="{4513539C-5237-4494-9046-8B7D9016AA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7ADE6D-5F6D-45B4-91CA-A7ADFD98062C}"/>
              </a:ext>
            </a:extLst>
          </p:cNvPr>
          <p:cNvSpPr>
            <a:spLocks noGrp="1"/>
          </p:cNvSpPr>
          <p:nvPr>
            <p:ph type="sldNum" sz="quarter" idx="12"/>
          </p:nvPr>
        </p:nvSpPr>
        <p:spPr/>
        <p:txBody>
          <a:bodyPr/>
          <a:lstStyle/>
          <a:p>
            <a:fld id="{056F8C9B-4294-44A6-9800-32F2AA48556D}" type="slidenum">
              <a:rPr kumimoji="1" lang="ja-JP" altLang="en-US" smtClean="0"/>
              <a:t>‹#›</a:t>
            </a:fld>
            <a:endParaRPr kumimoji="1" lang="ja-JP" altLang="en-US"/>
          </a:p>
        </p:txBody>
      </p:sp>
    </p:spTree>
    <p:extLst>
      <p:ext uri="{BB962C8B-B14F-4D97-AF65-F5344CB8AC3E}">
        <p14:creationId xmlns:p14="http://schemas.microsoft.com/office/powerpoint/2010/main" val="65223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C33A6E0-7FB7-4F9A-B245-C069028402D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AF7F804-CEFF-4FDB-A235-636E742D55D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7A8E9EF-582E-4C7D-9324-25BBA8FCA223}"/>
              </a:ext>
            </a:extLst>
          </p:cNvPr>
          <p:cNvSpPr>
            <a:spLocks noGrp="1"/>
          </p:cNvSpPr>
          <p:nvPr>
            <p:ph type="dt" sz="half" idx="10"/>
          </p:nvPr>
        </p:nvSpPr>
        <p:spPr/>
        <p:txBody>
          <a:bodyPr/>
          <a:lstStyle/>
          <a:p>
            <a:fld id="{4BF87846-18FB-4EC1-8379-4EA8DCD9EE0B}" type="datetimeFigureOut">
              <a:rPr kumimoji="1" lang="ja-JP" altLang="en-US" smtClean="0"/>
              <a:t>2021/2/8</a:t>
            </a:fld>
            <a:endParaRPr kumimoji="1" lang="ja-JP" altLang="en-US"/>
          </a:p>
        </p:txBody>
      </p:sp>
      <p:sp>
        <p:nvSpPr>
          <p:cNvPr id="5" name="フッター プレースホルダー 4">
            <a:extLst>
              <a:ext uri="{FF2B5EF4-FFF2-40B4-BE49-F238E27FC236}">
                <a16:creationId xmlns:a16="http://schemas.microsoft.com/office/drawing/2014/main" id="{A621522D-A719-4879-96BA-84FA2A7B684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26C4F68-8E4A-4F66-8AE7-CBB3F7A5B0B7}"/>
              </a:ext>
            </a:extLst>
          </p:cNvPr>
          <p:cNvSpPr>
            <a:spLocks noGrp="1"/>
          </p:cNvSpPr>
          <p:nvPr>
            <p:ph type="sldNum" sz="quarter" idx="12"/>
          </p:nvPr>
        </p:nvSpPr>
        <p:spPr/>
        <p:txBody>
          <a:bodyPr/>
          <a:lstStyle/>
          <a:p>
            <a:fld id="{056F8C9B-4294-44A6-9800-32F2AA48556D}" type="slidenum">
              <a:rPr kumimoji="1" lang="ja-JP" altLang="en-US" smtClean="0"/>
              <a:t>‹#›</a:t>
            </a:fld>
            <a:endParaRPr kumimoji="1" lang="ja-JP" altLang="en-US"/>
          </a:p>
        </p:txBody>
      </p:sp>
    </p:spTree>
    <p:extLst>
      <p:ext uri="{BB962C8B-B14F-4D97-AF65-F5344CB8AC3E}">
        <p14:creationId xmlns:p14="http://schemas.microsoft.com/office/powerpoint/2010/main" val="1961493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FFFECD-414D-4EA9-AE28-AB380879FE2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358C4E2-8E29-4D22-9600-7C48F7AD654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0AB58A3-9F8A-438B-9E73-5DFF0F72FD89}"/>
              </a:ext>
            </a:extLst>
          </p:cNvPr>
          <p:cNvSpPr>
            <a:spLocks noGrp="1"/>
          </p:cNvSpPr>
          <p:nvPr>
            <p:ph type="dt" sz="half" idx="10"/>
          </p:nvPr>
        </p:nvSpPr>
        <p:spPr/>
        <p:txBody>
          <a:bodyPr/>
          <a:lstStyle/>
          <a:p>
            <a:fld id="{4BF87846-18FB-4EC1-8379-4EA8DCD9EE0B}" type="datetimeFigureOut">
              <a:rPr kumimoji="1" lang="ja-JP" altLang="en-US" smtClean="0"/>
              <a:t>2021/2/8</a:t>
            </a:fld>
            <a:endParaRPr kumimoji="1" lang="ja-JP" altLang="en-US"/>
          </a:p>
        </p:txBody>
      </p:sp>
      <p:sp>
        <p:nvSpPr>
          <p:cNvPr id="5" name="フッター プレースホルダー 4">
            <a:extLst>
              <a:ext uri="{FF2B5EF4-FFF2-40B4-BE49-F238E27FC236}">
                <a16:creationId xmlns:a16="http://schemas.microsoft.com/office/drawing/2014/main" id="{89C246B0-4DDC-4C11-B378-366FE6F9586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9BAE584-9A16-437E-94F5-BEDF89DA3D2C}"/>
              </a:ext>
            </a:extLst>
          </p:cNvPr>
          <p:cNvSpPr>
            <a:spLocks noGrp="1"/>
          </p:cNvSpPr>
          <p:nvPr>
            <p:ph type="sldNum" sz="quarter" idx="12"/>
          </p:nvPr>
        </p:nvSpPr>
        <p:spPr/>
        <p:txBody>
          <a:bodyPr/>
          <a:lstStyle/>
          <a:p>
            <a:fld id="{056F8C9B-4294-44A6-9800-32F2AA48556D}" type="slidenum">
              <a:rPr kumimoji="1" lang="ja-JP" altLang="en-US" smtClean="0"/>
              <a:t>‹#›</a:t>
            </a:fld>
            <a:endParaRPr kumimoji="1" lang="ja-JP" altLang="en-US"/>
          </a:p>
        </p:txBody>
      </p:sp>
    </p:spTree>
    <p:extLst>
      <p:ext uri="{BB962C8B-B14F-4D97-AF65-F5344CB8AC3E}">
        <p14:creationId xmlns:p14="http://schemas.microsoft.com/office/powerpoint/2010/main" val="2102698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C79545-4D7B-4344-965F-3DCA4602D35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AADA06B-2BC8-4EE5-ABCE-A9566C0017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8A414F6-405F-41C2-B6DB-0773971CC22C}"/>
              </a:ext>
            </a:extLst>
          </p:cNvPr>
          <p:cNvSpPr>
            <a:spLocks noGrp="1"/>
          </p:cNvSpPr>
          <p:nvPr>
            <p:ph type="dt" sz="half" idx="10"/>
          </p:nvPr>
        </p:nvSpPr>
        <p:spPr/>
        <p:txBody>
          <a:bodyPr/>
          <a:lstStyle/>
          <a:p>
            <a:fld id="{4BF87846-18FB-4EC1-8379-4EA8DCD9EE0B}" type="datetimeFigureOut">
              <a:rPr kumimoji="1" lang="ja-JP" altLang="en-US" smtClean="0"/>
              <a:t>2021/2/8</a:t>
            </a:fld>
            <a:endParaRPr kumimoji="1" lang="ja-JP" altLang="en-US"/>
          </a:p>
        </p:txBody>
      </p:sp>
      <p:sp>
        <p:nvSpPr>
          <p:cNvPr id="5" name="フッター プレースホルダー 4">
            <a:extLst>
              <a:ext uri="{FF2B5EF4-FFF2-40B4-BE49-F238E27FC236}">
                <a16:creationId xmlns:a16="http://schemas.microsoft.com/office/drawing/2014/main" id="{41C1F129-FF6E-429C-B46F-1566DBDA3C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809D3DA-F3A6-41B3-BF49-696D498E3401}"/>
              </a:ext>
            </a:extLst>
          </p:cNvPr>
          <p:cNvSpPr>
            <a:spLocks noGrp="1"/>
          </p:cNvSpPr>
          <p:nvPr>
            <p:ph type="sldNum" sz="quarter" idx="12"/>
          </p:nvPr>
        </p:nvSpPr>
        <p:spPr/>
        <p:txBody>
          <a:bodyPr/>
          <a:lstStyle/>
          <a:p>
            <a:fld id="{056F8C9B-4294-44A6-9800-32F2AA48556D}" type="slidenum">
              <a:rPr kumimoji="1" lang="ja-JP" altLang="en-US" smtClean="0"/>
              <a:t>‹#›</a:t>
            </a:fld>
            <a:endParaRPr kumimoji="1" lang="ja-JP" altLang="en-US"/>
          </a:p>
        </p:txBody>
      </p:sp>
    </p:spTree>
    <p:extLst>
      <p:ext uri="{BB962C8B-B14F-4D97-AF65-F5344CB8AC3E}">
        <p14:creationId xmlns:p14="http://schemas.microsoft.com/office/powerpoint/2010/main" val="475879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1747A9-D06C-4F58-B51A-FBC54D2AEF9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F555FCA-8FE5-48D6-B0EC-CA7411C2023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7E0D025-D95C-4345-BCDF-36F333202B6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78AF660-8FC7-4F2E-8B06-E3B662805DEC}"/>
              </a:ext>
            </a:extLst>
          </p:cNvPr>
          <p:cNvSpPr>
            <a:spLocks noGrp="1"/>
          </p:cNvSpPr>
          <p:nvPr>
            <p:ph type="dt" sz="half" idx="10"/>
          </p:nvPr>
        </p:nvSpPr>
        <p:spPr/>
        <p:txBody>
          <a:bodyPr/>
          <a:lstStyle/>
          <a:p>
            <a:fld id="{4BF87846-18FB-4EC1-8379-4EA8DCD9EE0B}" type="datetimeFigureOut">
              <a:rPr kumimoji="1" lang="ja-JP" altLang="en-US" smtClean="0"/>
              <a:t>2021/2/8</a:t>
            </a:fld>
            <a:endParaRPr kumimoji="1" lang="ja-JP" altLang="en-US"/>
          </a:p>
        </p:txBody>
      </p:sp>
      <p:sp>
        <p:nvSpPr>
          <p:cNvPr id="6" name="フッター プレースホルダー 5">
            <a:extLst>
              <a:ext uri="{FF2B5EF4-FFF2-40B4-BE49-F238E27FC236}">
                <a16:creationId xmlns:a16="http://schemas.microsoft.com/office/drawing/2014/main" id="{64AEE441-7173-4880-9523-5648A39E757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D8A30B8-1389-41D7-9F6F-F9C65C65E68D}"/>
              </a:ext>
            </a:extLst>
          </p:cNvPr>
          <p:cNvSpPr>
            <a:spLocks noGrp="1"/>
          </p:cNvSpPr>
          <p:nvPr>
            <p:ph type="sldNum" sz="quarter" idx="12"/>
          </p:nvPr>
        </p:nvSpPr>
        <p:spPr/>
        <p:txBody>
          <a:bodyPr/>
          <a:lstStyle/>
          <a:p>
            <a:fld id="{056F8C9B-4294-44A6-9800-32F2AA48556D}" type="slidenum">
              <a:rPr kumimoji="1" lang="ja-JP" altLang="en-US" smtClean="0"/>
              <a:t>‹#›</a:t>
            </a:fld>
            <a:endParaRPr kumimoji="1" lang="ja-JP" altLang="en-US"/>
          </a:p>
        </p:txBody>
      </p:sp>
    </p:spTree>
    <p:extLst>
      <p:ext uri="{BB962C8B-B14F-4D97-AF65-F5344CB8AC3E}">
        <p14:creationId xmlns:p14="http://schemas.microsoft.com/office/powerpoint/2010/main" val="3679466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A8F5CA-AEB3-4EC3-9CFA-2ADC1874C3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029B0A9-69C2-45C3-A515-B4E4315EE5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5FED11C-E46D-44C2-9CEF-19FE568A7D7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24F83C9-49AD-40FE-B250-A4E8E332E3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BBB8E4F-B4F4-4B04-BA9B-B4A35E41E53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AF4A3F5-7015-4BEB-8AC9-35B60AD6A38A}"/>
              </a:ext>
            </a:extLst>
          </p:cNvPr>
          <p:cNvSpPr>
            <a:spLocks noGrp="1"/>
          </p:cNvSpPr>
          <p:nvPr>
            <p:ph type="dt" sz="half" idx="10"/>
          </p:nvPr>
        </p:nvSpPr>
        <p:spPr/>
        <p:txBody>
          <a:bodyPr/>
          <a:lstStyle/>
          <a:p>
            <a:fld id="{4BF87846-18FB-4EC1-8379-4EA8DCD9EE0B}" type="datetimeFigureOut">
              <a:rPr kumimoji="1" lang="ja-JP" altLang="en-US" smtClean="0"/>
              <a:t>2021/2/8</a:t>
            </a:fld>
            <a:endParaRPr kumimoji="1" lang="ja-JP" altLang="en-US"/>
          </a:p>
        </p:txBody>
      </p:sp>
      <p:sp>
        <p:nvSpPr>
          <p:cNvPr id="8" name="フッター プレースホルダー 7">
            <a:extLst>
              <a:ext uri="{FF2B5EF4-FFF2-40B4-BE49-F238E27FC236}">
                <a16:creationId xmlns:a16="http://schemas.microsoft.com/office/drawing/2014/main" id="{903F4A8D-DE36-401D-94D2-3C5D351994A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CBA9784-D522-4709-9312-4B00157EBE4A}"/>
              </a:ext>
            </a:extLst>
          </p:cNvPr>
          <p:cNvSpPr>
            <a:spLocks noGrp="1"/>
          </p:cNvSpPr>
          <p:nvPr>
            <p:ph type="sldNum" sz="quarter" idx="12"/>
          </p:nvPr>
        </p:nvSpPr>
        <p:spPr/>
        <p:txBody>
          <a:bodyPr/>
          <a:lstStyle/>
          <a:p>
            <a:fld id="{056F8C9B-4294-44A6-9800-32F2AA48556D}" type="slidenum">
              <a:rPr kumimoji="1" lang="ja-JP" altLang="en-US" smtClean="0"/>
              <a:t>‹#›</a:t>
            </a:fld>
            <a:endParaRPr kumimoji="1" lang="ja-JP" altLang="en-US"/>
          </a:p>
        </p:txBody>
      </p:sp>
    </p:spTree>
    <p:extLst>
      <p:ext uri="{BB962C8B-B14F-4D97-AF65-F5344CB8AC3E}">
        <p14:creationId xmlns:p14="http://schemas.microsoft.com/office/powerpoint/2010/main" val="3837444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F2FB44-DEF0-4EE4-9D31-5164A869852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BED0600-EF84-4BFE-9ED3-2E0676CB69EF}"/>
              </a:ext>
            </a:extLst>
          </p:cNvPr>
          <p:cNvSpPr>
            <a:spLocks noGrp="1"/>
          </p:cNvSpPr>
          <p:nvPr>
            <p:ph type="dt" sz="half" idx="10"/>
          </p:nvPr>
        </p:nvSpPr>
        <p:spPr/>
        <p:txBody>
          <a:bodyPr/>
          <a:lstStyle/>
          <a:p>
            <a:fld id="{4BF87846-18FB-4EC1-8379-4EA8DCD9EE0B}" type="datetimeFigureOut">
              <a:rPr kumimoji="1" lang="ja-JP" altLang="en-US" smtClean="0"/>
              <a:t>2021/2/8</a:t>
            </a:fld>
            <a:endParaRPr kumimoji="1" lang="ja-JP" altLang="en-US"/>
          </a:p>
        </p:txBody>
      </p:sp>
      <p:sp>
        <p:nvSpPr>
          <p:cNvPr id="4" name="フッター プレースホルダー 3">
            <a:extLst>
              <a:ext uri="{FF2B5EF4-FFF2-40B4-BE49-F238E27FC236}">
                <a16:creationId xmlns:a16="http://schemas.microsoft.com/office/drawing/2014/main" id="{DB4E3B75-8325-40AA-8CB2-EADCC977B73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95F2BCC-F1C4-49BF-AC83-D567F6D5505E}"/>
              </a:ext>
            </a:extLst>
          </p:cNvPr>
          <p:cNvSpPr>
            <a:spLocks noGrp="1"/>
          </p:cNvSpPr>
          <p:nvPr>
            <p:ph type="sldNum" sz="quarter" idx="12"/>
          </p:nvPr>
        </p:nvSpPr>
        <p:spPr/>
        <p:txBody>
          <a:bodyPr/>
          <a:lstStyle/>
          <a:p>
            <a:fld id="{056F8C9B-4294-44A6-9800-32F2AA48556D}" type="slidenum">
              <a:rPr kumimoji="1" lang="ja-JP" altLang="en-US" smtClean="0"/>
              <a:t>‹#›</a:t>
            </a:fld>
            <a:endParaRPr kumimoji="1" lang="ja-JP" altLang="en-US"/>
          </a:p>
        </p:txBody>
      </p:sp>
    </p:spTree>
    <p:extLst>
      <p:ext uri="{BB962C8B-B14F-4D97-AF65-F5344CB8AC3E}">
        <p14:creationId xmlns:p14="http://schemas.microsoft.com/office/powerpoint/2010/main" val="2888828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B22D62B-3C79-49D4-9058-610B3B7557A0}"/>
              </a:ext>
            </a:extLst>
          </p:cNvPr>
          <p:cNvSpPr>
            <a:spLocks noGrp="1"/>
          </p:cNvSpPr>
          <p:nvPr>
            <p:ph type="dt" sz="half" idx="10"/>
          </p:nvPr>
        </p:nvSpPr>
        <p:spPr/>
        <p:txBody>
          <a:bodyPr/>
          <a:lstStyle/>
          <a:p>
            <a:fld id="{4BF87846-18FB-4EC1-8379-4EA8DCD9EE0B}" type="datetimeFigureOut">
              <a:rPr kumimoji="1" lang="ja-JP" altLang="en-US" smtClean="0"/>
              <a:t>2021/2/8</a:t>
            </a:fld>
            <a:endParaRPr kumimoji="1" lang="ja-JP" altLang="en-US"/>
          </a:p>
        </p:txBody>
      </p:sp>
      <p:sp>
        <p:nvSpPr>
          <p:cNvPr id="3" name="フッター プレースホルダー 2">
            <a:extLst>
              <a:ext uri="{FF2B5EF4-FFF2-40B4-BE49-F238E27FC236}">
                <a16:creationId xmlns:a16="http://schemas.microsoft.com/office/drawing/2014/main" id="{33BD46EC-A0AD-4111-91D4-A719B33C3D3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F76CEFD-1F86-4B9C-9418-94B21024D8CA}"/>
              </a:ext>
            </a:extLst>
          </p:cNvPr>
          <p:cNvSpPr>
            <a:spLocks noGrp="1"/>
          </p:cNvSpPr>
          <p:nvPr>
            <p:ph type="sldNum" sz="quarter" idx="12"/>
          </p:nvPr>
        </p:nvSpPr>
        <p:spPr/>
        <p:txBody>
          <a:bodyPr/>
          <a:lstStyle/>
          <a:p>
            <a:fld id="{056F8C9B-4294-44A6-9800-32F2AA48556D}" type="slidenum">
              <a:rPr kumimoji="1" lang="ja-JP" altLang="en-US" smtClean="0"/>
              <a:t>‹#›</a:t>
            </a:fld>
            <a:endParaRPr kumimoji="1" lang="ja-JP" altLang="en-US"/>
          </a:p>
        </p:txBody>
      </p:sp>
    </p:spTree>
    <p:extLst>
      <p:ext uri="{BB962C8B-B14F-4D97-AF65-F5344CB8AC3E}">
        <p14:creationId xmlns:p14="http://schemas.microsoft.com/office/powerpoint/2010/main" val="702262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47E11C-D7C2-404C-BB7E-64BADDFE330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2ED4276-6F79-4C60-9F6B-B07FE80150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09A1A07-8290-4437-98B1-BBA4C72829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AD69EBE-D7DC-4464-A6A0-3BBC5257CB95}"/>
              </a:ext>
            </a:extLst>
          </p:cNvPr>
          <p:cNvSpPr>
            <a:spLocks noGrp="1"/>
          </p:cNvSpPr>
          <p:nvPr>
            <p:ph type="dt" sz="half" idx="10"/>
          </p:nvPr>
        </p:nvSpPr>
        <p:spPr/>
        <p:txBody>
          <a:bodyPr/>
          <a:lstStyle/>
          <a:p>
            <a:fld id="{4BF87846-18FB-4EC1-8379-4EA8DCD9EE0B}" type="datetimeFigureOut">
              <a:rPr kumimoji="1" lang="ja-JP" altLang="en-US" smtClean="0"/>
              <a:t>2021/2/8</a:t>
            </a:fld>
            <a:endParaRPr kumimoji="1" lang="ja-JP" altLang="en-US"/>
          </a:p>
        </p:txBody>
      </p:sp>
      <p:sp>
        <p:nvSpPr>
          <p:cNvPr id="6" name="フッター プレースホルダー 5">
            <a:extLst>
              <a:ext uri="{FF2B5EF4-FFF2-40B4-BE49-F238E27FC236}">
                <a16:creationId xmlns:a16="http://schemas.microsoft.com/office/drawing/2014/main" id="{1B2B19F7-6347-44E4-B809-B5BD3F97A8B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EE09FB7-7442-4F41-8716-CEE0669DE50F}"/>
              </a:ext>
            </a:extLst>
          </p:cNvPr>
          <p:cNvSpPr>
            <a:spLocks noGrp="1"/>
          </p:cNvSpPr>
          <p:nvPr>
            <p:ph type="sldNum" sz="quarter" idx="12"/>
          </p:nvPr>
        </p:nvSpPr>
        <p:spPr/>
        <p:txBody>
          <a:bodyPr/>
          <a:lstStyle/>
          <a:p>
            <a:fld id="{056F8C9B-4294-44A6-9800-32F2AA48556D}" type="slidenum">
              <a:rPr kumimoji="1" lang="ja-JP" altLang="en-US" smtClean="0"/>
              <a:t>‹#›</a:t>
            </a:fld>
            <a:endParaRPr kumimoji="1" lang="ja-JP" altLang="en-US"/>
          </a:p>
        </p:txBody>
      </p:sp>
    </p:spTree>
    <p:extLst>
      <p:ext uri="{BB962C8B-B14F-4D97-AF65-F5344CB8AC3E}">
        <p14:creationId xmlns:p14="http://schemas.microsoft.com/office/powerpoint/2010/main" val="602971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966FC9-B7D9-4191-AFA0-06F46BC815F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638E784-A9BE-418D-8503-A7EA116F60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FBB00D2-B1F9-4CEF-8AB6-73B20C53BF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A192865-AA0F-47F7-948B-226D82B1BCB4}"/>
              </a:ext>
            </a:extLst>
          </p:cNvPr>
          <p:cNvSpPr>
            <a:spLocks noGrp="1"/>
          </p:cNvSpPr>
          <p:nvPr>
            <p:ph type="dt" sz="half" idx="10"/>
          </p:nvPr>
        </p:nvSpPr>
        <p:spPr/>
        <p:txBody>
          <a:bodyPr/>
          <a:lstStyle/>
          <a:p>
            <a:fld id="{4BF87846-18FB-4EC1-8379-4EA8DCD9EE0B}" type="datetimeFigureOut">
              <a:rPr kumimoji="1" lang="ja-JP" altLang="en-US" smtClean="0"/>
              <a:t>2021/2/8</a:t>
            </a:fld>
            <a:endParaRPr kumimoji="1" lang="ja-JP" altLang="en-US"/>
          </a:p>
        </p:txBody>
      </p:sp>
      <p:sp>
        <p:nvSpPr>
          <p:cNvPr id="6" name="フッター プレースホルダー 5">
            <a:extLst>
              <a:ext uri="{FF2B5EF4-FFF2-40B4-BE49-F238E27FC236}">
                <a16:creationId xmlns:a16="http://schemas.microsoft.com/office/drawing/2014/main" id="{81C51F23-C491-43FC-AF74-2DDCFBC62B5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75C4716-F8DD-4323-91A6-0DA4F8C8C1F0}"/>
              </a:ext>
            </a:extLst>
          </p:cNvPr>
          <p:cNvSpPr>
            <a:spLocks noGrp="1"/>
          </p:cNvSpPr>
          <p:nvPr>
            <p:ph type="sldNum" sz="quarter" idx="12"/>
          </p:nvPr>
        </p:nvSpPr>
        <p:spPr/>
        <p:txBody>
          <a:bodyPr/>
          <a:lstStyle/>
          <a:p>
            <a:fld id="{056F8C9B-4294-44A6-9800-32F2AA48556D}" type="slidenum">
              <a:rPr kumimoji="1" lang="ja-JP" altLang="en-US" smtClean="0"/>
              <a:t>‹#›</a:t>
            </a:fld>
            <a:endParaRPr kumimoji="1" lang="ja-JP" altLang="en-US"/>
          </a:p>
        </p:txBody>
      </p:sp>
    </p:spTree>
    <p:extLst>
      <p:ext uri="{BB962C8B-B14F-4D97-AF65-F5344CB8AC3E}">
        <p14:creationId xmlns:p14="http://schemas.microsoft.com/office/powerpoint/2010/main" val="2190015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CD181D7-DEC5-4605-A0DF-193302C2F3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D7EF97A-D505-4003-A3E3-10FA72C996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15EF6F2-DA0F-4068-9362-A6A815865D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F87846-18FB-4EC1-8379-4EA8DCD9EE0B}" type="datetimeFigureOut">
              <a:rPr kumimoji="1" lang="ja-JP" altLang="en-US" smtClean="0"/>
              <a:t>2021/2/8</a:t>
            </a:fld>
            <a:endParaRPr kumimoji="1" lang="ja-JP" altLang="en-US"/>
          </a:p>
        </p:txBody>
      </p:sp>
      <p:sp>
        <p:nvSpPr>
          <p:cNvPr id="5" name="フッター プレースホルダー 4">
            <a:extLst>
              <a:ext uri="{FF2B5EF4-FFF2-40B4-BE49-F238E27FC236}">
                <a16:creationId xmlns:a16="http://schemas.microsoft.com/office/drawing/2014/main" id="{C146E960-BA0A-4366-9BF8-9A71E35A3D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28469C3-2D78-4E65-B592-AEA962632F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6F8C9B-4294-44A6-9800-32F2AA48556D}" type="slidenum">
              <a:rPr kumimoji="1" lang="ja-JP" altLang="en-US" smtClean="0"/>
              <a:t>‹#›</a:t>
            </a:fld>
            <a:endParaRPr kumimoji="1" lang="ja-JP" altLang="en-US"/>
          </a:p>
        </p:txBody>
      </p:sp>
    </p:spTree>
    <p:extLst>
      <p:ext uri="{BB962C8B-B14F-4D97-AF65-F5344CB8AC3E}">
        <p14:creationId xmlns:p14="http://schemas.microsoft.com/office/powerpoint/2010/main" val="3949108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D7A549-2845-485C-A26E-282626C8DAB2}"/>
              </a:ext>
            </a:extLst>
          </p:cNvPr>
          <p:cNvSpPr>
            <a:spLocks noGrp="1"/>
          </p:cNvSpPr>
          <p:nvPr>
            <p:ph type="ctrTitle"/>
          </p:nvPr>
        </p:nvSpPr>
        <p:spPr/>
        <p:txBody>
          <a:bodyPr/>
          <a:lstStyle/>
          <a:p>
            <a:r>
              <a:rPr kumimoji="1" lang="ja-JP" altLang="en-US" dirty="0"/>
              <a:t>医薬品販売補助</a:t>
            </a:r>
          </a:p>
        </p:txBody>
      </p:sp>
      <p:sp>
        <p:nvSpPr>
          <p:cNvPr id="3" name="字幕 2">
            <a:extLst>
              <a:ext uri="{FF2B5EF4-FFF2-40B4-BE49-F238E27FC236}">
                <a16:creationId xmlns:a16="http://schemas.microsoft.com/office/drawing/2014/main" id="{E9B5AC83-29DD-4974-9185-D39EB98DF4B7}"/>
              </a:ext>
            </a:extLst>
          </p:cNvPr>
          <p:cNvSpPr>
            <a:spLocks noGrp="1"/>
          </p:cNvSpPr>
          <p:nvPr>
            <p:ph type="subTitle" idx="1"/>
          </p:nvPr>
        </p:nvSpPr>
        <p:spPr/>
        <p:txBody>
          <a:bodyPr/>
          <a:lstStyle/>
          <a:p>
            <a:r>
              <a:rPr kumimoji="1" lang="en-US" altLang="ja-JP" dirty="0"/>
              <a:t>OTC</a:t>
            </a:r>
            <a:r>
              <a:rPr kumimoji="1" lang="ja-JP" altLang="en-US" dirty="0"/>
              <a:t>薬品販売支援ツール</a:t>
            </a:r>
          </a:p>
        </p:txBody>
      </p:sp>
    </p:spTree>
    <p:extLst>
      <p:ext uri="{BB962C8B-B14F-4D97-AF65-F5344CB8AC3E}">
        <p14:creationId xmlns:p14="http://schemas.microsoft.com/office/powerpoint/2010/main" val="3730592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2ACD778-E6EC-425E-9711-25C234BF1C1D}"/>
              </a:ext>
            </a:extLst>
          </p:cNvPr>
          <p:cNvSpPr txBox="1"/>
          <p:nvPr/>
        </p:nvSpPr>
        <p:spPr>
          <a:xfrm>
            <a:off x="373711" y="736705"/>
            <a:ext cx="11274949" cy="1477328"/>
          </a:xfrm>
          <a:prstGeom prst="rect">
            <a:avLst/>
          </a:prstGeom>
          <a:noFill/>
        </p:spPr>
        <p:txBody>
          <a:bodyPr wrap="square" rtlCol="0">
            <a:spAutoFit/>
          </a:bodyPr>
          <a:lstStyle/>
          <a:p>
            <a:r>
              <a:rPr kumimoji="1" lang="ja-JP" altLang="en-US" dirty="0"/>
              <a:t>　お世話になります</a:t>
            </a:r>
            <a:endParaRPr kumimoji="1" lang="en-US" altLang="ja-JP" dirty="0"/>
          </a:p>
          <a:p>
            <a:r>
              <a:rPr lang="ja-JP" altLang="en-US" dirty="0"/>
              <a:t>私は、薬局に勤務している薬剤師です。</a:t>
            </a:r>
            <a:endParaRPr lang="en-US" altLang="ja-JP" dirty="0"/>
          </a:p>
          <a:p>
            <a:r>
              <a:rPr kumimoji="1" lang="ja-JP" altLang="en-US" dirty="0"/>
              <a:t>ほぼ一人で、投薬業務をこなし、一般薬の販売や相談に対応しています。</a:t>
            </a:r>
            <a:endParaRPr kumimoji="1" lang="en-US" altLang="ja-JP" dirty="0"/>
          </a:p>
          <a:p>
            <a:r>
              <a:rPr lang="ja-JP" altLang="en-US" dirty="0"/>
              <a:t>中々、忙しく一般薬の相談や説明に時間を割くことが出来ません。そこで、この業務を少しでも効率よくして尚且つ、今よりも充実したものにしたいと思い、今回の依頼となりました。</a:t>
            </a:r>
            <a:endParaRPr kumimoji="1" lang="ja-JP" altLang="en-US" dirty="0"/>
          </a:p>
        </p:txBody>
      </p:sp>
      <p:sp>
        <p:nvSpPr>
          <p:cNvPr id="3" name="テキスト ボックス 2">
            <a:extLst>
              <a:ext uri="{FF2B5EF4-FFF2-40B4-BE49-F238E27FC236}">
                <a16:creationId xmlns:a16="http://schemas.microsoft.com/office/drawing/2014/main" id="{2B2BABB2-7B7A-40BB-B11A-4696B0931009}"/>
              </a:ext>
            </a:extLst>
          </p:cNvPr>
          <p:cNvSpPr txBox="1"/>
          <p:nvPr/>
        </p:nvSpPr>
        <p:spPr>
          <a:xfrm>
            <a:off x="373711" y="246490"/>
            <a:ext cx="2305879" cy="369332"/>
          </a:xfrm>
          <a:prstGeom prst="rect">
            <a:avLst/>
          </a:prstGeom>
          <a:noFill/>
        </p:spPr>
        <p:txBody>
          <a:bodyPr wrap="square" rtlCol="0">
            <a:spAutoFit/>
          </a:bodyPr>
          <a:lstStyle/>
          <a:p>
            <a:r>
              <a:rPr kumimoji="1" lang="ja-JP" altLang="en-US" dirty="0"/>
              <a:t>経緯</a:t>
            </a:r>
          </a:p>
        </p:txBody>
      </p:sp>
      <p:sp>
        <p:nvSpPr>
          <p:cNvPr id="4" name="テキスト ボックス 3">
            <a:extLst>
              <a:ext uri="{FF2B5EF4-FFF2-40B4-BE49-F238E27FC236}">
                <a16:creationId xmlns:a16="http://schemas.microsoft.com/office/drawing/2014/main" id="{8AF5298C-D608-4E2F-B169-B3729A9669AD}"/>
              </a:ext>
            </a:extLst>
          </p:cNvPr>
          <p:cNvSpPr txBox="1"/>
          <p:nvPr/>
        </p:nvSpPr>
        <p:spPr>
          <a:xfrm>
            <a:off x="405516" y="2445429"/>
            <a:ext cx="1995778" cy="369332"/>
          </a:xfrm>
          <a:prstGeom prst="rect">
            <a:avLst/>
          </a:prstGeom>
          <a:noFill/>
        </p:spPr>
        <p:txBody>
          <a:bodyPr wrap="square" rtlCol="0">
            <a:spAutoFit/>
          </a:bodyPr>
          <a:lstStyle/>
          <a:p>
            <a:r>
              <a:rPr kumimoji="1" lang="ja-JP" altLang="en-US" dirty="0"/>
              <a:t>概要</a:t>
            </a:r>
          </a:p>
        </p:txBody>
      </p:sp>
      <p:sp>
        <p:nvSpPr>
          <p:cNvPr id="5" name="テキスト ボックス 4">
            <a:extLst>
              <a:ext uri="{FF2B5EF4-FFF2-40B4-BE49-F238E27FC236}">
                <a16:creationId xmlns:a16="http://schemas.microsoft.com/office/drawing/2014/main" id="{82F9140C-E268-4863-AABA-BED2BEEE2215}"/>
              </a:ext>
            </a:extLst>
          </p:cNvPr>
          <p:cNvSpPr txBox="1"/>
          <p:nvPr/>
        </p:nvSpPr>
        <p:spPr>
          <a:xfrm>
            <a:off x="405516" y="3046157"/>
            <a:ext cx="11211340" cy="2585323"/>
          </a:xfrm>
          <a:prstGeom prst="rect">
            <a:avLst/>
          </a:prstGeom>
          <a:noFill/>
        </p:spPr>
        <p:txBody>
          <a:bodyPr wrap="square" rtlCol="0">
            <a:spAutoFit/>
          </a:bodyPr>
          <a:lstStyle/>
          <a:p>
            <a:r>
              <a:rPr kumimoji="1" lang="ja-JP" altLang="en-US" dirty="0"/>
              <a:t>タブレットなどを使い、あらかじめ設定した質問に答えていただくことで、おおよその薬を絞り込み</a:t>
            </a:r>
            <a:endParaRPr kumimoji="1" lang="en-US" altLang="ja-JP" dirty="0"/>
          </a:p>
          <a:p>
            <a:r>
              <a:rPr lang="ja-JP" altLang="en-US" dirty="0"/>
              <a:t>販売時の相談内容を予想しやすい形にして、効率的に説明や販売を行うシステムをお願いしたいと思っています。</a:t>
            </a:r>
            <a:endParaRPr lang="en-US" altLang="ja-JP" dirty="0"/>
          </a:p>
          <a:p>
            <a:r>
              <a:rPr lang="ja-JP" altLang="en-US" dirty="0"/>
              <a:t>お客様が使用するタブレットと販売側が使用するタブレットの</a:t>
            </a:r>
            <a:r>
              <a:rPr lang="en-US" altLang="ja-JP" dirty="0"/>
              <a:t>2</a:t>
            </a:r>
            <a:r>
              <a:rPr lang="ja-JP" altLang="en-US" dirty="0"/>
              <a:t>台の構成にしたいと考えています。</a:t>
            </a:r>
            <a:endParaRPr lang="en-US" altLang="ja-JP" dirty="0"/>
          </a:p>
          <a:p>
            <a:r>
              <a:rPr lang="ja-JP" altLang="en-US" dirty="0"/>
              <a:t>このような依頼は初めてなので相場が分かりません。</a:t>
            </a:r>
            <a:endParaRPr lang="en-US" altLang="ja-JP" dirty="0"/>
          </a:p>
          <a:p>
            <a:r>
              <a:rPr lang="ja-JP" altLang="en-US" dirty="0"/>
              <a:t>提示した金額で難しいようでしたら、どのくらいの金額なら可能なのか</a:t>
            </a:r>
            <a:endParaRPr lang="en-US" altLang="ja-JP" dirty="0"/>
          </a:p>
          <a:p>
            <a:r>
              <a:rPr lang="ja-JP" altLang="en-US" dirty="0"/>
              <a:t>また、予算内で抑えるとすれば、どこを削って簡略化すればよいのかなどご教示いただければと思います。</a:t>
            </a:r>
            <a:endParaRPr lang="en-US" altLang="ja-JP" dirty="0"/>
          </a:p>
          <a:p>
            <a:endParaRPr lang="en-US" altLang="ja-JP" dirty="0"/>
          </a:p>
          <a:p>
            <a:endParaRPr kumimoji="1" lang="ja-JP" altLang="en-US" dirty="0"/>
          </a:p>
        </p:txBody>
      </p:sp>
      <p:sp>
        <p:nvSpPr>
          <p:cNvPr id="7" name="テキスト ボックス 6">
            <a:extLst>
              <a:ext uri="{FF2B5EF4-FFF2-40B4-BE49-F238E27FC236}">
                <a16:creationId xmlns:a16="http://schemas.microsoft.com/office/drawing/2014/main" id="{D7A2A9E3-63A2-46F8-B08A-502D80B55B21}"/>
              </a:ext>
            </a:extLst>
          </p:cNvPr>
          <p:cNvSpPr txBox="1"/>
          <p:nvPr/>
        </p:nvSpPr>
        <p:spPr>
          <a:xfrm>
            <a:off x="3665551" y="5701085"/>
            <a:ext cx="4309607" cy="369332"/>
          </a:xfrm>
          <a:prstGeom prst="rect">
            <a:avLst/>
          </a:prstGeom>
          <a:noFill/>
        </p:spPr>
        <p:txBody>
          <a:bodyPr wrap="square" rtlCol="0">
            <a:spAutoFit/>
          </a:bodyPr>
          <a:lstStyle/>
          <a:p>
            <a:r>
              <a:rPr kumimoji="1" lang="ja-JP" altLang="en-US" dirty="0"/>
              <a:t>よろしくお願いいたします。</a:t>
            </a:r>
          </a:p>
        </p:txBody>
      </p:sp>
    </p:spTree>
    <p:extLst>
      <p:ext uri="{BB962C8B-B14F-4D97-AF65-F5344CB8AC3E}">
        <p14:creationId xmlns:p14="http://schemas.microsoft.com/office/powerpoint/2010/main" val="1412834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5A309B7-63FD-4AB9-9DAF-DC1C192290A7}"/>
              </a:ext>
            </a:extLst>
          </p:cNvPr>
          <p:cNvSpPr/>
          <p:nvPr/>
        </p:nvSpPr>
        <p:spPr>
          <a:xfrm>
            <a:off x="779228" y="1168842"/>
            <a:ext cx="3172570" cy="4564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1AE99B41-B331-4517-9621-C46B7BD178A6}"/>
              </a:ext>
            </a:extLst>
          </p:cNvPr>
          <p:cNvSpPr txBox="1"/>
          <p:nvPr/>
        </p:nvSpPr>
        <p:spPr>
          <a:xfrm>
            <a:off x="779228" y="206734"/>
            <a:ext cx="4325508" cy="369332"/>
          </a:xfrm>
          <a:prstGeom prst="rect">
            <a:avLst/>
          </a:prstGeom>
          <a:noFill/>
        </p:spPr>
        <p:txBody>
          <a:bodyPr wrap="square" rtlCol="0">
            <a:spAutoFit/>
          </a:bodyPr>
          <a:lstStyle/>
          <a:p>
            <a:r>
              <a:rPr kumimoji="1" lang="ja-JP" altLang="en-US" dirty="0"/>
              <a:t>患者使用タブレット（</a:t>
            </a:r>
            <a:r>
              <a:rPr kumimoji="1" lang="en-US" altLang="ja-JP" dirty="0"/>
              <a:t>No.1)</a:t>
            </a:r>
            <a:r>
              <a:rPr kumimoji="1" lang="ja-JP" altLang="en-US" dirty="0"/>
              <a:t>のイメージ</a:t>
            </a:r>
          </a:p>
        </p:txBody>
      </p:sp>
      <p:sp>
        <p:nvSpPr>
          <p:cNvPr id="5" name="四角形: 角を丸くする 4">
            <a:extLst>
              <a:ext uri="{FF2B5EF4-FFF2-40B4-BE49-F238E27FC236}">
                <a16:creationId xmlns:a16="http://schemas.microsoft.com/office/drawing/2014/main" id="{03D4A16F-0670-4346-AC8A-152B29BA58B2}"/>
              </a:ext>
            </a:extLst>
          </p:cNvPr>
          <p:cNvSpPr/>
          <p:nvPr/>
        </p:nvSpPr>
        <p:spPr>
          <a:xfrm>
            <a:off x="981986" y="2659857"/>
            <a:ext cx="866693" cy="8905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頭痛</a:t>
            </a:r>
          </a:p>
        </p:txBody>
      </p:sp>
      <p:sp>
        <p:nvSpPr>
          <p:cNvPr id="6" name="四角形: 角を丸くする 5">
            <a:extLst>
              <a:ext uri="{FF2B5EF4-FFF2-40B4-BE49-F238E27FC236}">
                <a16:creationId xmlns:a16="http://schemas.microsoft.com/office/drawing/2014/main" id="{21FB2A46-2C42-4981-A36A-2512371982BF}"/>
              </a:ext>
            </a:extLst>
          </p:cNvPr>
          <p:cNvSpPr/>
          <p:nvPr/>
        </p:nvSpPr>
        <p:spPr>
          <a:xfrm>
            <a:off x="1932166" y="2681248"/>
            <a:ext cx="866693" cy="8905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風邪</a:t>
            </a:r>
          </a:p>
        </p:txBody>
      </p:sp>
      <p:sp>
        <p:nvSpPr>
          <p:cNvPr id="7" name="四角形: 角を丸くする 6">
            <a:extLst>
              <a:ext uri="{FF2B5EF4-FFF2-40B4-BE49-F238E27FC236}">
                <a16:creationId xmlns:a16="http://schemas.microsoft.com/office/drawing/2014/main" id="{297C2297-0B8B-4CA3-98AA-95A79B52C583}"/>
              </a:ext>
            </a:extLst>
          </p:cNvPr>
          <p:cNvSpPr/>
          <p:nvPr/>
        </p:nvSpPr>
        <p:spPr>
          <a:xfrm>
            <a:off x="2866445" y="2679261"/>
            <a:ext cx="866693" cy="8905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熱</a:t>
            </a:r>
          </a:p>
        </p:txBody>
      </p:sp>
      <p:sp>
        <p:nvSpPr>
          <p:cNvPr id="8" name="四角形: 角を丸くする 7">
            <a:extLst>
              <a:ext uri="{FF2B5EF4-FFF2-40B4-BE49-F238E27FC236}">
                <a16:creationId xmlns:a16="http://schemas.microsoft.com/office/drawing/2014/main" id="{41DD02EA-7C6B-4919-AA21-B3BAAB7AB04B}"/>
              </a:ext>
            </a:extLst>
          </p:cNvPr>
          <p:cNvSpPr/>
          <p:nvPr/>
        </p:nvSpPr>
        <p:spPr>
          <a:xfrm>
            <a:off x="981986" y="3639451"/>
            <a:ext cx="866693" cy="8905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胃</a:t>
            </a:r>
          </a:p>
        </p:txBody>
      </p:sp>
      <p:sp>
        <p:nvSpPr>
          <p:cNvPr id="9" name="四角形: 角を丸くする 8">
            <a:extLst>
              <a:ext uri="{FF2B5EF4-FFF2-40B4-BE49-F238E27FC236}">
                <a16:creationId xmlns:a16="http://schemas.microsoft.com/office/drawing/2014/main" id="{C690F72C-A531-41DC-B8AC-8C1E667277E4}"/>
              </a:ext>
            </a:extLst>
          </p:cNvPr>
          <p:cNvSpPr/>
          <p:nvPr/>
        </p:nvSpPr>
        <p:spPr>
          <a:xfrm>
            <a:off x="1932166" y="3643686"/>
            <a:ext cx="866693" cy="8905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四角形: 角を丸くする 9">
            <a:extLst>
              <a:ext uri="{FF2B5EF4-FFF2-40B4-BE49-F238E27FC236}">
                <a16:creationId xmlns:a16="http://schemas.microsoft.com/office/drawing/2014/main" id="{4E881B0C-EE13-4CC6-ACDE-969A496D5E42}"/>
              </a:ext>
            </a:extLst>
          </p:cNvPr>
          <p:cNvSpPr/>
          <p:nvPr/>
        </p:nvSpPr>
        <p:spPr>
          <a:xfrm>
            <a:off x="2866445" y="3643686"/>
            <a:ext cx="866693" cy="8905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27BBF8BA-F657-41BB-A5AD-15D78B88B570}"/>
              </a:ext>
            </a:extLst>
          </p:cNvPr>
          <p:cNvSpPr/>
          <p:nvPr/>
        </p:nvSpPr>
        <p:spPr>
          <a:xfrm>
            <a:off x="2894274" y="4619045"/>
            <a:ext cx="866693" cy="8905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 角を丸くする 11">
            <a:extLst>
              <a:ext uri="{FF2B5EF4-FFF2-40B4-BE49-F238E27FC236}">
                <a16:creationId xmlns:a16="http://schemas.microsoft.com/office/drawing/2014/main" id="{321DF275-228A-46DB-B83D-8ED382A62048}"/>
              </a:ext>
            </a:extLst>
          </p:cNvPr>
          <p:cNvSpPr/>
          <p:nvPr/>
        </p:nvSpPr>
        <p:spPr>
          <a:xfrm>
            <a:off x="1932166" y="4619045"/>
            <a:ext cx="866693" cy="8905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F8A02B70-AB49-4439-BBC2-DB23783EDBC0}"/>
              </a:ext>
            </a:extLst>
          </p:cNvPr>
          <p:cNvSpPr/>
          <p:nvPr/>
        </p:nvSpPr>
        <p:spPr>
          <a:xfrm>
            <a:off x="951504" y="4619045"/>
            <a:ext cx="866693" cy="8905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3BB71907-7013-4CC9-8B05-1DF853D70180}"/>
              </a:ext>
            </a:extLst>
          </p:cNvPr>
          <p:cNvSpPr txBox="1"/>
          <p:nvPr/>
        </p:nvSpPr>
        <p:spPr>
          <a:xfrm>
            <a:off x="1101253" y="1513561"/>
            <a:ext cx="2528515" cy="369332"/>
          </a:xfrm>
          <a:prstGeom prst="rect">
            <a:avLst/>
          </a:prstGeom>
          <a:noFill/>
        </p:spPr>
        <p:txBody>
          <a:bodyPr wrap="square" rtlCol="0">
            <a:spAutoFit/>
          </a:bodyPr>
          <a:lstStyle/>
          <a:p>
            <a:pPr algn="ctr"/>
            <a:r>
              <a:rPr kumimoji="1" lang="ja-JP" altLang="en-US" dirty="0"/>
              <a:t>お薬メニュー</a:t>
            </a:r>
          </a:p>
        </p:txBody>
      </p:sp>
      <p:sp>
        <p:nvSpPr>
          <p:cNvPr id="15" name="テキスト ボックス 14">
            <a:extLst>
              <a:ext uri="{FF2B5EF4-FFF2-40B4-BE49-F238E27FC236}">
                <a16:creationId xmlns:a16="http://schemas.microsoft.com/office/drawing/2014/main" id="{F7B8955B-2AF0-4859-9327-51902AB8D82D}"/>
              </a:ext>
            </a:extLst>
          </p:cNvPr>
          <p:cNvSpPr txBox="1"/>
          <p:nvPr/>
        </p:nvSpPr>
        <p:spPr>
          <a:xfrm>
            <a:off x="866691" y="1956772"/>
            <a:ext cx="2997641" cy="369332"/>
          </a:xfrm>
          <a:prstGeom prst="rect">
            <a:avLst/>
          </a:prstGeom>
          <a:noFill/>
        </p:spPr>
        <p:txBody>
          <a:bodyPr wrap="square" rtlCol="0">
            <a:spAutoFit/>
          </a:bodyPr>
          <a:lstStyle/>
          <a:p>
            <a:r>
              <a:rPr kumimoji="1" lang="ja-JP" altLang="en-US" dirty="0"/>
              <a:t>どの様な薬をお探しですか</a:t>
            </a:r>
          </a:p>
        </p:txBody>
      </p:sp>
      <p:sp>
        <p:nvSpPr>
          <p:cNvPr id="16" name="矢印: 右 15">
            <a:extLst>
              <a:ext uri="{FF2B5EF4-FFF2-40B4-BE49-F238E27FC236}">
                <a16:creationId xmlns:a16="http://schemas.microsoft.com/office/drawing/2014/main" id="{839F8D1F-5C1B-4D6C-8E60-9B5032E523A7}"/>
              </a:ext>
            </a:extLst>
          </p:cNvPr>
          <p:cNvSpPr/>
          <p:nvPr/>
        </p:nvSpPr>
        <p:spPr>
          <a:xfrm>
            <a:off x="5104736" y="3122616"/>
            <a:ext cx="1216549" cy="516835"/>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25B50902-85C4-45EA-A540-38844C096EA8}"/>
              </a:ext>
            </a:extLst>
          </p:cNvPr>
          <p:cNvSpPr/>
          <p:nvPr/>
        </p:nvSpPr>
        <p:spPr>
          <a:xfrm>
            <a:off x="7380136" y="1146976"/>
            <a:ext cx="3172570" cy="4564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吹き出し: 四角形 17">
            <a:extLst>
              <a:ext uri="{FF2B5EF4-FFF2-40B4-BE49-F238E27FC236}">
                <a16:creationId xmlns:a16="http://schemas.microsoft.com/office/drawing/2014/main" id="{FA4B7514-B3B8-42E6-8E47-13EA4F1A777F}"/>
              </a:ext>
            </a:extLst>
          </p:cNvPr>
          <p:cNvSpPr/>
          <p:nvPr/>
        </p:nvSpPr>
        <p:spPr>
          <a:xfrm>
            <a:off x="4130039" y="1146976"/>
            <a:ext cx="1761219" cy="970059"/>
          </a:xfrm>
          <a:prstGeom prst="wedgeRectCallout">
            <a:avLst>
              <a:gd name="adj1" fmla="val -75009"/>
              <a:gd name="adj2" fmla="val 101844"/>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自分の探している薬のカテゴリーを選択</a:t>
            </a:r>
          </a:p>
        </p:txBody>
      </p:sp>
      <p:sp>
        <p:nvSpPr>
          <p:cNvPr id="19" name="テキスト ボックス 18">
            <a:extLst>
              <a:ext uri="{FF2B5EF4-FFF2-40B4-BE49-F238E27FC236}">
                <a16:creationId xmlns:a16="http://schemas.microsoft.com/office/drawing/2014/main" id="{BA231B01-4CBB-42D5-ACCD-37D76F51B983}"/>
              </a:ext>
            </a:extLst>
          </p:cNvPr>
          <p:cNvSpPr txBox="1"/>
          <p:nvPr/>
        </p:nvSpPr>
        <p:spPr>
          <a:xfrm>
            <a:off x="7967207" y="1513561"/>
            <a:ext cx="1987826" cy="369332"/>
          </a:xfrm>
          <a:prstGeom prst="rect">
            <a:avLst/>
          </a:prstGeom>
          <a:noFill/>
        </p:spPr>
        <p:txBody>
          <a:bodyPr wrap="square" rtlCol="0">
            <a:spAutoFit/>
          </a:bodyPr>
          <a:lstStyle/>
          <a:p>
            <a:pPr algn="ctr"/>
            <a:r>
              <a:rPr kumimoji="1" lang="ja-JP" altLang="en-US" dirty="0"/>
              <a:t>かぜ薬</a:t>
            </a:r>
          </a:p>
        </p:txBody>
      </p:sp>
      <p:sp>
        <p:nvSpPr>
          <p:cNvPr id="20" name="テキスト ボックス 19">
            <a:extLst>
              <a:ext uri="{FF2B5EF4-FFF2-40B4-BE49-F238E27FC236}">
                <a16:creationId xmlns:a16="http://schemas.microsoft.com/office/drawing/2014/main" id="{885CD62B-ED81-4E6D-990F-97493D765A79}"/>
              </a:ext>
            </a:extLst>
          </p:cNvPr>
          <p:cNvSpPr txBox="1"/>
          <p:nvPr/>
        </p:nvSpPr>
        <p:spPr>
          <a:xfrm>
            <a:off x="7712765" y="2326104"/>
            <a:ext cx="2480807" cy="1200329"/>
          </a:xfrm>
          <a:prstGeom prst="rect">
            <a:avLst/>
          </a:prstGeom>
          <a:noFill/>
        </p:spPr>
        <p:txBody>
          <a:bodyPr wrap="square" rtlCol="0">
            <a:spAutoFit/>
          </a:bodyPr>
          <a:lstStyle/>
          <a:p>
            <a:pPr algn="ctr"/>
            <a:r>
              <a:rPr kumimoji="1" lang="ja-JP" altLang="en-US" dirty="0"/>
              <a:t>質問</a:t>
            </a:r>
            <a:endParaRPr kumimoji="1" lang="en-US" altLang="ja-JP" dirty="0"/>
          </a:p>
          <a:p>
            <a:r>
              <a:rPr kumimoji="1" lang="ja-JP" altLang="en-US" dirty="0"/>
              <a:t>〇〇〇〇〇〇〇〇〇〇〇〇〇〇〇〇〇〇〇〇〇〇〇〇〇〇〇〇〇〇</a:t>
            </a:r>
          </a:p>
        </p:txBody>
      </p:sp>
      <p:sp>
        <p:nvSpPr>
          <p:cNvPr id="21" name="テキスト ボックス 20">
            <a:extLst>
              <a:ext uri="{FF2B5EF4-FFF2-40B4-BE49-F238E27FC236}">
                <a16:creationId xmlns:a16="http://schemas.microsoft.com/office/drawing/2014/main" id="{04BD97A8-A449-4FAA-B2DB-0A88C062AB5F}"/>
              </a:ext>
            </a:extLst>
          </p:cNvPr>
          <p:cNvSpPr txBox="1"/>
          <p:nvPr/>
        </p:nvSpPr>
        <p:spPr>
          <a:xfrm>
            <a:off x="7871790" y="4160665"/>
            <a:ext cx="1001865" cy="369332"/>
          </a:xfrm>
          <a:prstGeom prst="rect">
            <a:avLst/>
          </a:prstGeom>
          <a:noFill/>
          <a:ln w="38100">
            <a:solidFill>
              <a:srgbClr val="0070C0"/>
            </a:solidFill>
          </a:ln>
        </p:spPr>
        <p:txBody>
          <a:bodyPr wrap="square" rtlCol="0">
            <a:spAutoFit/>
          </a:bodyPr>
          <a:lstStyle/>
          <a:p>
            <a:pPr algn="ctr"/>
            <a:r>
              <a:rPr kumimoji="1" lang="ja-JP" altLang="en-US" dirty="0"/>
              <a:t>は　い</a:t>
            </a:r>
          </a:p>
        </p:txBody>
      </p:sp>
      <p:sp>
        <p:nvSpPr>
          <p:cNvPr id="22" name="テキスト ボックス 21">
            <a:extLst>
              <a:ext uri="{FF2B5EF4-FFF2-40B4-BE49-F238E27FC236}">
                <a16:creationId xmlns:a16="http://schemas.microsoft.com/office/drawing/2014/main" id="{05F375BE-CA20-48ED-A701-020892C9C729}"/>
              </a:ext>
            </a:extLst>
          </p:cNvPr>
          <p:cNvSpPr txBox="1"/>
          <p:nvPr/>
        </p:nvSpPr>
        <p:spPr>
          <a:xfrm>
            <a:off x="9132735" y="4160665"/>
            <a:ext cx="1001865" cy="369332"/>
          </a:xfrm>
          <a:prstGeom prst="rect">
            <a:avLst/>
          </a:prstGeom>
          <a:noFill/>
          <a:ln w="38100">
            <a:solidFill>
              <a:srgbClr val="FF0000"/>
            </a:solidFill>
          </a:ln>
        </p:spPr>
        <p:txBody>
          <a:bodyPr wrap="square" rtlCol="0">
            <a:spAutoFit/>
          </a:bodyPr>
          <a:lstStyle/>
          <a:p>
            <a:pPr algn="ctr"/>
            <a:r>
              <a:rPr lang="ja-JP" altLang="en-US" dirty="0"/>
              <a:t>いいえ</a:t>
            </a:r>
            <a:endParaRPr kumimoji="1" lang="ja-JP" altLang="en-US" dirty="0"/>
          </a:p>
        </p:txBody>
      </p:sp>
      <p:sp>
        <p:nvSpPr>
          <p:cNvPr id="23" name="吹き出し: 四角形 22">
            <a:extLst>
              <a:ext uri="{FF2B5EF4-FFF2-40B4-BE49-F238E27FC236}">
                <a16:creationId xmlns:a16="http://schemas.microsoft.com/office/drawing/2014/main" id="{FED93C98-B695-420D-AB9F-026575441EF3}"/>
              </a:ext>
            </a:extLst>
          </p:cNvPr>
          <p:cNvSpPr/>
          <p:nvPr/>
        </p:nvSpPr>
        <p:spPr>
          <a:xfrm>
            <a:off x="4953663" y="4222144"/>
            <a:ext cx="2128962" cy="1287448"/>
          </a:xfrm>
          <a:prstGeom prst="wedgeRectCallout">
            <a:avLst>
              <a:gd name="adj1" fmla="val 78886"/>
              <a:gd name="adj2" fmla="val -39537"/>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rPr>
              <a:t>質問を繰り返していく。質問数は症状などによって違う。</a:t>
            </a:r>
            <a:endParaRPr lang="en-US" altLang="ja-JP" dirty="0">
              <a:solidFill>
                <a:schemeClr val="tx1"/>
              </a:solidFill>
            </a:endParaRPr>
          </a:p>
        </p:txBody>
      </p:sp>
    </p:spTree>
    <p:extLst>
      <p:ext uri="{BB962C8B-B14F-4D97-AF65-F5344CB8AC3E}">
        <p14:creationId xmlns:p14="http://schemas.microsoft.com/office/powerpoint/2010/main" val="2264180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BE9F774-9062-4637-9BB6-02192F54AD7A}"/>
              </a:ext>
            </a:extLst>
          </p:cNvPr>
          <p:cNvSpPr/>
          <p:nvPr/>
        </p:nvSpPr>
        <p:spPr>
          <a:xfrm>
            <a:off x="1106557" y="1146976"/>
            <a:ext cx="3172570" cy="4564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5DD19C67-2C39-4D11-9044-FFE64DD02745}"/>
              </a:ext>
            </a:extLst>
          </p:cNvPr>
          <p:cNvSpPr txBox="1"/>
          <p:nvPr/>
        </p:nvSpPr>
        <p:spPr>
          <a:xfrm>
            <a:off x="1693628" y="1513561"/>
            <a:ext cx="1987826" cy="369332"/>
          </a:xfrm>
          <a:prstGeom prst="rect">
            <a:avLst/>
          </a:prstGeom>
          <a:noFill/>
        </p:spPr>
        <p:txBody>
          <a:bodyPr wrap="square" rtlCol="0">
            <a:spAutoFit/>
          </a:bodyPr>
          <a:lstStyle/>
          <a:p>
            <a:pPr algn="ctr"/>
            <a:r>
              <a:rPr kumimoji="1" lang="ja-JP" altLang="en-US" dirty="0"/>
              <a:t>かぜ薬</a:t>
            </a:r>
          </a:p>
        </p:txBody>
      </p:sp>
      <p:sp>
        <p:nvSpPr>
          <p:cNvPr id="4" name="テキスト ボックス 3">
            <a:extLst>
              <a:ext uri="{FF2B5EF4-FFF2-40B4-BE49-F238E27FC236}">
                <a16:creationId xmlns:a16="http://schemas.microsoft.com/office/drawing/2014/main" id="{15796F4F-709B-417E-96B9-E87408E1D167}"/>
              </a:ext>
            </a:extLst>
          </p:cNvPr>
          <p:cNvSpPr txBox="1"/>
          <p:nvPr/>
        </p:nvSpPr>
        <p:spPr>
          <a:xfrm>
            <a:off x="1439186" y="2326104"/>
            <a:ext cx="2480807" cy="646331"/>
          </a:xfrm>
          <a:prstGeom prst="rect">
            <a:avLst/>
          </a:prstGeom>
          <a:noFill/>
        </p:spPr>
        <p:txBody>
          <a:bodyPr wrap="square" rtlCol="0">
            <a:spAutoFit/>
          </a:bodyPr>
          <a:lstStyle/>
          <a:p>
            <a:pPr algn="ctr"/>
            <a:r>
              <a:rPr kumimoji="1" lang="ja-JP" altLang="en-US" dirty="0"/>
              <a:t>あなたに合った薬の候補は以下の通りです。</a:t>
            </a:r>
          </a:p>
        </p:txBody>
      </p:sp>
      <p:sp>
        <p:nvSpPr>
          <p:cNvPr id="8" name="テキスト ボックス 7">
            <a:extLst>
              <a:ext uri="{FF2B5EF4-FFF2-40B4-BE49-F238E27FC236}">
                <a16:creationId xmlns:a16="http://schemas.microsoft.com/office/drawing/2014/main" id="{8A6D472A-CA75-4A44-8023-E74EDDB7B2B9}"/>
              </a:ext>
            </a:extLst>
          </p:cNvPr>
          <p:cNvSpPr txBox="1"/>
          <p:nvPr/>
        </p:nvSpPr>
        <p:spPr>
          <a:xfrm>
            <a:off x="1240403" y="3429000"/>
            <a:ext cx="1160891"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dirty="0"/>
              <a:t>商品</a:t>
            </a:r>
            <a:r>
              <a:rPr kumimoji="1" lang="en-US" altLang="ja-JP" dirty="0"/>
              <a:t>A</a:t>
            </a:r>
          </a:p>
          <a:p>
            <a:r>
              <a:rPr lang="ja-JP" altLang="en-US" dirty="0"/>
              <a:t>〇〇〇〇</a:t>
            </a:r>
            <a:endParaRPr kumimoji="1" lang="ja-JP" altLang="en-US" dirty="0"/>
          </a:p>
        </p:txBody>
      </p:sp>
      <p:sp>
        <p:nvSpPr>
          <p:cNvPr id="9" name="テキスト ボックス 8">
            <a:extLst>
              <a:ext uri="{FF2B5EF4-FFF2-40B4-BE49-F238E27FC236}">
                <a16:creationId xmlns:a16="http://schemas.microsoft.com/office/drawing/2014/main" id="{32727069-09A5-44C9-81F0-64525F06BB8A}"/>
              </a:ext>
            </a:extLst>
          </p:cNvPr>
          <p:cNvSpPr txBox="1"/>
          <p:nvPr/>
        </p:nvSpPr>
        <p:spPr>
          <a:xfrm>
            <a:off x="2759102" y="3424362"/>
            <a:ext cx="1160891"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dirty="0"/>
              <a:t>商品</a:t>
            </a:r>
            <a:r>
              <a:rPr lang="en-US" altLang="ja-JP" dirty="0"/>
              <a:t>B</a:t>
            </a:r>
            <a:endParaRPr kumimoji="1" lang="en-US" altLang="ja-JP" dirty="0"/>
          </a:p>
          <a:p>
            <a:r>
              <a:rPr lang="ja-JP" altLang="en-US" dirty="0"/>
              <a:t>〇〇〇〇</a:t>
            </a:r>
            <a:endParaRPr kumimoji="1" lang="ja-JP" altLang="en-US" dirty="0"/>
          </a:p>
        </p:txBody>
      </p:sp>
      <p:sp>
        <p:nvSpPr>
          <p:cNvPr id="7" name="矢印: 右 6">
            <a:extLst>
              <a:ext uri="{FF2B5EF4-FFF2-40B4-BE49-F238E27FC236}">
                <a16:creationId xmlns:a16="http://schemas.microsoft.com/office/drawing/2014/main" id="{55D85B94-893F-4CDF-B9F2-954514E16E05}"/>
              </a:ext>
            </a:extLst>
          </p:cNvPr>
          <p:cNvSpPr/>
          <p:nvPr/>
        </p:nvSpPr>
        <p:spPr>
          <a:xfrm>
            <a:off x="5104736" y="3122616"/>
            <a:ext cx="1216549" cy="516835"/>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871ED1FB-8B29-45D5-B355-4C8A7B76F745}"/>
              </a:ext>
            </a:extLst>
          </p:cNvPr>
          <p:cNvSpPr/>
          <p:nvPr/>
        </p:nvSpPr>
        <p:spPr>
          <a:xfrm>
            <a:off x="2067339" y="4738977"/>
            <a:ext cx="1160891" cy="515482"/>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00B050"/>
                </a:solidFill>
              </a:rPr>
              <a:t>決　定</a:t>
            </a:r>
          </a:p>
        </p:txBody>
      </p:sp>
      <p:sp>
        <p:nvSpPr>
          <p:cNvPr id="6" name="吹き出し: 四角形 5">
            <a:extLst>
              <a:ext uri="{FF2B5EF4-FFF2-40B4-BE49-F238E27FC236}">
                <a16:creationId xmlns:a16="http://schemas.microsoft.com/office/drawing/2014/main" id="{5BEA5EA9-BA95-44F5-A8C6-E7C3E1BF2A98}"/>
              </a:ext>
            </a:extLst>
          </p:cNvPr>
          <p:cNvSpPr/>
          <p:nvPr/>
        </p:nvSpPr>
        <p:spPr>
          <a:xfrm>
            <a:off x="4092271" y="4145293"/>
            <a:ext cx="2003729" cy="1187367"/>
          </a:xfrm>
          <a:prstGeom prst="wedgeRectCallout">
            <a:avLst>
              <a:gd name="adj1" fmla="val -89087"/>
              <a:gd name="adj2" fmla="val 22622"/>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決定</a:t>
            </a:r>
            <a:r>
              <a:rPr kumimoji="1" lang="ja-JP" altLang="en-US" dirty="0">
                <a:solidFill>
                  <a:schemeClr val="tx1"/>
                </a:solidFill>
              </a:rPr>
              <a:t>をクリックすると質問の履歴が印刷される</a:t>
            </a:r>
          </a:p>
        </p:txBody>
      </p:sp>
      <p:sp>
        <p:nvSpPr>
          <p:cNvPr id="10" name="正方形/長方形 9">
            <a:extLst>
              <a:ext uri="{FF2B5EF4-FFF2-40B4-BE49-F238E27FC236}">
                <a16:creationId xmlns:a16="http://schemas.microsoft.com/office/drawing/2014/main" id="{C7C667BB-02ED-4D0F-9762-A2835A9A6DAD}"/>
              </a:ext>
            </a:extLst>
          </p:cNvPr>
          <p:cNvSpPr/>
          <p:nvPr/>
        </p:nvSpPr>
        <p:spPr>
          <a:xfrm>
            <a:off x="7784327" y="1146976"/>
            <a:ext cx="2623930" cy="528562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矢印コネクタ 11">
            <a:extLst>
              <a:ext uri="{FF2B5EF4-FFF2-40B4-BE49-F238E27FC236}">
                <a16:creationId xmlns:a16="http://schemas.microsoft.com/office/drawing/2014/main" id="{9F315202-4642-4F56-9C47-FDEBC1E7C616}"/>
              </a:ext>
            </a:extLst>
          </p:cNvPr>
          <p:cNvCxnSpPr/>
          <p:nvPr/>
        </p:nvCxnSpPr>
        <p:spPr>
          <a:xfrm>
            <a:off x="7784327" y="795130"/>
            <a:ext cx="262393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0C4360CC-6BD0-4F7E-A861-1B070C06F4C7}"/>
              </a:ext>
            </a:extLst>
          </p:cNvPr>
          <p:cNvSpPr txBox="1"/>
          <p:nvPr/>
        </p:nvSpPr>
        <p:spPr>
          <a:xfrm>
            <a:off x="8611263" y="413468"/>
            <a:ext cx="938254" cy="369332"/>
          </a:xfrm>
          <a:prstGeom prst="rect">
            <a:avLst/>
          </a:prstGeom>
          <a:noFill/>
        </p:spPr>
        <p:txBody>
          <a:bodyPr wrap="square" rtlCol="0">
            <a:spAutoFit/>
          </a:bodyPr>
          <a:lstStyle/>
          <a:p>
            <a:pPr algn="ctr"/>
            <a:r>
              <a:rPr kumimoji="1" lang="en-US" altLang="ja-JP" dirty="0"/>
              <a:t>80</a:t>
            </a:r>
            <a:r>
              <a:rPr kumimoji="1" lang="ja-JP" altLang="en-US" dirty="0"/>
              <a:t>㎜</a:t>
            </a:r>
          </a:p>
        </p:txBody>
      </p:sp>
      <p:sp>
        <p:nvSpPr>
          <p:cNvPr id="20" name="テキスト ボックス 19">
            <a:extLst>
              <a:ext uri="{FF2B5EF4-FFF2-40B4-BE49-F238E27FC236}">
                <a16:creationId xmlns:a16="http://schemas.microsoft.com/office/drawing/2014/main" id="{7E5CD735-4737-4AC5-A3ED-C6AB13305CAE}"/>
              </a:ext>
            </a:extLst>
          </p:cNvPr>
          <p:cNvSpPr txBox="1"/>
          <p:nvPr/>
        </p:nvSpPr>
        <p:spPr>
          <a:xfrm>
            <a:off x="8388626" y="1293110"/>
            <a:ext cx="1463040" cy="369332"/>
          </a:xfrm>
          <a:prstGeom prst="rect">
            <a:avLst/>
          </a:prstGeom>
          <a:noFill/>
        </p:spPr>
        <p:txBody>
          <a:bodyPr wrap="square" rtlCol="0">
            <a:spAutoFit/>
          </a:bodyPr>
          <a:lstStyle/>
          <a:p>
            <a:pPr algn="ctr"/>
            <a:r>
              <a:rPr kumimoji="1" lang="ja-JP" altLang="en-US" dirty="0"/>
              <a:t>顧客名</a:t>
            </a:r>
          </a:p>
        </p:txBody>
      </p:sp>
      <p:sp>
        <p:nvSpPr>
          <p:cNvPr id="21" name="テキスト ボックス 20">
            <a:extLst>
              <a:ext uri="{FF2B5EF4-FFF2-40B4-BE49-F238E27FC236}">
                <a16:creationId xmlns:a16="http://schemas.microsoft.com/office/drawing/2014/main" id="{489AB0CD-8B0F-4326-BFB4-6460B6D51B7A}"/>
              </a:ext>
            </a:extLst>
          </p:cNvPr>
          <p:cNvSpPr txBox="1"/>
          <p:nvPr/>
        </p:nvSpPr>
        <p:spPr>
          <a:xfrm>
            <a:off x="8388626" y="1644955"/>
            <a:ext cx="1463040" cy="369332"/>
          </a:xfrm>
          <a:prstGeom prst="rect">
            <a:avLst/>
          </a:prstGeom>
          <a:noFill/>
        </p:spPr>
        <p:txBody>
          <a:bodyPr wrap="square" rtlCol="0">
            <a:spAutoFit/>
          </a:bodyPr>
          <a:lstStyle/>
          <a:p>
            <a:pPr algn="ctr"/>
            <a:r>
              <a:rPr kumimoji="1" lang="ja-JP" altLang="en-US" dirty="0"/>
              <a:t>年齢</a:t>
            </a:r>
            <a:endParaRPr kumimoji="1" lang="en-US" altLang="ja-JP" dirty="0"/>
          </a:p>
        </p:txBody>
      </p:sp>
      <p:sp>
        <p:nvSpPr>
          <p:cNvPr id="22" name="テキスト ボックス 21">
            <a:extLst>
              <a:ext uri="{FF2B5EF4-FFF2-40B4-BE49-F238E27FC236}">
                <a16:creationId xmlns:a16="http://schemas.microsoft.com/office/drawing/2014/main" id="{B8E14DEB-F331-4408-94FF-355584B9C477}"/>
              </a:ext>
            </a:extLst>
          </p:cNvPr>
          <p:cNvSpPr txBox="1"/>
          <p:nvPr/>
        </p:nvSpPr>
        <p:spPr>
          <a:xfrm>
            <a:off x="8423745" y="1975351"/>
            <a:ext cx="1463040" cy="369332"/>
          </a:xfrm>
          <a:prstGeom prst="rect">
            <a:avLst/>
          </a:prstGeom>
          <a:noFill/>
        </p:spPr>
        <p:txBody>
          <a:bodyPr wrap="square" rtlCol="0">
            <a:spAutoFit/>
          </a:bodyPr>
          <a:lstStyle/>
          <a:p>
            <a:pPr algn="ctr"/>
            <a:r>
              <a:rPr lang="ja-JP" altLang="en-US" dirty="0"/>
              <a:t>性別</a:t>
            </a:r>
            <a:endParaRPr kumimoji="1" lang="ja-JP" altLang="en-US" dirty="0"/>
          </a:p>
        </p:txBody>
      </p:sp>
      <p:sp>
        <p:nvSpPr>
          <p:cNvPr id="23" name="テキスト ボックス 22">
            <a:extLst>
              <a:ext uri="{FF2B5EF4-FFF2-40B4-BE49-F238E27FC236}">
                <a16:creationId xmlns:a16="http://schemas.microsoft.com/office/drawing/2014/main" id="{69F055D1-405E-4B4F-B2FB-9771FEC4EE4A}"/>
              </a:ext>
            </a:extLst>
          </p:cNvPr>
          <p:cNvSpPr txBox="1"/>
          <p:nvPr/>
        </p:nvSpPr>
        <p:spPr>
          <a:xfrm>
            <a:off x="7989901" y="2409215"/>
            <a:ext cx="2260490" cy="923330"/>
          </a:xfrm>
          <a:prstGeom prst="rect">
            <a:avLst/>
          </a:prstGeom>
          <a:noFill/>
        </p:spPr>
        <p:txBody>
          <a:bodyPr wrap="square" rtlCol="0">
            <a:spAutoFit/>
          </a:bodyPr>
          <a:lstStyle/>
          <a:p>
            <a:pPr algn="ctr"/>
            <a:r>
              <a:rPr lang="ja-JP" altLang="en-US" dirty="0"/>
              <a:t>質問１</a:t>
            </a:r>
            <a:endParaRPr lang="en-US" altLang="ja-JP" dirty="0"/>
          </a:p>
          <a:p>
            <a:r>
              <a:rPr kumimoji="1" lang="ja-JP" altLang="en-US" dirty="0"/>
              <a:t>〇〇〇〇〇〇〇〇〇〇〇〇〇〇〇〇〇〇</a:t>
            </a:r>
          </a:p>
        </p:txBody>
      </p:sp>
      <p:sp>
        <p:nvSpPr>
          <p:cNvPr id="24" name="テキスト ボックス 23">
            <a:extLst>
              <a:ext uri="{FF2B5EF4-FFF2-40B4-BE49-F238E27FC236}">
                <a16:creationId xmlns:a16="http://schemas.microsoft.com/office/drawing/2014/main" id="{320C7186-DCE1-4AEB-B2E3-ECFD89E3A443}"/>
              </a:ext>
            </a:extLst>
          </p:cNvPr>
          <p:cNvSpPr txBox="1"/>
          <p:nvPr/>
        </p:nvSpPr>
        <p:spPr>
          <a:xfrm>
            <a:off x="8009612" y="3309670"/>
            <a:ext cx="2240779" cy="369332"/>
          </a:xfrm>
          <a:prstGeom prst="rect">
            <a:avLst/>
          </a:prstGeom>
          <a:noFill/>
        </p:spPr>
        <p:txBody>
          <a:bodyPr wrap="square" rtlCol="0">
            <a:spAutoFit/>
          </a:bodyPr>
          <a:lstStyle/>
          <a:p>
            <a:pPr algn="ctr"/>
            <a:r>
              <a:rPr lang="ja-JP" altLang="en-US" dirty="0"/>
              <a:t>はい　</a:t>
            </a:r>
            <a:r>
              <a:rPr lang="en-US" altLang="ja-JP" dirty="0"/>
              <a:t>or</a:t>
            </a:r>
            <a:r>
              <a:rPr lang="ja-JP" altLang="en-US" dirty="0"/>
              <a:t>　いいえ</a:t>
            </a:r>
            <a:endParaRPr kumimoji="1" lang="ja-JP" altLang="en-US" dirty="0"/>
          </a:p>
        </p:txBody>
      </p:sp>
      <p:sp>
        <p:nvSpPr>
          <p:cNvPr id="25" name="テキスト ボックス 24">
            <a:extLst>
              <a:ext uri="{FF2B5EF4-FFF2-40B4-BE49-F238E27FC236}">
                <a16:creationId xmlns:a16="http://schemas.microsoft.com/office/drawing/2014/main" id="{511BD7E6-EDBE-4E8C-A982-F5F7F4F45B35}"/>
              </a:ext>
            </a:extLst>
          </p:cNvPr>
          <p:cNvSpPr txBox="1"/>
          <p:nvPr/>
        </p:nvSpPr>
        <p:spPr>
          <a:xfrm>
            <a:off x="8423745" y="4952660"/>
            <a:ext cx="1463040" cy="369332"/>
          </a:xfrm>
          <a:prstGeom prst="rect">
            <a:avLst/>
          </a:prstGeom>
          <a:noFill/>
        </p:spPr>
        <p:txBody>
          <a:bodyPr wrap="square" rtlCol="0">
            <a:spAutoFit/>
          </a:bodyPr>
          <a:lstStyle/>
          <a:p>
            <a:pPr algn="ctr"/>
            <a:r>
              <a:rPr kumimoji="1" lang="ja-JP" altLang="en-US" dirty="0"/>
              <a:t>商品</a:t>
            </a:r>
            <a:r>
              <a:rPr kumimoji="1" lang="en-US" altLang="ja-JP" dirty="0"/>
              <a:t>A</a:t>
            </a:r>
            <a:endParaRPr kumimoji="1" lang="ja-JP" altLang="en-US" dirty="0"/>
          </a:p>
        </p:txBody>
      </p:sp>
      <p:sp>
        <p:nvSpPr>
          <p:cNvPr id="28" name="テキスト ボックス 27">
            <a:extLst>
              <a:ext uri="{FF2B5EF4-FFF2-40B4-BE49-F238E27FC236}">
                <a16:creationId xmlns:a16="http://schemas.microsoft.com/office/drawing/2014/main" id="{3349EAE5-F7D5-4AB7-869C-0987B320FB0E}"/>
              </a:ext>
            </a:extLst>
          </p:cNvPr>
          <p:cNvSpPr txBox="1"/>
          <p:nvPr/>
        </p:nvSpPr>
        <p:spPr>
          <a:xfrm>
            <a:off x="7989901" y="3621751"/>
            <a:ext cx="2260490" cy="923330"/>
          </a:xfrm>
          <a:prstGeom prst="rect">
            <a:avLst/>
          </a:prstGeom>
          <a:noFill/>
        </p:spPr>
        <p:txBody>
          <a:bodyPr wrap="square" rtlCol="0">
            <a:spAutoFit/>
          </a:bodyPr>
          <a:lstStyle/>
          <a:p>
            <a:pPr algn="ctr"/>
            <a:r>
              <a:rPr lang="ja-JP" altLang="en-US" dirty="0"/>
              <a:t>質問２</a:t>
            </a:r>
            <a:endParaRPr lang="en-US" altLang="ja-JP" dirty="0"/>
          </a:p>
          <a:p>
            <a:r>
              <a:rPr kumimoji="1" lang="ja-JP" altLang="en-US" dirty="0"/>
              <a:t>〇〇〇〇〇〇〇〇〇〇〇〇〇〇〇〇〇〇</a:t>
            </a:r>
          </a:p>
        </p:txBody>
      </p:sp>
      <p:sp>
        <p:nvSpPr>
          <p:cNvPr id="29" name="テキスト ボックス 28">
            <a:extLst>
              <a:ext uri="{FF2B5EF4-FFF2-40B4-BE49-F238E27FC236}">
                <a16:creationId xmlns:a16="http://schemas.microsoft.com/office/drawing/2014/main" id="{B4F3D36C-3FBD-4C22-BA3A-26392B0C3C6B}"/>
              </a:ext>
            </a:extLst>
          </p:cNvPr>
          <p:cNvSpPr txBox="1"/>
          <p:nvPr/>
        </p:nvSpPr>
        <p:spPr>
          <a:xfrm>
            <a:off x="8037609" y="4464955"/>
            <a:ext cx="2240779" cy="369332"/>
          </a:xfrm>
          <a:prstGeom prst="rect">
            <a:avLst/>
          </a:prstGeom>
          <a:noFill/>
        </p:spPr>
        <p:txBody>
          <a:bodyPr wrap="square" rtlCol="0">
            <a:spAutoFit/>
          </a:bodyPr>
          <a:lstStyle/>
          <a:p>
            <a:pPr algn="ctr"/>
            <a:r>
              <a:rPr lang="ja-JP" altLang="en-US" dirty="0"/>
              <a:t>はい　</a:t>
            </a:r>
            <a:r>
              <a:rPr lang="en-US" altLang="ja-JP" dirty="0"/>
              <a:t>or</a:t>
            </a:r>
            <a:r>
              <a:rPr lang="ja-JP" altLang="en-US" dirty="0"/>
              <a:t>　いいえ</a:t>
            </a:r>
            <a:endParaRPr kumimoji="1" lang="ja-JP" altLang="en-US" dirty="0"/>
          </a:p>
        </p:txBody>
      </p:sp>
      <p:sp>
        <p:nvSpPr>
          <p:cNvPr id="30" name="テキスト ボックス 29">
            <a:extLst>
              <a:ext uri="{FF2B5EF4-FFF2-40B4-BE49-F238E27FC236}">
                <a16:creationId xmlns:a16="http://schemas.microsoft.com/office/drawing/2014/main" id="{0A6B71B5-0122-4255-995B-BB6F70912DA5}"/>
              </a:ext>
            </a:extLst>
          </p:cNvPr>
          <p:cNvSpPr txBox="1"/>
          <p:nvPr/>
        </p:nvSpPr>
        <p:spPr>
          <a:xfrm>
            <a:off x="8423745" y="5435574"/>
            <a:ext cx="1463040" cy="369332"/>
          </a:xfrm>
          <a:prstGeom prst="rect">
            <a:avLst/>
          </a:prstGeom>
          <a:noFill/>
        </p:spPr>
        <p:txBody>
          <a:bodyPr wrap="square" rtlCol="0">
            <a:spAutoFit/>
          </a:bodyPr>
          <a:lstStyle/>
          <a:p>
            <a:pPr algn="ctr"/>
            <a:r>
              <a:rPr kumimoji="1" lang="ja-JP" altLang="en-US" dirty="0"/>
              <a:t>商品</a:t>
            </a:r>
            <a:r>
              <a:rPr kumimoji="1" lang="en-US" altLang="ja-JP" dirty="0"/>
              <a:t>B</a:t>
            </a:r>
            <a:endParaRPr kumimoji="1" lang="ja-JP" altLang="en-US" dirty="0"/>
          </a:p>
        </p:txBody>
      </p:sp>
    </p:spTree>
    <p:extLst>
      <p:ext uri="{BB962C8B-B14F-4D97-AF65-F5344CB8AC3E}">
        <p14:creationId xmlns:p14="http://schemas.microsoft.com/office/powerpoint/2010/main" val="1525480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25BFBF49-AE8C-420C-9F9F-3DFE3FE90A6F}"/>
              </a:ext>
            </a:extLst>
          </p:cNvPr>
          <p:cNvSpPr/>
          <p:nvPr/>
        </p:nvSpPr>
        <p:spPr>
          <a:xfrm>
            <a:off x="7372185" y="1146976"/>
            <a:ext cx="3172570" cy="4564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A634E31F-7EF0-4AB7-A98E-C3F40ADEB86C}"/>
              </a:ext>
            </a:extLst>
          </p:cNvPr>
          <p:cNvSpPr txBox="1"/>
          <p:nvPr/>
        </p:nvSpPr>
        <p:spPr>
          <a:xfrm>
            <a:off x="508882" y="166977"/>
            <a:ext cx="4746929" cy="369332"/>
          </a:xfrm>
          <a:prstGeom prst="rect">
            <a:avLst/>
          </a:prstGeom>
          <a:noFill/>
        </p:spPr>
        <p:txBody>
          <a:bodyPr wrap="square" rtlCol="0">
            <a:spAutoFit/>
          </a:bodyPr>
          <a:lstStyle/>
          <a:p>
            <a:r>
              <a:rPr kumimoji="1" lang="ja-JP" altLang="en-US" dirty="0"/>
              <a:t>薬剤師使用タブレット（</a:t>
            </a:r>
            <a:r>
              <a:rPr kumimoji="1" lang="en-US" altLang="ja-JP" dirty="0"/>
              <a:t>No.</a:t>
            </a:r>
            <a:r>
              <a:rPr kumimoji="1" lang="ja-JP" altLang="en-US" dirty="0"/>
              <a:t>２</a:t>
            </a:r>
            <a:r>
              <a:rPr kumimoji="1" lang="en-US" altLang="ja-JP" dirty="0"/>
              <a:t>)</a:t>
            </a:r>
            <a:r>
              <a:rPr kumimoji="1" lang="ja-JP" altLang="en-US" dirty="0"/>
              <a:t>のイメージ</a:t>
            </a:r>
          </a:p>
        </p:txBody>
      </p:sp>
      <p:sp>
        <p:nvSpPr>
          <p:cNvPr id="4" name="テキスト ボックス 3">
            <a:extLst>
              <a:ext uri="{FF2B5EF4-FFF2-40B4-BE49-F238E27FC236}">
                <a16:creationId xmlns:a16="http://schemas.microsoft.com/office/drawing/2014/main" id="{2C7CBF98-55E3-4408-B0B3-10865916D684}"/>
              </a:ext>
            </a:extLst>
          </p:cNvPr>
          <p:cNvSpPr txBox="1"/>
          <p:nvPr/>
        </p:nvSpPr>
        <p:spPr>
          <a:xfrm>
            <a:off x="7832035" y="1979875"/>
            <a:ext cx="2250219" cy="1477328"/>
          </a:xfrm>
          <a:prstGeom prst="rect">
            <a:avLst/>
          </a:prstGeom>
          <a:noFill/>
        </p:spPr>
        <p:txBody>
          <a:bodyPr wrap="square" rtlCol="0">
            <a:spAutoFit/>
          </a:bodyPr>
          <a:lstStyle/>
          <a:p>
            <a:r>
              <a:rPr lang="en-US" altLang="ja-JP" dirty="0"/>
              <a:t>No.1</a:t>
            </a:r>
            <a:r>
              <a:rPr kumimoji="1" lang="ja-JP" altLang="en-US" dirty="0"/>
              <a:t>と同じ仕様の薬品選択画面があり</a:t>
            </a:r>
            <a:endParaRPr kumimoji="1" lang="en-US" altLang="ja-JP" dirty="0"/>
          </a:p>
          <a:p>
            <a:r>
              <a:rPr kumimoji="1" lang="en-US" altLang="ja-JP" dirty="0"/>
              <a:t>No.2</a:t>
            </a:r>
            <a:r>
              <a:rPr kumimoji="1" lang="ja-JP" altLang="en-US" dirty="0"/>
              <a:t>側からも入力ができ、印刷も出来る。</a:t>
            </a:r>
            <a:endParaRPr kumimoji="1" lang="en-US" altLang="ja-JP" dirty="0"/>
          </a:p>
        </p:txBody>
      </p:sp>
      <p:sp>
        <p:nvSpPr>
          <p:cNvPr id="12" name="テキスト ボックス 11">
            <a:extLst>
              <a:ext uri="{FF2B5EF4-FFF2-40B4-BE49-F238E27FC236}">
                <a16:creationId xmlns:a16="http://schemas.microsoft.com/office/drawing/2014/main" id="{E842C5CA-AAEB-4D1E-BA73-24412FD1117E}"/>
              </a:ext>
            </a:extLst>
          </p:cNvPr>
          <p:cNvSpPr txBox="1"/>
          <p:nvPr/>
        </p:nvSpPr>
        <p:spPr>
          <a:xfrm>
            <a:off x="1025718" y="1423283"/>
            <a:ext cx="3673503" cy="2031325"/>
          </a:xfrm>
          <a:prstGeom prst="rect">
            <a:avLst/>
          </a:prstGeom>
          <a:solidFill>
            <a:schemeClr val="accent6">
              <a:lumMod val="40000"/>
              <a:lumOff val="60000"/>
            </a:schemeClr>
          </a:solidFill>
        </p:spPr>
        <p:txBody>
          <a:bodyPr wrap="square" rtlCol="0">
            <a:spAutoFit/>
          </a:bodyPr>
          <a:lstStyle/>
          <a:p>
            <a:pPr marL="342900" indent="-342900">
              <a:buFont typeface="+mj-lt"/>
              <a:buAutoNum type="arabicPeriod"/>
            </a:pPr>
            <a:r>
              <a:rPr kumimoji="1" lang="ja-JP" altLang="en-US" dirty="0"/>
              <a:t>薬品選択の画面があり、お客様と話しながら、入力ができる。</a:t>
            </a:r>
            <a:endParaRPr kumimoji="1" lang="en-US" altLang="ja-JP" dirty="0"/>
          </a:p>
          <a:p>
            <a:pPr marL="342900" indent="-342900">
              <a:buFont typeface="+mj-lt"/>
              <a:buAutoNum type="arabicPeriod"/>
            </a:pPr>
            <a:r>
              <a:rPr kumimoji="1" lang="ja-JP" altLang="en-US" dirty="0"/>
              <a:t>薬品選択のチャート作成画面　　　があり、購入補助の質問などの修正などが出来る。</a:t>
            </a:r>
            <a:endParaRPr kumimoji="1" lang="en-US" altLang="ja-JP" dirty="0"/>
          </a:p>
          <a:p>
            <a:pPr marL="342900" indent="-342900">
              <a:buFont typeface="+mj-lt"/>
              <a:buAutoNum type="arabicPeriod"/>
            </a:pPr>
            <a:r>
              <a:rPr lang="ja-JP" altLang="en-US" dirty="0"/>
              <a:t>履歴を残せるとありがたい</a:t>
            </a:r>
            <a:endParaRPr kumimoji="1" lang="ja-JP" altLang="en-US" dirty="0"/>
          </a:p>
        </p:txBody>
      </p:sp>
    </p:spTree>
    <p:extLst>
      <p:ext uri="{BB962C8B-B14F-4D97-AF65-F5344CB8AC3E}">
        <p14:creationId xmlns:p14="http://schemas.microsoft.com/office/powerpoint/2010/main" val="186467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A3FDF9D-61FE-4EEA-B753-B6970E63F785}"/>
              </a:ext>
            </a:extLst>
          </p:cNvPr>
          <p:cNvSpPr/>
          <p:nvPr/>
        </p:nvSpPr>
        <p:spPr>
          <a:xfrm>
            <a:off x="6399474" y="1146976"/>
            <a:ext cx="3172570" cy="456404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カテゴリーや質問を入力することで、質問用のチャートを作れるようなシステムが欲しい。</a:t>
            </a:r>
            <a:endParaRPr kumimoji="1" lang="en-US" altLang="ja-JP" dirty="0">
              <a:solidFill>
                <a:schemeClr val="tx1"/>
              </a:solidFill>
            </a:endParaRPr>
          </a:p>
          <a:p>
            <a:endParaRPr kumimoji="1" lang="en-US" altLang="ja-JP" dirty="0">
              <a:solidFill>
                <a:schemeClr val="tx1"/>
              </a:solidFill>
            </a:endParaRPr>
          </a:p>
          <a:p>
            <a:r>
              <a:rPr lang="ja-JP" altLang="en-US" dirty="0">
                <a:solidFill>
                  <a:schemeClr val="tx1"/>
                </a:solidFill>
              </a:rPr>
              <a:t>新規登録、削除、修正なども出来れば助かります。</a:t>
            </a:r>
            <a:endParaRPr lang="en-US" altLang="ja-JP" dirty="0">
              <a:solidFill>
                <a:schemeClr val="tx1"/>
              </a:solidFill>
            </a:endParaRPr>
          </a:p>
        </p:txBody>
      </p:sp>
      <p:sp>
        <p:nvSpPr>
          <p:cNvPr id="5" name="正方形/長方形 4">
            <a:extLst>
              <a:ext uri="{FF2B5EF4-FFF2-40B4-BE49-F238E27FC236}">
                <a16:creationId xmlns:a16="http://schemas.microsoft.com/office/drawing/2014/main" id="{CB3599A4-40BF-462E-A42A-2D2F293E7C50}"/>
              </a:ext>
            </a:extLst>
          </p:cNvPr>
          <p:cNvSpPr/>
          <p:nvPr/>
        </p:nvSpPr>
        <p:spPr>
          <a:xfrm>
            <a:off x="1329191" y="1146976"/>
            <a:ext cx="3172570" cy="4564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B687D83-1A00-4543-858A-531BDBA8D68C}"/>
              </a:ext>
            </a:extLst>
          </p:cNvPr>
          <p:cNvSpPr txBox="1"/>
          <p:nvPr/>
        </p:nvSpPr>
        <p:spPr>
          <a:xfrm>
            <a:off x="1521348" y="1327868"/>
            <a:ext cx="1963972" cy="338554"/>
          </a:xfrm>
          <a:prstGeom prst="rect">
            <a:avLst/>
          </a:prstGeom>
          <a:noFill/>
        </p:spPr>
        <p:txBody>
          <a:bodyPr wrap="square" rtlCol="0">
            <a:spAutoFit/>
          </a:bodyPr>
          <a:lstStyle/>
          <a:p>
            <a:r>
              <a:rPr kumimoji="1" lang="ja-JP" altLang="en-US" sz="1600" dirty="0"/>
              <a:t>チャート作成画面</a:t>
            </a:r>
            <a:endParaRPr kumimoji="1" lang="ja-JP" altLang="en-US" dirty="0"/>
          </a:p>
        </p:txBody>
      </p:sp>
      <p:sp>
        <p:nvSpPr>
          <p:cNvPr id="7" name="テキスト ボックス 6">
            <a:extLst>
              <a:ext uri="{FF2B5EF4-FFF2-40B4-BE49-F238E27FC236}">
                <a16:creationId xmlns:a16="http://schemas.microsoft.com/office/drawing/2014/main" id="{9E758302-4E53-4A3F-A69A-359A7C6887E0}"/>
              </a:ext>
            </a:extLst>
          </p:cNvPr>
          <p:cNvSpPr txBox="1"/>
          <p:nvPr/>
        </p:nvSpPr>
        <p:spPr>
          <a:xfrm>
            <a:off x="1402078" y="1712942"/>
            <a:ext cx="1963972" cy="338554"/>
          </a:xfrm>
          <a:prstGeom prst="rect">
            <a:avLst/>
          </a:prstGeom>
          <a:noFill/>
        </p:spPr>
        <p:txBody>
          <a:bodyPr wrap="square" rtlCol="0">
            <a:spAutoFit/>
          </a:bodyPr>
          <a:lstStyle/>
          <a:p>
            <a:r>
              <a:rPr kumimoji="1" lang="ja-JP" altLang="en-US" sz="1600" dirty="0"/>
              <a:t>カテゴリー入力</a:t>
            </a:r>
            <a:endParaRPr kumimoji="1" lang="ja-JP" altLang="en-US" dirty="0"/>
          </a:p>
        </p:txBody>
      </p:sp>
      <p:sp>
        <p:nvSpPr>
          <p:cNvPr id="8" name="テキスト ボックス 7">
            <a:extLst>
              <a:ext uri="{FF2B5EF4-FFF2-40B4-BE49-F238E27FC236}">
                <a16:creationId xmlns:a16="http://schemas.microsoft.com/office/drawing/2014/main" id="{9E51878B-85E0-4044-8D3F-897122E019A7}"/>
              </a:ext>
            </a:extLst>
          </p:cNvPr>
          <p:cNvSpPr txBox="1"/>
          <p:nvPr/>
        </p:nvSpPr>
        <p:spPr>
          <a:xfrm>
            <a:off x="1730732" y="1998192"/>
            <a:ext cx="1963972" cy="338554"/>
          </a:xfrm>
          <a:prstGeom prst="rect">
            <a:avLst/>
          </a:prstGeom>
          <a:noFill/>
          <a:ln>
            <a:solidFill>
              <a:schemeClr val="tx1"/>
            </a:solidFill>
          </a:ln>
        </p:spPr>
        <p:txBody>
          <a:bodyPr wrap="square" rtlCol="0">
            <a:spAutoFit/>
          </a:bodyPr>
          <a:lstStyle/>
          <a:p>
            <a:r>
              <a:rPr kumimoji="1" lang="ja-JP" altLang="en-US" sz="1600" dirty="0"/>
              <a:t>かぜ薬</a:t>
            </a:r>
            <a:endParaRPr kumimoji="1" lang="ja-JP" altLang="en-US" dirty="0"/>
          </a:p>
        </p:txBody>
      </p:sp>
      <p:sp>
        <p:nvSpPr>
          <p:cNvPr id="9" name="テキスト ボックス 8">
            <a:extLst>
              <a:ext uri="{FF2B5EF4-FFF2-40B4-BE49-F238E27FC236}">
                <a16:creationId xmlns:a16="http://schemas.microsoft.com/office/drawing/2014/main" id="{E387FD7D-3377-4F4C-8303-01917910115F}"/>
              </a:ext>
            </a:extLst>
          </p:cNvPr>
          <p:cNvSpPr txBox="1"/>
          <p:nvPr/>
        </p:nvSpPr>
        <p:spPr>
          <a:xfrm>
            <a:off x="1485566" y="2423775"/>
            <a:ext cx="898498" cy="338554"/>
          </a:xfrm>
          <a:prstGeom prst="rect">
            <a:avLst/>
          </a:prstGeom>
          <a:noFill/>
        </p:spPr>
        <p:txBody>
          <a:bodyPr wrap="square" rtlCol="0">
            <a:spAutoFit/>
          </a:bodyPr>
          <a:lstStyle/>
          <a:p>
            <a:r>
              <a:rPr lang="ja-JP" altLang="en-US" sz="1600" dirty="0"/>
              <a:t>質問１</a:t>
            </a:r>
            <a:endParaRPr kumimoji="1" lang="ja-JP" altLang="en-US" dirty="0"/>
          </a:p>
        </p:txBody>
      </p:sp>
      <p:sp>
        <p:nvSpPr>
          <p:cNvPr id="10" name="テキスト ボックス 9">
            <a:extLst>
              <a:ext uri="{FF2B5EF4-FFF2-40B4-BE49-F238E27FC236}">
                <a16:creationId xmlns:a16="http://schemas.microsoft.com/office/drawing/2014/main" id="{4ABA9F58-E4DE-460B-B597-21E0D3E2663F}"/>
              </a:ext>
            </a:extLst>
          </p:cNvPr>
          <p:cNvSpPr txBox="1"/>
          <p:nvPr/>
        </p:nvSpPr>
        <p:spPr>
          <a:xfrm>
            <a:off x="1730732" y="2774608"/>
            <a:ext cx="2430449" cy="720000"/>
          </a:xfrm>
          <a:prstGeom prst="rect">
            <a:avLst/>
          </a:prstGeom>
          <a:noFill/>
          <a:ln>
            <a:solidFill>
              <a:schemeClr val="tx1"/>
            </a:solidFill>
          </a:ln>
        </p:spPr>
        <p:txBody>
          <a:bodyPr wrap="square" rtlCol="0">
            <a:spAutoFit/>
          </a:bodyPr>
          <a:lstStyle/>
          <a:p>
            <a:r>
              <a:rPr kumimoji="1" lang="ja-JP" altLang="en-US" sz="1600" dirty="0"/>
              <a:t>高熱がありますか</a:t>
            </a:r>
          </a:p>
        </p:txBody>
      </p:sp>
      <p:sp>
        <p:nvSpPr>
          <p:cNvPr id="11" name="テキスト ボックス 10">
            <a:extLst>
              <a:ext uri="{FF2B5EF4-FFF2-40B4-BE49-F238E27FC236}">
                <a16:creationId xmlns:a16="http://schemas.microsoft.com/office/drawing/2014/main" id="{F123A22E-4D3C-44CC-970F-BFD4E49C633C}"/>
              </a:ext>
            </a:extLst>
          </p:cNvPr>
          <p:cNvSpPr txBox="1"/>
          <p:nvPr/>
        </p:nvSpPr>
        <p:spPr>
          <a:xfrm>
            <a:off x="1485566" y="3679128"/>
            <a:ext cx="898498" cy="338554"/>
          </a:xfrm>
          <a:prstGeom prst="rect">
            <a:avLst/>
          </a:prstGeom>
          <a:noFill/>
        </p:spPr>
        <p:txBody>
          <a:bodyPr wrap="square" rtlCol="0">
            <a:spAutoFit/>
          </a:bodyPr>
          <a:lstStyle/>
          <a:p>
            <a:r>
              <a:rPr lang="ja-JP" altLang="en-US" sz="1600" dirty="0"/>
              <a:t>質問２</a:t>
            </a:r>
            <a:endParaRPr kumimoji="1" lang="ja-JP" altLang="en-US" dirty="0"/>
          </a:p>
        </p:txBody>
      </p:sp>
      <p:sp>
        <p:nvSpPr>
          <p:cNvPr id="12" name="テキスト ボックス 11">
            <a:extLst>
              <a:ext uri="{FF2B5EF4-FFF2-40B4-BE49-F238E27FC236}">
                <a16:creationId xmlns:a16="http://schemas.microsoft.com/office/drawing/2014/main" id="{3B9E0AF4-FCAC-489B-971B-E8B321660283}"/>
              </a:ext>
            </a:extLst>
          </p:cNvPr>
          <p:cNvSpPr txBox="1"/>
          <p:nvPr/>
        </p:nvSpPr>
        <p:spPr>
          <a:xfrm>
            <a:off x="1749283" y="4017682"/>
            <a:ext cx="2430449" cy="830997"/>
          </a:xfrm>
          <a:prstGeom prst="rect">
            <a:avLst/>
          </a:prstGeom>
          <a:noFill/>
          <a:ln>
            <a:solidFill>
              <a:schemeClr val="tx1"/>
            </a:solidFill>
          </a:ln>
        </p:spPr>
        <p:txBody>
          <a:bodyPr wrap="square" rtlCol="0">
            <a:spAutoFit/>
          </a:bodyPr>
          <a:lstStyle/>
          <a:p>
            <a:r>
              <a:rPr lang="ja-JP" altLang="en-US" sz="1600" dirty="0"/>
              <a:t>咳や痰の絡みはありますか</a:t>
            </a:r>
            <a:endParaRPr lang="en-US" altLang="ja-JP" sz="1600" dirty="0"/>
          </a:p>
          <a:p>
            <a:endParaRPr kumimoji="1" lang="ja-JP" altLang="en-US" sz="1600" dirty="0"/>
          </a:p>
        </p:txBody>
      </p:sp>
    </p:spTree>
    <p:extLst>
      <p:ext uri="{BB962C8B-B14F-4D97-AF65-F5344CB8AC3E}">
        <p14:creationId xmlns:p14="http://schemas.microsoft.com/office/powerpoint/2010/main" val="88702339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2085</TotalTime>
  <Words>455</Words>
  <Application>Microsoft Office PowerPoint</Application>
  <PresentationFormat>ワイド画面</PresentationFormat>
  <Paragraphs>65</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游ゴシック</vt:lpstr>
      <vt:lpstr>游ゴシック Light</vt:lpstr>
      <vt:lpstr>Arial</vt:lpstr>
      <vt:lpstr>Office テーマ</vt:lpstr>
      <vt:lpstr>医薬品販売補助</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医薬品販売補助</dc:title>
  <dc:creator>小島 久明</dc:creator>
  <cp:lastModifiedBy>小島 久明</cp:lastModifiedBy>
  <cp:revision>3</cp:revision>
  <dcterms:created xsi:type="dcterms:W3CDTF">2021-01-18T00:00:57Z</dcterms:created>
  <dcterms:modified xsi:type="dcterms:W3CDTF">2021-02-08T02:12:25Z</dcterms:modified>
</cp:coreProperties>
</file>