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971800" cy="4572000" type="hagakiCard"/>
  <p:notesSz cx="2838450" cy="4565650"/>
  <p:defaultTextStyle>
    <a:defPPr>
      <a:defRPr lang="ja-JP"/>
    </a:defPPr>
    <a:lvl1pPr marL="0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1pPr>
    <a:lvl2pPr marL="181051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2pPr>
    <a:lvl3pPr marL="362102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3pPr>
    <a:lvl4pPr marL="543154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4pPr>
    <a:lvl5pPr marL="724205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5pPr>
    <a:lvl6pPr marL="905256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6pPr>
    <a:lvl7pPr marL="1086307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7pPr>
    <a:lvl8pPr marL="1267358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8pPr>
    <a:lvl9pPr marL="1448410" algn="l" defTabSz="362102" rtl="0" eaLnBrk="1" latinLnBrk="0" hangingPunct="1">
      <a:defRPr kumimoji="1" sz="7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91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2307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0EB2789-A15C-4188-8E67-942BC93CC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748242"/>
            <a:ext cx="2228850" cy="159173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A479EFC-1F07-4112-8F0E-E41F09AC0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2401359"/>
            <a:ext cx="2228850" cy="110384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F0FD7E-FD48-48D2-A6CC-1C26D1386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DF11C5-4B13-433F-9950-19C6F3BBB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A23686-7A8C-4193-9768-E3914C8A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5856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4C240E-48D3-42A8-B674-824032186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14769A7-F45D-4C3C-9D4E-5D801835F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7EF9223-065D-476E-8C38-2835C2D5D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FA3D44E-C1C6-4825-95C3-62019DB1D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A02C627-0BD8-46C8-83E4-6A8F85E4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130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5835845-4701-45C4-9B7C-72ADD7E2C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63" y="1139826"/>
            <a:ext cx="2563178" cy="190182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A371014-0735-4786-8016-BC121F4AA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2763" y="3059642"/>
            <a:ext cx="2563178" cy="1000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F6A904E-C87C-4E01-98F2-93833B3EF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C097A69-DE59-4CEC-99AE-0F15793F8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07C342C-205A-456A-8501-FE15277A2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08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4F50BC-FCCE-4A5E-99DE-9B94A983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715BB3-E4EC-4C68-9AFA-1B4258D59B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4311" y="1217083"/>
            <a:ext cx="1263015" cy="290089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99F7303-3F05-488B-A051-3A72B67B5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04474" y="1217083"/>
            <a:ext cx="1263015" cy="290089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80E3390-8E11-4B88-AEE7-162DC2A13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679EF1-A870-41A6-A92F-470A7D1E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06CF6AD-1A84-4C81-83BE-AA07BC794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555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CD30CE-38EF-4961-B889-2A9E5A60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98" y="243417"/>
            <a:ext cx="2563178" cy="88370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B268F7-16C0-4552-82AD-900C1A4A5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698" y="1120775"/>
            <a:ext cx="1257211" cy="549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245540A-14CB-47FB-85CB-A8E6F05E6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4698" y="1670050"/>
            <a:ext cx="1257211" cy="245639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569914F-CD6B-4CBC-81A4-A414903786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504474" y="1120775"/>
            <a:ext cx="1263402" cy="5492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AF458A3-FEBA-4418-BE71-A2F8D04164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504474" y="1670050"/>
            <a:ext cx="1263402" cy="2456392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7E5734F7-9D90-4F01-86C0-50E49C2A4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6F30CF1-8DFE-42AE-A175-A0EB3719D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9111A146-A639-4245-B059-23561CDD6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3395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80A6D76-EC1D-4A94-938D-9E9AA8EAC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B1682CF-6718-4B36-8807-FAEAAD2CC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D3E0025-AA20-42CA-93D0-0C25B934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8B041B-9442-48CE-87AB-94AD502C7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9975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BC72E44-41C7-4D30-B703-78A66F714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56C7233-0665-4972-8CAC-D32E6699A3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17BD50-3E65-4C74-B79A-5CCC33A64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4020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063995-70F9-4572-8BD6-7CB5FD734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98" y="304800"/>
            <a:ext cx="958483" cy="1066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C065FF-4D08-400B-B311-1C266DC8B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402" y="658284"/>
            <a:ext cx="1504474" cy="324908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1A4E7A-CB57-4AF1-9970-3E3FB6114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4698" y="1371600"/>
            <a:ext cx="958483" cy="25410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AADD8F9-09D4-411A-8854-89A03501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A0FF19-D197-451A-B2E1-488381E39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F9B5602-3182-46EE-8350-C90CE8D50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09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2C204F-ABDD-4342-8B2E-06D95F68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698" y="304800"/>
            <a:ext cx="958483" cy="10668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92E952F9-62B1-4F1B-AC1F-FA6AE2CE78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263402" y="658284"/>
            <a:ext cx="1504474" cy="32490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F444894-509B-4740-B115-0FADE432F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4698" y="1371600"/>
            <a:ext cx="958483" cy="254105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9DD0EBB-0370-4446-B113-681CB3B0B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A2F2E2C-C746-4813-AEA6-4F41C59A5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1B87428-4DA5-48EB-B14B-3B26A6AE4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510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70353F-9CD1-4696-88B9-4BABB3CD9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2CE6B1-80F0-4201-9C6F-62DE6E21F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88D595-1EF6-4918-AAD4-3FFC2F234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E71FF2-E137-403A-B0DB-D64636D30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B13AD48-1D33-4594-887D-C2FF0CA3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9158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7E00A31-1B53-43E1-9C86-922279558D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126695" y="243417"/>
            <a:ext cx="640794" cy="387455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2A31A61-0822-40CF-A831-7BEF997A82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04311" y="243417"/>
            <a:ext cx="1885236" cy="387455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040774F-C841-4849-A783-8E0871A0C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3212BFA-DC65-47EF-AA52-2A942CE47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739D4EE-0111-49E2-B840-9CE6B088B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777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5FB443E-6517-4E5C-89CA-AD4F57422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11" y="243417"/>
            <a:ext cx="2563178" cy="883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2EB5313-19B8-440C-B79C-A7B16FA0A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311" y="1217083"/>
            <a:ext cx="2563178" cy="290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227DE48-E467-42D5-B0FF-6F750AA1FD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4311" y="4237567"/>
            <a:ext cx="668655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434DC-372B-417B-9EC4-2A810A9118C9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67B349-A9E9-4004-8ADF-914083F83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84409" y="4237567"/>
            <a:ext cx="1002983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999AD51-9C66-4E84-AFEB-FEB4F61CE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98834" y="4237567"/>
            <a:ext cx="668655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D1F16-C7D2-4CDE-A8E2-85715252C7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725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2FE69A7-92A4-4F31-A883-81815F7A3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88" y="46495"/>
            <a:ext cx="2874936" cy="4525505"/>
          </a:xfrm>
        </p:spPr>
        <p:txBody>
          <a:bodyPr>
            <a:normAutofit fontScale="90000"/>
          </a:bodyPr>
          <a:lstStyle/>
          <a:p>
            <a:pPr algn="l"/>
            <a:r>
              <a:rPr kumimoji="1" lang="ja-JP" altLang="en-US" sz="1300" dirty="0"/>
              <a:t>お電話する日　　　　　　　　</a:t>
            </a:r>
            <a:br>
              <a:rPr kumimoji="1" lang="en-US" altLang="ja-JP" sz="1300" dirty="0"/>
            </a:br>
            <a:r>
              <a:rPr kumimoji="1" lang="ja-JP" altLang="en-US" sz="1300" dirty="0"/>
              <a:t>　　月　　日　　時頃にお電話します。</a:t>
            </a:r>
            <a:br>
              <a:rPr kumimoji="1" lang="en-US" altLang="ja-JP" sz="1300" dirty="0"/>
            </a:br>
            <a:br>
              <a:rPr kumimoji="1" lang="en-US" altLang="ja-JP" sz="1300" dirty="0"/>
            </a:br>
            <a:br>
              <a:rPr kumimoji="1" lang="ja-JP" altLang="en-US" sz="1300" dirty="0"/>
            </a:br>
            <a:r>
              <a:rPr kumimoji="1" lang="ja-JP" altLang="en-US" sz="1300" dirty="0"/>
              <a:t>～簡単チェックリスト～</a:t>
            </a:r>
            <a:br>
              <a:rPr kumimoji="1" lang="ja-JP" altLang="en-US" sz="1300" dirty="0"/>
            </a:br>
            <a:br>
              <a:rPr kumimoji="1" lang="en-US" altLang="ja-JP" sz="1300" dirty="0"/>
            </a:br>
            <a:r>
              <a:rPr kumimoji="1" lang="ja-JP" altLang="en-US" sz="1300" dirty="0"/>
              <a:t>　</a:t>
            </a:r>
            <a:r>
              <a:rPr kumimoji="1" lang="ja-JP" altLang="en-US" sz="1200" dirty="0"/>
              <a:t>▢銀行、証券口座の解約がある</a:t>
            </a:r>
            <a:br>
              <a:rPr kumimoji="1" lang="en-US" altLang="ja-JP" sz="1200" dirty="0"/>
            </a:br>
            <a:br>
              <a:rPr kumimoji="1" lang="ja-JP" altLang="en-US" sz="1200" dirty="0"/>
            </a:br>
            <a:r>
              <a:rPr kumimoji="1" lang="ja-JP" altLang="en-US" sz="1200" dirty="0"/>
              <a:t>　▢亡くなった方の家</a:t>
            </a:r>
            <a:r>
              <a:rPr lang="ja-JP" altLang="en-US" sz="1200" dirty="0"/>
              <a:t>やマンション</a:t>
            </a:r>
            <a:r>
              <a:rPr kumimoji="1" lang="ja-JP" altLang="en-US" sz="1200" dirty="0"/>
              <a:t>がある</a:t>
            </a:r>
            <a:br>
              <a:rPr kumimoji="1" lang="en-US" altLang="ja-JP" sz="1200" dirty="0"/>
            </a:br>
            <a:br>
              <a:rPr kumimoji="1" lang="ja-JP" altLang="en-US" sz="1200" dirty="0"/>
            </a:br>
            <a:r>
              <a:rPr kumimoji="1" lang="ja-JP" altLang="en-US" sz="1200" dirty="0"/>
              <a:t>　▢これから年金の手続が必要</a:t>
            </a:r>
            <a:br>
              <a:rPr kumimoji="1" lang="en-US" altLang="ja-JP" sz="1200" dirty="0"/>
            </a:br>
            <a:br>
              <a:rPr kumimoji="1" lang="ja-JP" altLang="en-US" sz="1200" dirty="0"/>
            </a:br>
            <a:r>
              <a:rPr kumimoji="1" lang="ja-JP" altLang="en-US" sz="1200" dirty="0"/>
              <a:t>　▢これから葬祭費の申請が必要</a:t>
            </a:r>
            <a:br>
              <a:rPr kumimoji="1" lang="ja-JP" altLang="en-US" sz="1300" dirty="0"/>
            </a:br>
            <a:br>
              <a:rPr kumimoji="1" lang="en-US" altLang="ja-JP" sz="1300" dirty="0"/>
            </a:br>
            <a:r>
              <a:rPr kumimoji="1" lang="en-US" altLang="ja-JP" sz="1100" dirty="0"/>
              <a:t>※1</a:t>
            </a:r>
            <a:r>
              <a:rPr kumimoji="1" lang="ja-JP" altLang="en-US" sz="1100" dirty="0"/>
              <a:t>つでも該当する場合</a:t>
            </a:r>
            <a:r>
              <a:rPr lang="ja-JP" altLang="en-US" sz="1100" dirty="0"/>
              <a:t>は</a:t>
            </a:r>
            <a:r>
              <a:rPr kumimoji="1" lang="ja-JP" altLang="en-US" sz="1100" dirty="0"/>
              <a:t>当社冊子「葬儀後にあなたがやらなければいけないこと」をご覧ください。</a:t>
            </a:r>
            <a:br>
              <a:rPr kumimoji="1" lang="ja-JP" altLang="en-US" sz="1300" dirty="0"/>
            </a:br>
            <a:br>
              <a:rPr kumimoji="1" lang="en-US" altLang="ja-JP" sz="1300" dirty="0"/>
            </a:br>
            <a:br>
              <a:rPr kumimoji="1" lang="en-US" altLang="ja-JP" sz="1300" dirty="0"/>
            </a:br>
            <a:r>
              <a:rPr kumimoji="1" lang="ja-JP" altLang="en-US" sz="1300" dirty="0"/>
              <a:t>無料相談後アンケートにお答えいただくと今なら</a:t>
            </a:r>
            <a:r>
              <a:rPr kumimoji="1" lang="en-US" altLang="ja-JP" sz="1300" dirty="0"/>
              <a:t>Amazon</a:t>
            </a:r>
            <a:r>
              <a:rPr kumimoji="1" lang="ja-JP" altLang="en-US" sz="1300" dirty="0"/>
              <a:t>ギフト券</a:t>
            </a:r>
            <a:r>
              <a:rPr lang="en-US" altLang="ja-JP" sz="1300" dirty="0"/>
              <a:t>1,000</a:t>
            </a:r>
            <a:r>
              <a:rPr kumimoji="1" lang="ja-JP" altLang="en-US" sz="1300" dirty="0"/>
              <a:t>円分を必ずプレゼント</a:t>
            </a:r>
            <a:r>
              <a:rPr lang="ja-JP" altLang="en-US" sz="1300" dirty="0"/>
              <a:t>！</a:t>
            </a:r>
            <a:br>
              <a:rPr kumimoji="1" lang="ja-JP" altLang="en-US" sz="1300" dirty="0"/>
            </a:b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B58E88-77FC-4A53-A55E-69D248ADBC47}"/>
              </a:ext>
            </a:extLst>
          </p:cNvPr>
          <p:cNvSpPr txBox="1"/>
          <p:nvPr/>
        </p:nvSpPr>
        <p:spPr>
          <a:xfrm>
            <a:off x="-191554" y="4033062"/>
            <a:ext cx="3114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ja-JP" altLang="en-US" sz="1200" dirty="0">
                <a:latin typeface="+mj-lt"/>
                <a:ea typeface="+mj-ea"/>
                <a:cs typeface="+mj-cs"/>
              </a:rPr>
              <a:t>あいりん行政書士法人</a:t>
            </a:r>
            <a:br>
              <a:rPr lang="ja-JP" altLang="en-US" sz="1200" dirty="0">
                <a:latin typeface="+mj-lt"/>
                <a:ea typeface="+mj-ea"/>
                <a:cs typeface="+mj-cs"/>
              </a:rPr>
            </a:br>
            <a:r>
              <a:rPr lang="ja-JP" altLang="en-US" sz="1200" dirty="0">
                <a:latin typeface="+mj-lt"/>
                <a:ea typeface="+mj-ea"/>
                <a:cs typeface="+mj-cs"/>
              </a:rPr>
              <a:t>フリーダイヤルマーク</a:t>
            </a:r>
            <a:r>
              <a:rPr lang="en-US" altLang="ja-JP" sz="1200" dirty="0">
                <a:latin typeface="+mj-lt"/>
                <a:ea typeface="+mj-ea"/>
                <a:cs typeface="+mj-cs"/>
              </a:rPr>
              <a:t>0120-337-342</a:t>
            </a:r>
            <a:endParaRPr lang="ja-JP" altLang="en-US" sz="12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フローチャート: 代替処理 4">
            <a:extLst>
              <a:ext uri="{FF2B5EF4-FFF2-40B4-BE49-F238E27FC236}">
                <a16:creationId xmlns:a16="http://schemas.microsoft.com/office/drawing/2014/main" id="{1E4B004B-FFA6-49E3-B491-17D8341C5B95}"/>
              </a:ext>
            </a:extLst>
          </p:cNvPr>
          <p:cNvSpPr/>
          <p:nvPr/>
        </p:nvSpPr>
        <p:spPr>
          <a:xfrm>
            <a:off x="104812" y="3173293"/>
            <a:ext cx="2714287" cy="672247"/>
          </a:xfrm>
          <a:prstGeom prst="flowChartAlternateProcess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082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117</Words>
  <Application>Microsoft Office PowerPoint</Application>
  <PresentationFormat>はがき 100x148 mm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お電話する日　　　　　　　　 　　月　　日　　時頃にお電話します。   ～簡単チェックリスト～  　▢銀行、証券口座の解約がある  　▢亡くなった方の家やマンションがある  　▢これから年金の手続が必要  　▢これから葬祭費の申請が必要  ※1つでも該当する場合は当社冊子「葬儀後にあなたがやらなければいけないこと」をご覧ください。   無料相談後アンケートにお答えいただくと今ならAmazonギフト券1,000円分を必ずプレゼント！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お電話する日　　　　　　　　 　　月　　日　　時頃にお電話します。   簡単チェックリスト  ▢銀行、証券会社の解約がある  ▢亡くなった方の土地・不動産がある  ▢年金の手続が必要  ▢葬祭費の申請が必要  1つでも該当する場合⇒カタログ 「葬儀後にあなたがやらなければいけないこと」をご覧ください。   無料面談後アンケートにお答えいただくと今ならAmazonギフト券〇〇円分必ずプレゼント！ </dc:title>
  <dc:creator>高橋 徹</dc:creator>
  <cp:lastModifiedBy>徹 高橋</cp:lastModifiedBy>
  <cp:revision>2</cp:revision>
  <cp:lastPrinted>2022-02-25T08:10:59Z</cp:lastPrinted>
  <dcterms:created xsi:type="dcterms:W3CDTF">2022-02-25T08:02:37Z</dcterms:created>
  <dcterms:modified xsi:type="dcterms:W3CDTF">2022-02-26T07:00:58Z</dcterms:modified>
</cp:coreProperties>
</file>