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8"/>
    <p:sldId id="257" r:id="rId9"/>
    <p:sldId id="258" r:id="rId10"/>
    <p:sldId id="259" r:id="rId11"/>
    <p:sldId id="260" r:id="rId12"/>
    <p:sldId id="261" r:id="rId13"/>
    <p:sldId id="26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2DCA14-F5BB-4A8C-9AE4-428A7CCBF483}" v="1" dt="2023-08-10T13:42:04.8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4" d="100"/>
          <a:sy n="64" d="100"/>
        </p:scale>
        <p:origin x="10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2" Type="http://schemas.openxmlformats.org/officeDocument/2006/relationships/presProps" Target="presProps.xml"/><Relationship Id="rId3" Type="http://schemas.openxmlformats.org/officeDocument/2006/relationships/viewProps" Target="viewProps.xml"/><Relationship Id="rId4" Type="http://schemas.openxmlformats.org/officeDocument/2006/relationships/theme" Target="theme/theme1.xml"/><Relationship Id="rId5" Type="http://schemas.openxmlformats.org/officeDocument/2006/relationships/tableStyles" Target="tableStyles.xml"/><Relationship Id="rId6" Type="http://schemas.microsoft.com/office/2016/11/relationships/changesInfo" Target="changesInfos/changesInfo1.xml"/><Relationship Id="rId7" Type="http://schemas.microsoft.com/office/2015/10/relationships/revisionInfo" Target="revisionInfo.xml"/><Relationship Id="rId8" Type="http://schemas.openxmlformats.org/officeDocument/2006/relationships/slide" Target="slides/slide1.xml"/><Relationship Id="rId9"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本間 弘樹" userId="76e785d9feda4a4f" providerId="LiveId" clId="{BD2DCA14-F5BB-4A8C-9AE4-428A7CCBF483}"/>
    <pc:docChg chg="modMainMaster">
      <pc:chgData name="本間 弘樹" userId="76e785d9feda4a4f" providerId="LiveId" clId="{BD2DCA14-F5BB-4A8C-9AE4-428A7CCBF483}" dt="2023-08-10T13:42:02.702" v="0" actId="735"/>
      <pc:docMkLst>
        <pc:docMk/>
      </pc:docMkLst>
      <pc:sldMasterChg chg="modSp">
        <pc:chgData name="本間 弘樹" userId="76e785d9feda4a4f" providerId="LiveId" clId="{BD2DCA14-F5BB-4A8C-9AE4-428A7CCBF483}" dt="2023-08-10T13:42:02.702" v="0" actId="735"/>
        <pc:sldMasterMkLst>
          <pc:docMk/>
          <pc:sldMasterMk cId="2636796046" sldId="2147483648"/>
        </pc:sldMasterMkLst>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1" y="607220"/>
            <a:ext cx="10363200" cy="1394619"/>
          </a:xfrm>
          <a:noFill/>
        </p:spPr>
        <p:txBody>
          <a:bodyPr anchor="t">
            <a:normAutofit/>
          </a:bodyPr>
          <a:lstStyle>
            <a:lvl1pPr algn="l">
              <a:defRPr sz="3600" b="0" i="0" spc="600">
                <a:solidFill>
                  <a:schemeClr val="bg1"/>
                </a:solidFill>
                <a:effectLst>
                  <a:outerShdw blurRad="50800" dist="63500" dir="13500000" algn="br" rotWithShape="0">
                    <a:prstClr val="black">
                      <a:alpha val="40000"/>
                    </a:prstClr>
                  </a:outerShdw>
                </a:effectLst>
                <a:latin typeface="Meiryo" panose="020B0604030504040204" pitchFamily="34" charset="-128"/>
                <a:ea typeface="Meiryo" panose="020B0604030504040204" pitchFamily="34" charset="-128"/>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838201" y="4595019"/>
            <a:ext cx="10474416" cy="1655762"/>
          </a:xfrm>
        </p:spPr>
        <p:txBody>
          <a:bodyPr>
            <a:noAutofit/>
          </a:bodyPr>
          <a:lstStyle>
            <a:lvl1pPr marL="0" indent="0" algn="l">
              <a:buNone/>
              <a:defRPr sz="6000" b="1" i="0" spc="0">
                <a:solidFill>
                  <a:schemeClr val="bg1"/>
                </a:solidFill>
                <a:effectLst>
                  <a:outerShdw blurRad="50800" dist="88900" dir="13500000" algn="br" rotWithShape="0">
                    <a:prstClr val="black">
                      <a:alpha val="40000"/>
                    </a:prstClr>
                  </a:outerShdw>
                </a:effectLst>
                <a:latin typeface="Meiryo" panose="020B0604030504040204" pitchFamily="34" charset="-128"/>
                <a:ea typeface="Meiryo" panose="020B0604030504040204"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Tree>
    <p:extLst>
      <p:ext uri="{BB962C8B-B14F-4D97-AF65-F5344CB8AC3E}">
        <p14:creationId xmlns:p14="http://schemas.microsoft.com/office/powerpoint/2010/main" val="220395204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55400" y="1214811"/>
            <a:ext cx="11081201" cy="4428378"/>
          </a:xfrm>
        </p:spPr>
        <p:txBody>
          <a:bodyPr>
            <a:noAutofit/>
          </a:bodyPr>
          <a:lstStyle>
            <a:lvl1pPr>
              <a:lnSpc>
                <a:spcPct val="150000"/>
              </a:lnSpc>
              <a:defRPr sz="2800" b="0" i="0">
                <a:latin typeface="UD Digi Kyokasho NK-R" panose="02020400000000000000" pitchFamily="18" charset="-128"/>
                <a:ea typeface="UD Digi Kyokasho NK-R" panose="02020400000000000000" pitchFamily="18" charset="-128"/>
              </a:defRPr>
            </a:lvl1pPr>
            <a:lvl2pPr>
              <a:lnSpc>
                <a:spcPct val="150000"/>
              </a:lnSpc>
              <a:defRPr sz="2800" b="0" i="0">
                <a:latin typeface="UD Digi Kyokasho NK-R" panose="02020400000000000000" pitchFamily="18" charset="-128"/>
                <a:ea typeface="UD Digi Kyokasho NK-R" panose="02020400000000000000" pitchFamily="18" charset="-128"/>
              </a:defRPr>
            </a:lvl2pPr>
            <a:lvl3pPr>
              <a:lnSpc>
                <a:spcPct val="150000"/>
              </a:lnSpc>
              <a:defRPr sz="2800" b="0" i="0">
                <a:latin typeface="UD Digi Kyokasho NK-R" panose="02020400000000000000" pitchFamily="18" charset="-128"/>
                <a:ea typeface="UD Digi Kyokasho NK-R" panose="02020400000000000000" pitchFamily="18" charset="-128"/>
              </a:defRPr>
            </a:lvl3pPr>
            <a:lvl4pPr>
              <a:lnSpc>
                <a:spcPct val="150000"/>
              </a:lnSpc>
              <a:defRPr sz="2800" b="0" i="0">
                <a:latin typeface="UD Digi Kyokasho NK-R" panose="02020400000000000000" pitchFamily="18" charset="-128"/>
                <a:ea typeface="UD Digi Kyokasho NK-R" panose="02020400000000000000" pitchFamily="18" charset="-128"/>
              </a:defRPr>
            </a:lvl4pPr>
            <a:lvl5pPr>
              <a:lnSpc>
                <a:spcPct val="150000"/>
              </a:lnSpc>
              <a:defRPr sz="2800" b="0" i="0">
                <a:latin typeface="UD Digi Kyokasho NK-R" panose="02020400000000000000" pitchFamily="18" charset="-128"/>
                <a:ea typeface="UD Digi Kyokasho NK-R" panose="02020400000000000000" pitchFamily="18"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7" name="正方形/長方形 6">
            <a:extLst>
              <a:ext uri="{FF2B5EF4-FFF2-40B4-BE49-F238E27FC236}">
                <a16:creationId xmlns:a16="http://schemas.microsoft.com/office/drawing/2014/main" id="{B7FDF0B2-DE8C-2754-1074-6415A973CE55}"/>
              </a:ext>
            </a:extLst>
          </p:cNvPr>
          <p:cNvSpPr/>
          <p:nvPr/>
        </p:nvSpPr>
        <p:spPr>
          <a:xfrm>
            <a:off x="0" y="1"/>
            <a:ext cx="12192000" cy="1092531"/>
          </a:xfrm>
          <a:prstGeom prst="rect">
            <a:avLst/>
          </a:prstGeom>
          <a:solidFill>
            <a:srgbClr val="3966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solidFill>
                <a:schemeClr val="lt1"/>
              </a:solidFill>
              <a:effectLst>
                <a:outerShdw blurRad="50800" dist="38100" dir="13500000" algn="br" rotWithShape="0">
                  <a:prstClr val="black">
                    <a:alpha val="40000"/>
                  </a:prstClr>
                </a:outerShdw>
              </a:effectLst>
              <a:latin typeface="UD Digi Kyokasho NP-B" panose="02020700000000000000" pitchFamily="18" charset="-128"/>
              <a:ea typeface="UD Digi Kyokasho NP-B" panose="02020700000000000000" pitchFamily="18" charset="-128"/>
            </a:endParaRPr>
          </a:p>
        </p:txBody>
      </p:sp>
      <p:sp>
        <p:nvSpPr>
          <p:cNvPr id="2" name="Title 1"/>
          <p:cNvSpPr>
            <a:spLocks noGrp="1"/>
          </p:cNvSpPr>
          <p:nvPr>
            <p:ph type="title"/>
          </p:nvPr>
        </p:nvSpPr>
        <p:spPr>
          <a:xfrm>
            <a:off x="555399" y="18257"/>
            <a:ext cx="11636601" cy="1074275"/>
          </a:xfrm>
        </p:spPr>
        <p:txBody>
          <a:bodyPr anchor="ctr">
            <a:normAutofit/>
          </a:bodyPr>
          <a:lstStyle>
            <a:lvl1pPr>
              <a:defRPr sz="3200" b="0" i="0" spc="300">
                <a:solidFill>
                  <a:schemeClr val="bg1"/>
                </a:solidFill>
                <a:effectLst/>
                <a:latin typeface="Meiryo" panose="020B0604030504040204" pitchFamily="34" charset="-128"/>
                <a:ea typeface="Meiryo" panose="020B0604030504040204" pitchFamily="34" charset="-128"/>
              </a:defRPr>
            </a:lvl1pPr>
          </a:lstStyle>
          <a:p>
            <a:r>
              <a:rPr lang="ja-JP" altLang="en-US"/>
              <a:t>マスター タイトルの書式設定</a:t>
            </a:r>
            <a:endParaRPr lang="en-US" dirty="0"/>
          </a:p>
        </p:txBody>
      </p:sp>
    </p:spTree>
    <p:extLst>
      <p:ext uri="{BB962C8B-B14F-4D97-AF65-F5344CB8AC3E}">
        <p14:creationId xmlns:p14="http://schemas.microsoft.com/office/powerpoint/2010/main" val="271614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タイトルとコンテンツ">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B7FDF0B2-DE8C-2754-1074-6415A973CE55}"/>
              </a:ext>
            </a:extLst>
          </p:cNvPr>
          <p:cNvSpPr/>
          <p:nvPr/>
        </p:nvSpPr>
        <p:spPr>
          <a:xfrm>
            <a:off x="0" y="1"/>
            <a:ext cx="12192000" cy="1092531"/>
          </a:xfrm>
          <a:prstGeom prst="rect">
            <a:avLst/>
          </a:prstGeom>
          <a:solidFill>
            <a:srgbClr val="3966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solidFill>
                <a:schemeClr val="lt1"/>
              </a:solidFill>
              <a:effectLst>
                <a:outerShdw blurRad="50800" dist="38100" dir="13500000" algn="br" rotWithShape="0">
                  <a:prstClr val="black">
                    <a:alpha val="40000"/>
                  </a:prstClr>
                </a:outerShdw>
              </a:effectLst>
            </a:endParaRPr>
          </a:p>
        </p:txBody>
      </p:sp>
      <p:sp>
        <p:nvSpPr>
          <p:cNvPr id="2" name="Title 1"/>
          <p:cNvSpPr>
            <a:spLocks noGrp="1"/>
          </p:cNvSpPr>
          <p:nvPr>
            <p:ph type="title"/>
          </p:nvPr>
        </p:nvSpPr>
        <p:spPr>
          <a:xfrm>
            <a:off x="555399" y="18257"/>
            <a:ext cx="11636601" cy="1074275"/>
          </a:xfrm>
        </p:spPr>
        <p:txBody>
          <a:bodyPr anchor="ctr">
            <a:normAutofit/>
          </a:bodyPr>
          <a:lstStyle>
            <a:lvl1pPr>
              <a:defRPr sz="3200" b="0" i="0" spc="300">
                <a:solidFill>
                  <a:schemeClr val="bg1"/>
                </a:solidFill>
                <a:effectLst/>
                <a:latin typeface="Meiryo" panose="020B0604030504040204" pitchFamily="34" charset="-128"/>
                <a:ea typeface="Meiryo" panose="020B0604030504040204" pitchFamily="34" charset="-128"/>
              </a:defRPr>
            </a:lvl1pPr>
          </a:lstStyle>
          <a:p>
            <a:r>
              <a:rPr lang="ja-JP" altLang="en-US"/>
              <a:t>マスター タイトルの書式設定</a:t>
            </a:r>
            <a:endParaRPr lang="en-US" dirty="0"/>
          </a:p>
        </p:txBody>
      </p:sp>
    </p:spTree>
    <p:extLst>
      <p:ext uri="{BB962C8B-B14F-4D97-AF65-F5344CB8AC3E}">
        <p14:creationId xmlns:p14="http://schemas.microsoft.com/office/powerpoint/2010/main" val="217807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5826" y="2002632"/>
            <a:ext cx="10515600" cy="2852737"/>
          </a:xfrm>
          <a:solidFill>
            <a:schemeClr val="bg1">
              <a:alpha val="49948"/>
            </a:schemeClr>
          </a:solidFill>
        </p:spPr>
        <p:txBody>
          <a:bodyPr anchor="ctr"/>
          <a:lstStyle>
            <a:lvl1pPr algn="ctr">
              <a:defRPr sz="6000" b="1" i="0">
                <a:latin typeface="Meiryo" panose="020B0604030504040204" pitchFamily="34" charset="-128"/>
                <a:ea typeface="Meiryo" panose="020B0604030504040204" pitchFamily="34" charset="-128"/>
              </a:defRPr>
            </a:lvl1pPr>
          </a:lstStyle>
          <a:p>
            <a:r>
              <a:rPr lang="ja-JP" altLang="en-US"/>
              <a:t>マスター タイトルの書式設定</a:t>
            </a:r>
            <a:endParaRPr lang="en-US" dirty="0"/>
          </a:p>
        </p:txBody>
      </p:sp>
      <p:sp>
        <p:nvSpPr>
          <p:cNvPr id="7" name="正方形/長方形 6">
            <a:extLst>
              <a:ext uri="{FF2B5EF4-FFF2-40B4-BE49-F238E27FC236}">
                <a16:creationId xmlns:a16="http://schemas.microsoft.com/office/drawing/2014/main" id="{421D08CB-045B-C5F3-A4C8-7A76CB996384}"/>
              </a:ext>
            </a:extLst>
          </p:cNvPr>
          <p:cNvSpPr/>
          <p:nvPr/>
        </p:nvSpPr>
        <p:spPr>
          <a:xfrm>
            <a:off x="0" y="5765470"/>
            <a:ext cx="12192000" cy="1092531"/>
          </a:xfrm>
          <a:prstGeom prst="rect">
            <a:avLst/>
          </a:prstGeom>
          <a:solidFill>
            <a:srgbClr val="5344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solidFill>
                <a:schemeClr val="bg1"/>
              </a:solidFill>
              <a:effectLst>
                <a:outerShdw blurRad="50800" dist="38100" dir="13500000" algn="br" rotWithShape="0">
                  <a:prstClr val="black">
                    <a:alpha val="40000"/>
                  </a:prstClr>
                </a:outerShdw>
              </a:effectLst>
            </a:endParaRPr>
          </a:p>
        </p:txBody>
      </p:sp>
      <p:sp>
        <p:nvSpPr>
          <p:cNvPr id="3" name="Text Placeholder 2"/>
          <p:cNvSpPr>
            <a:spLocks noGrp="1"/>
          </p:cNvSpPr>
          <p:nvPr>
            <p:ph type="body" idx="1"/>
          </p:nvPr>
        </p:nvSpPr>
        <p:spPr>
          <a:xfrm>
            <a:off x="607773" y="5765470"/>
            <a:ext cx="10976454" cy="1098121"/>
          </a:xfrm>
        </p:spPr>
        <p:txBody>
          <a:bodyPr anchor="ctr">
            <a:normAutofit/>
          </a:bodyPr>
          <a:lstStyle>
            <a:lvl1pPr marL="0" indent="0" algn="ctr">
              <a:buNone/>
              <a:defRPr sz="3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Tree>
    <p:extLst>
      <p:ext uri="{BB962C8B-B14F-4D97-AF65-F5344CB8AC3E}">
        <p14:creationId xmlns:p14="http://schemas.microsoft.com/office/powerpoint/2010/main" val="404320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ユーザー設定レイアウト">
    <p:bg>
      <p:bgPr>
        <a:blipFill dpi="0" rotWithShape="1">
          <a:blip r:embed="rId2">
            <a:lum/>
          </a:blip>
          <a:srcRect/>
          <a:stretch>
            <a:fillRect t="-46000" b="-46000"/>
          </a:stretch>
        </a:blipFill>
        <a:effectLst/>
      </p:bgPr>
    </p:bg>
    <p:spTree>
      <p:nvGrpSpPr>
        <p:cNvPr id="1" name=""/>
        <p:cNvGrpSpPr/>
        <p:nvPr/>
      </p:nvGrpSpPr>
      <p:grpSpPr>
        <a:xfrm>
          <a:off x="0" y="0"/>
          <a:ext cx="0" cy="0"/>
          <a:chOff x="0" y="0"/>
          <a:chExt cx="0" cy="0"/>
        </a:xfrm>
      </p:grpSpPr>
      <p:sp>
        <p:nvSpPr>
          <p:cNvPr id="8" name="角丸四角形 7">
            <a:extLst>
              <a:ext uri="{FF2B5EF4-FFF2-40B4-BE49-F238E27FC236}">
                <a16:creationId xmlns:a16="http://schemas.microsoft.com/office/drawing/2014/main" id="{A26E5BF8-0E79-A15E-D46E-F493D3B99E3B}"/>
              </a:ext>
            </a:extLst>
          </p:cNvPr>
          <p:cNvSpPr/>
          <p:nvPr/>
        </p:nvSpPr>
        <p:spPr>
          <a:xfrm>
            <a:off x="344688" y="3930732"/>
            <a:ext cx="11502622" cy="2485644"/>
          </a:xfrm>
          <a:prstGeom prst="round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2" name="タイトル 1">
            <a:extLst>
              <a:ext uri="{FF2B5EF4-FFF2-40B4-BE49-F238E27FC236}">
                <a16:creationId xmlns:a16="http://schemas.microsoft.com/office/drawing/2014/main" id="{8FB1D5A8-D7AB-7641-F3F9-DC0CDE3C2E1E}"/>
              </a:ext>
            </a:extLst>
          </p:cNvPr>
          <p:cNvSpPr>
            <a:spLocks noGrp="1"/>
          </p:cNvSpPr>
          <p:nvPr>
            <p:ph type="title"/>
          </p:nvPr>
        </p:nvSpPr>
        <p:spPr>
          <a:xfrm>
            <a:off x="838199" y="3942607"/>
            <a:ext cx="10515600" cy="2485644"/>
          </a:xfrm>
        </p:spPr>
        <p:txBody>
          <a:bodyPr>
            <a:noAutofit/>
          </a:bodyPr>
          <a:lstStyle>
            <a:lvl1pPr algn="ctr">
              <a:defRPr sz="4800" b="0" i="0">
                <a:ln w="12700">
                  <a:solidFill>
                    <a:schemeClr val="tx1">
                      <a:lumMod val="95000"/>
                      <a:lumOff val="5000"/>
                    </a:schemeClr>
                  </a:solidFill>
                </a:ln>
                <a:solidFill>
                  <a:schemeClr val="bg1"/>
                </a:solidFill>
                <a:latin typeface="Meiryo" panose="020B0604030504040204" pitchFamily="34" charset="-128"/>
                <a:ea typeface="Meiryo" panose="020B0604030504040204" pitchFamily="34" charset="-128"/>
              </a:defRPr>
            </a:lvl1pPr>
          </a:lstStyle>
          <a:p>
            <a:r>
              <a:rPr kumimoji="1" lang="ja-JP" altLang="en-US"/>
              <a:t>マスター タイトルの書式設定</a:t>
            </a:r>
          </a:p>
        </p:txBody>
      </p:sp>
    </p:spTree>
    <p:extLst>
      <p:ext uri="{BB962C8B-B14F-4D97-AF65-F5344CB8AC3E}">
        <p14:creationId xmlns:p14="http://schemas.microsoft.com/office/powerpoint/2010/main" val="806484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ユーザー設定レイアウト">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EF214F64-E3A6-6B87-4C26-B49E266097EC}"/>
              </a:ext>
            </a:extLst>
          </p:cNvPr>
          <p:cNvSpPr/>
          <p:nvPr/>
        </p:nvSpPr>
        <p:spPr>
          <a:xfrm>
            <a:off x="0" y="8405"/>
            <a:ext cx="12192000" cy="1053140"/>
          </a:xfrm>
          <a:prstGeom prst="rect">
            <a:avLst/>
          </a:prstGeom>
          <a:solidFill>
            <a:schemeClr val="bg1">
              <a:alpha val="233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7" name="タイトル 6">
            <a:extLst>
              <a:ext uri="{FF2B5EF4-FFF2-40B4-BE49-F238E27FC236}">
                <a16:creationId xmlns:a16="http://schemas.microsoft.com/office/drawing/2014/main" id="{724E76DE-64B9-EBBB-E3D2-77456D58ED52}"/>
              </a:ext>
            </a:extLst>
          </p:cNvPr>
          <p:cNvSpPr>
            <a:spLocks noGrp="1"/>
          </p:cNvSpPr>
          <p:nvPr>
            <p:ph type="title"/>
          </p:nvPr>
        </p:nvSpPr>
        <p:spPr>
          <a:xfrm>
            <a:off x="838200" y="8407"/>
            <a:ext cx="10515600" cy="1053139"/>
          </a:xfrm>
        </p:spPr>
        <p:txBody>
          <a:bodyPr>
            <a:normAutofit/>
          </a:bodyPr>
          <a:lstStyle>
            <a:lvl1pPr algn="ctr">
              <a:lnSpc>
                <a:spcPct val="150000"/>
              </a:lnSpc>
              <a:defRPr sz="3200" spc="600"/>
            </a:lvl1pPr>
          </a:lstStyle>
          <a:p>
            <a:r>
              <a:rPr kumimoji="1" lang="ja-JP" altLang="en-US"/>
              <a:t>マスター タイトルの書式設定</a:t>
            </a:r>
          </a:p>
        </p:txBody>
      </p:sp>
      <p:sp>
        <p:nvSpPr>
          <p:cNvPr id="13" name="テキスト プレースホルダー 12">
            <a:extLst>
              <a:ext uri="{FF2B5EF4-FFF2-40B4-BE49-F238E27FC236}">
                <a16:creationId xmlns:a16="http://schemas.microsoft.com/office/drawing/2014/main" id="{C4C3DCBA-3F24-0BA7-E8A8-CA5FEF47F4E3}"/>
              </a:ext>
            </a:extLst>
          </p:cNvPr>
          <p:cNvSpPr>
            <a:spLocks noGrp="1"/>
          </p:cNvSpPr>
          <p:nvPr>
            <p:ph type="body" sz="quarter" idx="10" hasCustomPrompt="1"/>
          </p:nvPr>
        </p:nvSpPr>
        <p:spPr>
          <a:xfrm>
            <a:off x="838201" y="3906982"/>
            <a:ext cx="10515599" cy="1757548"/>
          </a:xfrm>
          <a:ln w="6350">
            <a:noFill/>
          </a:ln>
        </p:spPr>
        <p:txBody>
          <a:bodyPr anchor="ctr">
            <a:normAutofit/>
          </a:bodyPr>
          <a:lstStyle>
            <a:lvl1pPr marL="0" indent="0" algn="ctr">
              <a:buNone/>
              <a:defRPr sz="4000" b="1" spc="0">
                <a:ln w="6350">
                  <a:noFill/>
                </a:ln>
                <a:solidFill>
                  <a:schemeClr val="bg1"/>
                </a:solidFill>
              </a:defRPr>
            </a:lvl1pPr>
            <a:lvl2pPr marL="457200" indent="0">
              <a:buNone/>
              <a:defRPr sz="4000">
                <a:ln w="6350">
                  <a:noFill/>
                </a:ln>
                <a:solidFill>
                  <a:schemeClr val="bg1"/>
                </a:solidFill>
              </a:defRPr>
            </a:lvl2pPr>
          </a:lstStyle>
          <a:p>
            <a:pPr lvl="0"/>
            <a:r>
              <a:rPr kumimoji="1" lang="ja-JP" altLang="en-US" dirty="0"/>
              <a:t>サブタイトル</a:t>
            </a:r>
          </a:p>
        </p:txBody>
      </p:sp>
    </p:spTree>
    <p:extLst>
      <p:ext uri="{BB962C8B-B14F-4D97-AF65-F5344CB8AC3E}">
        <p14:creationId xmlns:p14="http://schemas.microsoft.com/office/powerpoint/2010/main" val="176852634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8"/>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1"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E5209B-39FB-4B5F-A435-2B0AE62A3FD8}" type="datetimeFigureOut">
              <a:rPr kumimoji="1" lang="ja-JP" altLang="en-US" smtClean="0"/>
              <a:t>2023/8/10</a:t>
            </a:fld>
            <a:endParaRPr kumimoji="1" lang="ja-JP" altLang="en-US"/>
          </a:p>
        </p:txBody>
      </p:sp>
      <p:sp>
        <p:nvSpPr>
          <p:cNvPr id="5" name="Footer Placeholder 4"/>
          <p:cNvSpPr>
            <a:spLocks noGrp="1"/>
          </p:cNvSpPr>
          <p:nvPr>
            <p:ph type="ftr" sz="quarter" idx="3"/>
          </p:nvPr>
        </p:nvSpPr>
        <p:spPr>
          <a:xfrm>
            <a:off x="4038601"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1"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BF4349-37DE-49DB-8654-D9883D9E601A}" type="slidenum">
              <a:rPr kumimoji="1" lang="ja-JP" altLang="en-US" smtClean="0"/>
              <a:t>‹#›</a:t>
            </a:fld>
            <a:endParaRPr kumimoji="1" lang="ja-JP" altLang="en-US"/>
          </a:p>
        </p:txBody>
      </p:sp>
    </p:spTree>
    <p:extLst>
      <p:ext uri="{BB962C8B-B14F-4D97-AF65-F5344CB8AC3E}">
        <p14:creationId xmlns:p14="http://schemas.microsoft.com/office/powerpoint/2010/main" val="46757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120">
          <p15:clr>
            <a:srgbClr val="F26B43"/>
          </p15:clr>
        </p15:guide>
        <p15:guide id="3" orient="horz" pos="2160" userDrawn="1">
          <p15:clr>
            <a:srgbClr val="F26B43"/>
          </p15:clr>
        </p15:guide>
        <p15:guide id="4"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動物形態機能学</a:t>
            </a:r>
          </a:p>
        </p:txBody>
      </p:sp>
      <p:sp>
        <p:nvSpPr>
          <p:cNvPr id="3" name="Subtitle 2"/>
          <p:cNvSpPr>
            <a:spLocks noGrp="1"/>
          </p:cNvSpPr>
          <p:nvPr>
            <p:ph type="subTitle" idx="1"/>
          </p:nvPr>
        </p:nvSpPr>
        <p:spPr/>
        <p:txBody>
          <a:bodyPr/>
          <a:lstStyle/>
          <a:p>
            <a:r>
              <a:t>完成データサンプル体の基本構造と恒常性</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Content Placeholder 1"/>
          <p:cNvSpPr>
            <a:spLocks noGrp="1"/>
          </p:cNvSpPr>
          <p:nvPr>
            <p:ph idx="1"/>
          </p:nvPr>
        </p:nvSpPr>
        <p:spPr/>
        <p:txBody>
          <a:bodyPr/>
          <a:lstStyle/>
          <a:p>
            <a:r>
              <a:t>細胞生命体を構成する最小単位</a:t>
            </a:r>
          </a:p>
          <a:p>
            <a:r>
              <a:t>細胞の役割生命活動を支える</a:t>
            </a:r>
          </a:p>
        </p:txBody>
      </p:sp>
      <p:sp>
        <p:nvSpPr>
          <p:cNvPr id="3" name="Title 2"/>
          <p:cNvSpPr>
            <a:spLocks noGrp="1"/>
          </p:cNvSpPr>
          <p:nvPr>
            <p:ph type="title"/>
          </p:nvPr>
        </p:nvSpPr>
        <p:spPr/>
        <p:txBody>
          <a:bodyPr/>
          <a:lstStyle/>
          <a:p>
            <a:r>
              <a:t>動物の体の基本構造と恒常性の重要性</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Content Placeholder 1"/>
          <p:cNvSpPr>
            <a:spLocks noGrp="1"/>
          </p:cNvSpPr>
          <p:nvPr>
            <p:ph idx="1"/>
          </p:nvPr>
        </p:nvSpPr>
        <p:spPr/>
        <p:txBody>
          <a:bodyPr/>
          <a:lstStyle/>
          <a:p>
            <a:r>
              <a:t>細胞分裂細胞が自己複製し新たな細胞を生み出す</a:t>
            </a:r>
          </a:p>
          <a:p>
            <a:r>
              <a:t>細胞分化細胞が特定の形や機能を持つように変化する</a:t>
            </a:r>
          </a:p>
        </p:txBody>
      </p:sp>
      <p:sp>
        <p:nvSpPr>
          <p:cNvPr id="3" name="Title 2"/>
          <p:cNvSpPr>
            <a:spLocks noGrp="1"/>
          </p:cNvSpPr>
          <p:nvPr>
            <p:ph type="title"/>
          </p:nvPr>
        </p:nvSpPr>
        <p:spPr/>
        <p:txBody>
          <a:bodyPr/>
          <a:lstStyle/>
          <a:p>
            <a:r>
              <a:t>細胞の分裂と分化</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Content Placeholder 1"/>
          <p:cNvSpPr>
            <a:spLocks noGrp="1"/>
          </p:cNvSpPr>
          <p:nvPr>
            <p:ph idx="1"/>
          </p:nvPr>
        </p:nvSpPr>
        <p:spPr/>
        <p:txBody>
          <a:bodyPr/>
          <a:lstStyle/>
          <a:p>
            <a:r>
              <a:t>組織同じ種類の細胞が集まって特定の機能を果たす構造体</a:t>
            </a:r>
          </a:p>
          <a:p>
            <a:r>
              <a:t>器官特定の機能を果たすために複数の組織が組み合わさった構造体</a:t>
            </a:r>
          </a:p>
        </p:txBody>
      </p:sp>
      <p:sp>
        <p:nvSpPr>
          <p:cNvPr id="3" name="Title 2"/>
          <p:cNvSpPr>
            <a:spLocks noGrp="1"/>
          </p:cNvSpPr>
          <p:nvPr>
            <p:ph type="title"/>
          </p:nvPr>
        </p:nvSpPr>
        <p:spPr/>
        <p:txBody>
          <a:bodyPr/>
          <a:lstStyle/>
          <a:p>
            <a:r>
              <a:t>組織と器官の形成</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Content Placeholder 1"/>
          <p:cNvSpPr>
            <a:spLocks noGrp="1"/>
          </p:cNvSpPr>
          <p:nvPr>
            <p:ph idx="1"/>
          </p:nvPr>
        </p:nvSpPr>
        <p:spPr/>
        <p:txBody>
          <a:bodyPr/>
          <a:lstStyle/>
          <a:p>
            <a:r>
              <a:t>器官系特定の機能を果たすために協力して働く器官の集まり</a:t>
            </a:r>
          </a:p>
          <a:p>
            <a:r>
              <a:t>恒常性体内環境が一定の状態を保つこと</a:t>
            </a:r>
          </a:p>
        </p:txBody>
      </p:sp>
      <p:sp>
        <p:nvSpPr>
          <p:cNvPr id="3" name="Title 2"/>
          <p:cNvSpPr>
            <a:spLocks noGrp="1"/>
          </p:cNvSpPr>
          <p:nvPr>
            <p:ph type="title"/>
          </p:nvPr>
        </p:nvSpPr>
        <p:spPr/>
        <p:txBody>
          <a:bodyPr/>
          <a:lstStyle/>
          <a:p>
            <a:r>
              <a:t>体の恒常性の維持</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Content Placeholder 1"/>
          <p:cNvSpPr>
            <a:spLocks noGrp="1"/>
          </p:cNvSpPr>
          <p:nvPr>
            <p:ph idx="1"/>
          </p:nvPr>
        </p:nvSpPr>
        <p:spPr/>
        <p:txBody>
          <a:bodyPr/>
          <a:lstStyle/>
          <a:p>
            <a:r>
              <a:t>神経系電気信号を使って情報を伝達し、体の各部位をコントロル</a:t>
            </a:r>
          </a:p>
          <a:p>
            <a:r>
              <a:t>内分泌系ホルモンを使って情報を伝達し、体の長期的な調節を行う</a:t>
            </a:r>
          </a:p>
        </p:txBody>
      </p:sp>
      <p:sp>
        <p:nvSpPr>
          <p:cNvPr id="3" name="Title 2"/>
          <p:cNvSpPr>
            <a:spLocks noGrp="1"/>
          </p:cNvSpPr>
          <p:nvPr>
            <p:ph type="title"/>
          </p:nvPr>
        </p:nvSpPr>
        <p:spPr/>
        <p:txBody>
          <a:bodyPr/>
          <a:lstStyle/>
          <a:p>
            <a:r>
              <a:t>神経系と内分泌系の役割</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Content Placeholder 1"/>
          <p:cNvSpPr>
            <a:spLocks noGrp="1"/>
          </p:cNvSpPr>
          <p:nvPr>
            <p:ph idx="1"/>
          </p:nvPr>
        </p:nvSpPr>
        <p:spPr/>
        <p:txBody>
          <a:bodyPr/>
          <a:lstStyle/>
          <a:p>
            <a:r>
              <a:t>免疫系体内の異物や病原体を排除し、体の健康を保つ</a:t>
            </a:r>
          </a:p>
          <a:p>
            <a:r>
              <a:t>体の恒常性を維持するための重要な役割を果たす</a:t>
            </a:r>
          </a:p>
        </p:txBody>
      </p:sp>
      <p:sp>
        <p:nvSpPr>
          <p:cNvPr id="3" name="Title 2"/>
          <p:cNvSpPr>
            <a:spLocks noGrp="1"/>
          </p:cNvSpPr>
          <p:nvPr>
            <p:ph type="title"/>
          </p:nvPr>
        </p:nvSpPr>
        <p:spPr/>
        <p:txBody>
          <a:bodyPr/>
          <a:lstStyle/>
          <a:p>
            <a:r>
              <a:t>免疫系の役割</a:t>
            </a:r>
          </a:p>
        </p:txBody>
      </p:sp>
    </p:spTree>
  </p:cSld>
  <p:clrMapOvr>
    <a:masterClrMapping/>
  </p:clrMapOvr>
</p:sld>
</file>

<file path=ppt/theme/theme1.xml><?xml version="1.0" encoding="utf-8"?>
<a:theme xmlns:a="http://schemas.openxmlformats.org/drawingml/2006/main" name="動物看護スライド">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動物看護スライド" id="{E969F4C1-3F30-4088-9888-1AF99066FB11}" vid="{89C905D1-652B-44BB-91CD-31E50949C62D}"/>
    </a:ext>
  </a:extLst>
</a:theme>
</file>

<file path=docProps/app.xml><?xml version="1.0" encoding="utf-8"?>
<Properties xmlns="http://schemas.openxmlformats.org/officeDocument/2006/extended-properties" xmlns:vt="http://schemas.openxmlformats.org/officeDocument/2006/docPropsVTypes">
  <Template>動物看護スライド</Template>
  <TotalTime>0</TotalTime>
  <Words>0</Words>
  <Application>Microsoft Office PowerPoint</Application>
  <PresentationFormat>ワイド画面</PresentationFormat>
  <Paragraphs>0</Paragraphs>
  <Slides>0</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0</vt:i4>
      </vt:variant>
    </vt:vector>
  </HeadingPairs>
  <TitlesOfParts>
    <vt:vector size="6" baseType="lpstr">
      <vt:lpstr>UD Digi Kyokasho NK-R</vt:lpstr>
      <vt:lpstr>UD Digi Kyokasho NP-B</vt:lpstr>
      <vt:lpstr>Meiryo</vt:lpstr>
      <vt:lpstr>Arial</vt:lpstr>
      <vt:lpstr>Calibri</vt:lpstr>
      <vt:lpstr>動物看護スライド</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本間 弘樹</dc:creator>
  <cp:lastModifiedBy>本間 弘樹</cp:lastModifiedBy>
  <cp:revision>1</cp:revision>
  <dcterms:created xsi:type="dcterms:W3CDTF">2023-08-10T13:41:59Z</dcterms:created>
  <dcterms:modified xsi:type="dcterms:W3CDTF">2023-08-10T13:42:08Z</dcterms:modified>
</cp:coreProperties>
</file>