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801600" cy="9601200" type="A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2" d="100"/>
          <a:sy n="52" d="100"/>
        </p:scale>
        <p:origin x="136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CBE3D-4FDD-4F58-959D-A58B5BA3D136}" type="datetimeFigureOut">
              <a:rPr kumimoji="1" lang="ja-JP" altLang="en-US" smtClean="0"/>
              <a:t>2021/3/18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D971-B373-4C45-B3AC-3C57C11B1A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6390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CBE3D-4FDD-4F58-959D-A58B5BA3D136}" type="datetimeFigureOut">
              <a:rPr kumimoji="1" lang="ja-JP" altLang="en-US" smtClean="0"/>
              <a:t>2021/3/18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D971-B373-4C45-B3AC-3C57C11B1A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7492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CBE3D-4FDD-4F58-959D-A58B5BA3D136}" type="datetimeFigureOut">
              <a:rPr kumimoji="1" lang="ja-JP" altLang="en-US" smtClean="0"/>
              <a:t>2021/3/18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D971-B373-4C45-B3AC-3C57C11B1A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7646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CBE3D-4FDD-4F58-959D-A58B5BA3D136}" type="datetimeFigureOut">
              <a:rPr kumimoji="1" lang="ja-JP" altLang="en-US" smtClean="0"/>
              <a:t>2021/3/18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D971-B373-4C45-B3AC-3C57C11B1A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7124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CBE3D-4FDD-4F58-959D-A58B5BA3D136}" type="datetimeFigureOut">
              <a:rPr kumimoji="1" lang="ja-JP" altLang="en-US" smtClean="0"/>
              <a:t>2021/3/18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D971-B373-4C45-B3AC-3C57C11B1A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2335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CBE3D-4FDD-4F58-959D-A58B5BA3D136}" type="datetimeFigureOut">
              <a:rPr kumimoji="1" lang="ja-JP" altLang="en-US" smtClean="0"/>
              <a:t>2021/3/18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D971-B373-4C45-B3AC-3C57C11B1A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0998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CBE3D-4FDD-4F58-959D-A58B5BA3D136}" type="datetimeFigureOut">
              <a:rPr kumimoji="1" lang="ja-JP" altLang="en-US" smtClean="0"/>
              <a:t>2021/3/18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D971-B373-4C45-B3AC-3C57C11B1A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2770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CBE3D-4FDD-4F58-959D-A58B5BA3D136}" type="datetimeFigureOut">
              <a:rPr kumimoji="1" lang="ja-JP" altLang="en-US" smtClean="0"/>
              <a:t>2021/3/18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D971-B373-4C45-B3AC-3C57C11B1A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0062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CBE3D-4FDD-4F58-959D-A58B5BA3D136}" type="datetimeFigureOut">
              <a:rPr kumimoji="1" lang="ja-JP" altLang="en-US" smtClean="0"/>
              <a:t>2021/3/18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D971-B373-4C45-B3AC-3C57C11B1A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0524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CBE3D-4FDD-4F58-959D-A58B5BA3D136}" type="datetimeFigureOut">
              <a:rPr kumimoji="1" lang="ja-JP" altLang="en-US" smtClean="0"/>
              <a:t>2021/3/18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D971-B373-4C45-B3AC-3C57C11B1A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5165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CBE3D-4FDD-4F58-959D-A58B5BA3D136}" type="datetimeFigureOut">
              <a:rPr kumimoji="1" lang="ja-JP" altLang="en-US" smtClean="0"/>
              <a:t>2021/3/18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D971-B373-4C45-B3AC-3C57C11B1A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7755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ACBE3D-4FDD-4F58-959D-A58B5BA3D136}" type="datetimeFigureOut">
              <a:rPr kumimoji="1" lang="ja-JP" altLang="en-US" smtClean="0"/>
              <a:t>2021/3/18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BD971-B373-4C45-B3AC-3C57C11B1A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3867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80160" rtl="0" eaLnBrk="1" latinLnBrk="0" hangingPunct="1">
        <a:lnSpc>
          <a:spcPct val="90000"/>
        </a:lnSpc>
        <a:spcBef>
          <a:spcPct val="0"/>
        </a:spcBef>
        <a:buNone/>
        <a:defRPr kumimoji="1"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kumimoji="1"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B6E7714-BDE3-40DB-B90C-3DEAB24C16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9575" y="376990"/>
            <a:ext cx="2902752" cy="630716"/>
          </a:xfrm>
        </p:spPr>
        <p:txBody>
          <a:bodyPr>
            <a:normAutofit/>
          </a:bodyPr>
          <a:lstStyle/>
          <a:p>
            <a:r>
              <a:rPr lang="ja-JP" altLang="en-US" sz="2000" dirty="0"/>
              <a:t>事業用不動産</a:t>
            </a:r>
            <a:r>
              <a:rPr kumimoji="1" lang="ja-JP" altLang="en-US" sz="2000" dirty="0"/>
              <a:t>物件台帳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5E5BA45-ADE0-43BF-8085-2E5698E305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8906" y="2227902"/>
            <a:ext cx="5589968" cy="6830009"/>
          </a:xfrm>
          <a:ln w="12700">
            <a:solidFill>
              <a:schemeClr val="tx1"/>
            </a:solidFill>
            <a:prstDash val="sysDash"/>
          </a:ln>
        </p:spPr>
        <p:txBody>
          <a:bodyPr>
            <a:normAutofit/>
          </a:bodyPr>
          <a:lstStyle/>
          <a:p>
            <a:r>
              <a:rPr kumimoji="1" lang="ja-JP" altLang="en-US" sz="2400" dirty="0"/>
              <a:t>上記及び右上の項目</a:t>
            </a:r>
            <a:r>
              <a:rPr kumimoji="1" lang="ja-JP" altLang="en-US" sz="2400" dirty="0">
                <a:solidFill>
                  <a:srgbClr val="FF0000"/>
                </a:solidFill>
              </a:rPr>
              <a:t>（赤文字の項目）</a:t>
            </a:r>
            <a:endParaRPr kumimoji="1" lang="en-US" altLang="ja-JP" sz="2400" dirty="0">
              <a:solidFill>
                <a:srgbClr val="FF0000"/>
              </a:solidFill>
            </a:endParaRPr>
          </a:p>
          <a:p>
            <a:r>
              <a:rPr kumimoji="1" lang="ja-JP" altLang="en-US" sz="2400" dirty="0">
                <a:solidFill>
                  <a:srgbClr val="FF0000"/>
                </a:solidFill>
              </a:rPr>
              <a:t>以外の</a:t>
            </a:r>
            <a:r>
              <a:rPr lang="ja-JP" altLang="en-US" sz="2400" dirty="0">
                <a:solidFill>
                  <a:srgbClr val="FF0000"/>
                </a:solidFill>
              </a:rPr>
              <a:t>物件に関する共通</a:t>
            </a:r>
            <a:r>
              <a:rPr kumimoji="1" lang="ja-JP" altLang="en-US" sz="2400" dirty="0">
                <a:solidFill>
                  <a:srgbClr val="FF0000"/>
                </a:solidFill>
              </a:rPr>
              <a:t>項目</a:t>
            </a:r>
            <a:r>
              <a:rPr lang="ja-JP" altLang="en-US" sz="2400" dirty="0"/>
              <a:t>を</a:t>
            </a:r>
            <a:endParaRPr lang="en-US" altLang="ja-JP" sz="2400" dirty="0"/>
          </a:p>
          <a:p>
            <a:r>
              <a:rPr lang="ja-JP" altLang="en-US" sz="2400" dirty="0"/>
              <a:t>このスペースに配置</a:t>
            </a:r>
            <a:endParaRPr kumimoji="1" lang="en-US" altLang="ja-JP" sz="2400" dirty="0"/>
          </a:p>
        </p:txBody>
      </p:sp>
      <p:sp>
        <p:nvSpPr>
          <p:cNvPr id="4" name="字幕 2">
            <a:extLst>
              <a:ext uri="{FF2B5EF4-FFF2-40B4-BE49-F238E27FC236}">
                <a16:creationId xmlns:a16="http://schemas.microsoft.com/office/drawing/2014/main" id="{15FC71FB-1C67-43D0-9FE4-2F0208CC08D2}"/>
              </a:ext>
            </a:extLst>
          </p:cNvPr>
          <p:cNvSpPr txBox="1">
            <a:spLocks/>
          </p:cNvSpPr>
          <p:nvPr/>
        </p:nvSpPr>
        <p:spPr>
          <a:xfrm>
            <a:off x="6848669" y="2045227"/>
            <a:ext cx="5403356" cy="1502913"/>
          </a:xfrm>
          <a:prstGeom prst="rect">
            <a:avLst/>
          </a:prstGeom>
          <a:ln>
            <a:solidFill>
              <a:schemeClr val="tx1"/>
            </a:solidFill>
            <a:prstDash val="sysDash"/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128016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None/>
              <a:defRPr kumimoji="1" sz="3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000" dirty="0"/>
              <a:t>各項目をこのスペースに配置</a:t>
            </a:r>
          </a:p>
        </p:txBody>
      </p:sp>
      <p:sp>
        <p:nvSpPr>
          <p:cNvPr id="5" name="字幕 2">
            <a:extLst>
              <a:ext uri="{FF2B5EF4-FFF2-40B4-BE49-F238E27FC236}">
                <a16:creationId xmlns:a16="http://schemas.microsoft.com/office/drawing/2014/main" id="{15F66170-CB70-41F3-9120-72C0C802B257}"/>
              </a:ext>
            </a:extLst>
          </p:cNvPr>
          <p:cNvSpPr txBox="1">
            <a:spLocks/>
          </p:cNvSpPr>
          <p:nvPr/>
        </p:nvSpPr>
        <p:spPr>
          <a:xfrm>
            <a:off x="6848669" y="286547"/>
            <a:ext cx="1798629" cy="1313190"/>
          </a:xfrm>
          <a:prstGeom prst="rect">
            <a:avLst/>
          </a:prstGeom>
          <a:ln>
            <a:solidFill>
              <a:schemeClr val="tx1"/>
            </a:solidFill>
            <a:prstDash val="sysDash"/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128016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None/>
              <a:defRPr kumimoji="1" sz="3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800" dirty="0">
                <a:solidFill>
                  <a:srgbClr val="FF0000"/>
                </a:solidFill>
              </a:rPr>
              <a:t>建物外観写真（貼り付け）</a:t>
            </a:r>
          </a:p>
        </p:txBody>
      </p:sp>
      <p:sp>
        <p:nvSpPr>
          <p:cNvPr id="6" name="字幕 2">
            <a:extLst>
              <a:ext uri="{FF2B5EF4-FFF2-40B4-BE49-F238E27FC236}">
                <a16:creationId xmlns:a16="http://schemas.microsoft.com/office/drawing/2014/main" id="{44A1A32D-9A12-41FD-BD8B-D44BA78D308B}"/>
              </a:ext>
            </a:extLst>
          </p:cNvPr>
          <p:cNvSpPr txBox="1">
            <a:spLocks/>
          </p:cNvSpPr>
          <p:nvPr/>
        </p:nvSpPr>
        <p:spPr>
          <a:xfrm>
            <a:off x="3805494" y="376990"/>
            <a:ext cx="2156767" cy="358016"/>
          </a:xfrm>
          <a:prstGeom prst="rect">
            <a:avLst/>
          </a:prstGeom>
          <a:ln>
            <a:solidFill>
              <a:schemeClr val="tx1"/>
            </a:solidFill>
            <a:prstDash val="sysDash"/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128016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None/>
              <a:defRPr kumimoji="1" sz="3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800" dirty="0">
                <a:solidFill>
                  <a:srgbClr val="FF0000"/>
                </a:solidFill>
              </a:rPr>
              <a:t>物件種別</a:t>
            </a:r>
          </a:p>
        </p:txBody>
      </p:sp>
      <p:sp>
        <p:nvSpPr>
          <p:cNvPr id="8" name="字幕 2">
            <a:extLst>
              <a:ext uri="{FF2B5EF4-FFF2-40B4-BE49-F238E27FC236}">
                <a16:creationId xmlns:a16="http://schemas.microsoft.com/office/drawing/2014/main" id="{AF2B404B-9E50-417E-9A9F-9055F621FACA}"/>
              </a:ext>
            </a:extLst>
          </p:cNvPr>
          <p:cNvSpPr txBox="1">
            <a:spLocks/>
          </p:cNvSpPr>
          <p:nvPr/>
        </p:nvSpPr>
        <p:spPr>
          <a:xfrm>
            <a:off x="6848669" y="3897952"/>
            <a:ext cx="5403356" cy="1502913"/>
          </a:xfrm>
          <a:prstGeom prst="rect">
            <a:avLst/>
          </a:prstGeom>
          <a:ln>
            <a:solidFill>
              <a:schemeClr val="tx1"/>
            </a:solidFill>
            <a:prstDash val="sysDash"/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128016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None/>
              <a:defRPr kumimoji="1" sz="3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000" dirty="0"/>
              <a:t>各項目をこのスペースに配置</a:t>
            </a:r>
          </a:p>
        </p:txBody>
      </p:sp>
      <p:sp>
        <p:nvSpPr>
          <p:cNvPr id="9" name="字幕 2">
            <a:extLst>
              <a:ext uri="{FF2B5EF4-FFF2-40B4-BE49-F238E27FC236}">
                <a16:creationId xmlns:a16="http://schemas.microsoft.com/office/drawing/2014/main" id="{AD4BD457-0811-4C9B-A815-5049060C4D3E}"/>
              </a:ext>
            </a:extLst>
          </p:cNvPr>
          <p:cNvSpPr txBox="1">
            <a:spLocks/>
          </p:cNvSpPr>
          <p:nvPr/>
        </p:nvSpPr>
        <p:spPr>
          <a:xfrm>
            <a:off x="6848669" y="5798799"/>
            <a:ext cx="5403356" cy="1502913"/>
          </a:xfrm>
          <a:prstGeom prst="rect">
            <a:avLst/>
          </a:prstGeom>
          <a:ln>
            <a:solidFill>
              <a:schemeClr val="tx1"/>
            </a:solidFill>
            <a:prstDash val="sysDash"/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128016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None/>
              <a:defRPr kumimoji="1" sz="3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000" dirty="0"/>
              <a:t>各項目をこのスペースに配置</a:t>
            </a:r>
          </a:p>
        </p:txBody>
      </p:sp>
      <p:sp>
        <p:nvSpPr>
          <p:cNvPr id="10" name="字幕 2">
            <a:extLst>
              <a:ext uri="{FF2B5EF4-FFF2-40B4-BE49-F238E27FC236}">
                <a16:creationId xmlns:a16="http://schemas.microsoft.com/office/drawing/2014/main" id="{22F1EFE2-394A-4E98-90C6-80280186E21E}"/>
              </a:ext>
            </a:extLst>
          </p:cNvPr>
          <p:cNvSpPr txBox="1">
            <a:spLocks/>
          </p:cNvSpPr>
          <p:nvPr/>
        </p:nvSpPr>
        <p:spPr>
          <a:xfrm>
            <a:off x="6848669" y="7702759"/>
            <a:ext cx="5403356" cy="1502913"/>
          </a:xfrm>
          <a:prstGeom prst="rect">
            <a:avLst/>
          </a:prstGeom>
          <a:ln>
            <a:solidFill>
              <a:schemeClr val="tx1"/>
            </a:solidFill>
            <a:prstDash val="sysDash"/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128016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None/>
              <a:defRPr kumimoji="1" sz="3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000"/>
              <a:t>各項目をこの</a:t>
            </a:r>
            <a:r>
              <a:rPr lang="ja-JP" altLang="en-US" sz="2000" dirty="0"/>
              <a:t>スペースに配置</a:t>
            </a:r>
          </a:p>
        </p:txBody>
      </p:sp>
      <p:sp>
        <p:nvSpPr>
          <p:cNvPr id="11" name="字幕 2">
            <a:extLst>
              <a:ext uri="{FF2B5EF4-FFF2-40B4-BE49-F238E27FC236}">
                <a16:creationId xmlns:a16="http://schemas.microsoft.com/office/drawing/2014/main" id="{6B6EAD59-9192-476F-A31B-829B6DF6F067}"/>
              </a:ext>
            </a:extLst>
          </p:cNvPr>
          <p:cNvSpPr txBox="1">
            <a:spLocks/>
          </p:cNvSpPr>
          <p:nvPr/>
        </p:nvSpPr>
        <p:spPr>
          <a:xfrm>
            <a:off x="10661779" y="286547"/>
            <a:ext cx="1798629" cy="1313190"/>
          </a:xfrm>
          <a:prstGeom prst="rect">
            <a:avLst/>
          </a:prstGeom>
          <a:ln>
            <a:solidFill>
              <a:schemeClr val="tx1"/>
            </a:solidFill>
            <a:prstDash val="sysDash"/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128016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None/>
              <a:defRPr kumimoji="1" sz="3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800" dirty="0">
                <a:solidFill>
                  <a:srgbClr val="FF0000"/>
                </a:solidFill>
              </a:rPr>
              <a:t>屋内写真</a:t>
            </a:r>
            <a:endParaRPr lang="en-US" altLang="ja-JP" sz="1800" dirty="0">
              <a:solidFill>
                <a:srgbClr val="FF0000"/>
              </a:solidFill>
            </a:endParaRPr>
          </a:p>
          <a:p>
            <a:r>
              <a:rPr lang="ja-JP" altLang="en-US" sz="1800" dirty="0">
                <a:solidFill>
                  <a:srgbClr val="FF0000"/>
                </a:solidFill>
              </a:rPr>
              <a:t>（貼り付け）</a:t>
            </a:r>
          </a:p>
        </p:txBody>
      </p:sp>
      <p:sp>
        <p:nvSpPr>
          <p:cNvPr id="12" name="字幕 2">
            <a:extLst>
              <a:ext uri="{FF2B5EF4-FFF2-40B4-BE49-F238E27FC236}">
                <a16:creationId xmlns:a16="http://schemas.microsoft.com/office/drawing/2014/main" id="{D726EAF2-8A27-4EC7-A048-CD4883BFD091}"/>
              </a:ext>
            </a:extLst>
          </p:cNvPr>
          <p:cNvSpPr txBox="1">
            <a:spLocks/>
          </p:cNvSpPr>
          <p:nvPr/>
        </p:nvSpPr>
        <p:spPr>
          <a:xfrm>
            <a:off x="3796162" y="847795"/>
            <a:ext cx="2156767" cy="358016"/>
          </a:xfrm>
          <a:prstGeom prst="rect">
            <a:avLst/>
          </a:prstGeom>
          <a:ln>
            <a:solidFill>
              <a:schemeClr val="tx1"/>
            </a:solidFill>
            <a:prstDash val="sysDash"/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128016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None/>
              <a:defRPr kumimoji="1" sz="3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800" dirty="0">
                <a:solidFill>
                  <a:srgbClr val="FF0000"/>
                </a:solidFill>
              </a:rPr>
              <a:t>取引種別</a:t>
            </a:r>
          </a:p>
        </p:txBody>
      </p:sp>
      <p:sp>
        <p:nvSpPr>
          <p:cNvPr id="13" name="字幕 2">
            <a:extLst>
              <a:ext uri="{FF2B5EF4-FFF2-40B4-BE49-F238E27FC236}">
                <a16:creationId xmlns:a16="http://schemas.microsoft.com/office/drawing/2014/main" id="{37F5FF78-B68A-463B-BCEB-27D18E172328}"/>
              </a:ext>
            </a:extLst>
          </p:cNvPr>
          <p:cNvSpPr txBox="1">
            <a:spLocks/>
          </p:cNvSpPr>
          <p:nvPr/>
        </p:nvSpPr>
        <p:spPr>
          <a:xfrm>
            <a:off x="3960219" y="1399748"/>
            <a:ext cx="1992709" cy="485036"/>
          </a:xfrm>
          <a:prstGeom prst="rect">
            <a:avLst/>
          </a:prstGeom>
          <a:ln>
            <a:solidFill>
              <a:schemeClr val="tx1"/>
            </a:solidFill>
            <a:prstDash val="sysDash"/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128016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None/>
              <a:defRPr kumimoji="1" sz="3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800" dirty="0">
                <a:solidFill>
                  <a:srgbClr val="FF0000"/>
                </a:solidFill>
              </a:rPr>
              <a:t>市町村</a:t>
            </a:r>
          </a:p>
        </p:txBody>
      </p:sp>
      <p:sp>
        <p:nvSpPr>
          <p:cNvPr id="14" name="字幕 2">
            <a:extLst>
              <a:ext uri="{FF2B5EF4-FFF2-40B4-BE49-F238E27FC236}">
                <a16:creationId xmlns:a16="http://schemas.microsoft.com/office/drawing/2014/main" id="{4F6C6E2B-686D-4509-B06E-C7345337525E}"/>
              </a:ext>
            </a:extLst>
          </p:cNvPr>
          <p:cNvSpPr txBox="1">
            <a:spLocks/>
          </p:cNvSpPr>
          <p:nvPr/>
        </p:nvSpPr>
        <p:spPr>
          <a:xfrm>
            <a:off x="564659" y="1439232"/>
            <a:ext cx="3098694" cy="445552"/>
          </a:xfrm>
          <a:prstGeom prst="rect">
            <a:avLst/>
          </a:prstGeom>
          <a:ln>
            <a:solidFill>
              <a:schemeClr val="tx1"/>
            </a:solidFill>
            <a:prstDash val="sysDash"/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128016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None/>
              <a:defRPr kumimoji="1" sz="3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800" dirty="0">
                <a:solidFill>
                  <a:srgbClr val="FF0000"/>
                </a:solidFill>
              </a:rPr>
              <a:t>物件名</a:t>
            </a:r>
          </a:p>
        </p:txBody>
      </p:sp>
      <p:sp>
        <p:nvSpPr>
          <p:cNvPr id="15" name="字幕 2">
            <a:extLst>
              <a:ext uri="{FF2B5EF4-FFF2-40B4-BE49-F238E27FC236}">
                <a16:creationId xmlns:a16="http://schemas.microsoft.com/office/drawing/2014/main" id="{1EE87DBD-88C7-4D6F-B871-806E0EBEE238}"/>
              </a:ext>
            </a:extLst>
          </p:cNvPr>
          <p:cNvSpPr txBox="1">
            <a:spLocks/>
          </p:cNvSpPr>
          <p:nvPr/>
        </p:nvSpPr>
        <p:spPr>
          <a:xfrm>
            <a:off x="8755224" y="286547"/>
            <a:ext cx="1798629" cy="1313190"/>
          </a:xfrm>
          <a:prstGeom prst="rect">
            <a:avLst/>
          </a:prstGeom>
          <a:ln>
            <a:solidFill>
              <a:schemeClr val="tx1"/>
            </a:solidFill>
            <a:prstDash val="sysDash"/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128016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None/>
              <a:defRPr kumimoji="1" sz="3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kumimoji="1"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800" dirty="0">
                <a:solidFill>
                  <a:srgbClr val="FF0000"/>
                </a:solidFill>
              </a:rPr>
              <a:t>前面道路写真（貼り付け）</a:t>
            </a:r>
          </a:p>
          <a:p>
            <a:endParaRPr lang="ja-JP" altLang="en-US" sz="1800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579F27F-9DDF-4310-B18B-B2AA46AA5482}"/>
              </a:ext>
            </a:extLst>
          </p:cNvPr>
          <p:cNvSpPr txBox="1"/>
          <p:nvPr/>
        </p:nvSpPr>
        <p:spPr>
          <a:xfrm>
            <a:off x="6652723" y="1700118"/>
            <a:ext cx="3199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【</a:t>
            </a:r>
            <a:r>
              <a:rPr kumimoji="1" lang="ja-JP" altLang="en-US" dirty="0"/>
              <a:t>土地のみの追加項目</a:t>
            </a:r>
            <a:r>
              <a:rPr kumimoji="1" lang="en-US" altLang="ja-JP" dirty="0"/>
              <a:t>】</a:t>
            </a:r>
            <a:endParaRPr kumimoji="1" lang="ja-JP" altLang="en-US" dirty="0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CDF89C2-0A90-486C-8188-E5F0F695E9F4}"/>
              </a:ext>
            </a:extLst>
          </p:cNvPr>
          <p:cNvSpPr txBox="1"/>
          <p:nvPr/>
        </p:nvSpPr>
        <p:spPr>
          <a:xfrm>
            <a:off x="6652723" y="3528620"/>
            <a:ext cx="3199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【</a:t>
            </a:r>
            <a:r>
              <a:rPr kumimoji="1" lang="ja-JP" altLang="en-US" dirty="0"/>
              <a:t>建物のみの追加項目</a:t>
            </a:r>
            <a:r>
              <a:rPr kumimoji="1" lang="en-US" altLang="ja-JP" dirty="0"/>
              <a:t>】</a:t>
            </a:r>
            <a:endParaRPr kumimoji="1" lang="ja-JP" altLang="en-US" dirty="0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F2D8C878-7481-4C38-B6B7-13BE2B7291BB}"/>
              </a:ext>
            </a:extLst>
          </p:cNvPr>
          <p:cNvSpPr txBox="1"/>
          <p:nvPr/>
        </p:nvSpPr>
        <p:spPr>
          <a:xfrm>
            <a:off x="6652723" y="5431023"/>
            <a:ext cx="3199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【</a:t>
            </a:r>
            <a:r>
              <a:rPr kumimoji="1" lang="ja-JP" altLang="en-US" dirty="0"/>
              <a:t>所有者に関する情報</a:t>
            </a:r>
            <a:r>
              <a:rPr kumimoji="1" lang="en-US" altLang="ja-JP" dirty="0"/>
              <a:t>】</a:t>
            </a:r>
            <a:endParaRPr kumimoji="1" lang="ja-JP" altLang="en-US" dirty="0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2A500025-841C-4193-A618-687976E4D3C7}"/>
              </a:ext>
            </a:extLst>
          </p:cNvPr>
          <p:cNvSpPr txBox="1"/>
          <p:nvPr/>
        </p:nvSpPr>
        <p:spPr>
          <a:xfrm>
            <a:off x="6652723" y="7353552"/>
            <a:ext cx="3199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【</a:t>
            </a:r>
            <a:r>
              <a:rPr kumimoji="1" lang="ja-JP" altLang="en-US" dirty="0"/>
              <a:t>媒介業者に関する情報</a:t>
            </a:r>
            <a:r>
              <a:rPr kumimoji="1" lang="en-US" altLang="ja-JP" dirty="0"/>
              <a:t>】</a:t>
            </a:r>
            <a:endParaRPr kumimoji="1" lang="ja-JP" altLang="en-US" dirty="0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A59C1C25-4BE9-4826-B907-F4F0744A6F56}"/>
              </a:ext>
            </a:extLst>
          </p:cNvPr>
          <p:cNvSpPr txBox="1"/>
          <p:nvPr/>
        </p:nvSpPr>
        <p:spPr>
          <a:xfrm>
            <a:off x="355957" y="1890625"/>
            <a:ext cx="3199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【</a:t>
            </a:r>
            <a:r>
              <a:rPr kumimoji="1" lang="ja-JP" altLang="en-US" dirty="0"/>
              <a:t>物件に関する共通項目</a:t>
            </a:r>
            <a:r>
              <a:rPr kumimoji="1" lang="en-US" altLang="ja-JP" dirty="0"/>
              <a:t>】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025795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409</TotalTime>
  <Words>108</Words>
  <Application>Microsoft Office PowerPoint</Application>
  <PresentationFormat>A3 297x420 mm</PresentationFormat>
  <Paragraphs>21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テーマ</vt:lpstr>
      <vt:lpstr>事業用不動産物件台帳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賃貸物件台帳</dc:title>
  <dc:creator>山田 重光</dc:creator>
  <cp:lastModifiedBy>山田 重光</cp:lastModifiedBy>
  <cp:revision>10</cp:revision>
  <dcterms:created xsi:type="dcterms:W3CDTF">2020-01-07T00:56:12Z</dcterms:created>
  <dcterms:modified xsi:type="dcterms:W3CDTF">2021-03-18T14:44:43Z</dcterms:modified>
</cp:coreProperties>
</file>