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704"/>
  </p:normalViewPr>
  <p:slideViewPr>
    <p:cSldViewPr snapToGrid="0">
      <p:cViewPr varScale="1">
        <p:scale>
          <a:sx n="100" d="100"/>
          <a:sy n="100" d="100"/>
        </p:scale>
        <p:origin x="904"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5FFF0DB-7479-B90D-817E-03A6D0187557}"/>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DB818316-933E-018B-3C0B-B384629A4C4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24BAD261-4B30-9894-51D4-D85246937602}"/>
              </a:ext>
            </a:extLst>
          </p:cNvPr>
          <p:cNvSpPr>
            <a:spLocks noGrp="1"/>
          </p:cNvSpPr>
          <p:nvPr>
            <p:ph type="dt" sz="half" idx="10"/>
          </p:nvPr>
        </p:nvSpPr>
        <p:spPr/>
        <p:txBody>
          <a:bodyPr/>
          <a:lstStyle/>
          <a:p>
            <a:fld id="{2D2CB64A-FD8C-0549-B8F6-3B7741379384}" type="datetimeFigureOut">
              <a:rPr kumimoji="1" lang="ja-JP" altLang="en-US" smtClean="0"/>
              <a:t>2024/9/21</a:t>
            </a:fld>
            <a:endParaRPr kumimoji="1" lang="ja-JP" altLang="en-US"/>
          </a:p>
        </p:txBody>
      </p:sp>
      <p:sp>
        <p:nvSpPr>
          <p:cNvPr id="5" name="フッター プレースホルダー 4">
            <a:extLst>
              <a:ext uri="{FF2B5EF4-FFF2-40B4-BE49-F238E27FC236}">
                <a16:creationId xmlns:a16="http://schemas.microsoft.com/office/drawing/2014/main" id="{9A62584A-28A6-C9AD-F394-C703877AB24E}"/>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5BA49AD1-1E5C-C493-1EBC-4278A3154728}"/>
              </a:ext>
            </a:extLst>
          </p:cNvPr>
          <p:cNvSpPr>
            <a:spLocks noGrp="1"/>
          </p:cNvSpPr>
          <p:nvPr>
            <p:ph type="sldNum" sz="quarter" idx="12"/>
          </p:nvPr>
        </p:nvSpPr>
        <p:spPr/>
        <p:txBody>
          <a:bodyPr/>
          <a:lstStyle/>
          <a:p>
            <a:fld id="{1EAF1A15-2CEF-5C41-8440-F7D011F12EE7}" type="slidenum">
              <a:rPr kumimoji="1" lang="ja-JP" altLang="en-US" smtClean="0"/>
              <a:t>‹#›</a:t>
            </a:fld>
            <a:endParaRPr kumimoji="1" lang="ja-JP" altLang="en-US"/>
          </a:p>
        </p:txBody>
      </p:sp>
    </p:spTree>
    <p:extLst>
      <p:ext uri="{BB962C8B-B14F-4D97-AF65-F5344CB8AC3E}">
        <p14:creationId xmlns:p14="http://schemas.microsoft.com/office/powerpoint/2010/main" val="9810046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472FBA9-AE80-CBD7-9621-69742879B23C}"/>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33C1D33D-D2DC-3E0F-761C-305B076627B7}"/>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6EC87CB1-DE48-F481-854F-200AC436F5CD}"/>
              </a:ext>
            </a:extLst>
          </p:cNvPr>
          <p:cNvSpPr>
            <a:spLocks noGrp="1"/>
          </p:cNvSpPr>
          <p:nvPr>
            <p:ph type="dt" sz="half" idx="10"/>
          </p:nvPr>
        </p:nvSpPr>
        <p:spPr/>
        <p:txBody>
          <a:bodyPr/>
          <a:lstStyle/>
          <a:p>
            <a:fld id="{2D2CB64A-FD8C-0549-B8F6-3B7741379384}" type="datetimeFigureOut">
              <a:rPr kumimoji="1" lang="ja-JP" altLang="en-US" smtClean="0"/>
              <a:t>2024/9/21</a:t>
            </a:fld>
            <a:endParaRPr kumimoji="1" lang="ja-JP" altLang="en-US"/>
          </a:p>
        </p:txBody>
      </p:sp>
      <p:sp>
        <p:nvSpPr>
          <p:cNvPr id="5" name="フッター プレースホルダー 4">
            <a:extLst>
              <a:ext uri="{FF2B5EF4-FFF2-40B4-BE49-F238E27FC236}">
                <a16:creationId xmlns:a16="http://schemas.microsoft.com/office/drawing/2014/main" id="{85F9B787-90BD-6E11-4DA8-27B9E9E1E54F}"/>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3860F248-37FC-EF0C-8D5A-F060C7177409}"/>
              </a:ext>
            </a:extLst>
          </p:cNvPr>
          <p:cNvSpPr>
            <a:spLocks noGrp="1"/>
          </p:cNvSpPr>
          <p:nvPr>
            <p:ph type="sldNum" sz="quarter" idx="12"/>
          </p:nvPr>
        </p:nvSpPr>
        <p:spPr/>
        <p:txBody>
          <a:bodyPr/>
          <a:lstStyle/>
          <a:p>
            <a:fld id="{1EAF1A15-2CEF-5C41-8440-F7D011F12EE7}" type="slidenum">
              <a:rPr kumimoji="1" lang="ja-JP" altLang="en-US" smtClean="0"/>
              <a:t>‹#›</a:t>
            </a:fld>
            <a:endParaRPr kumimoji="1" lang="ja-JP" altLang="en-US"/>
          </a:p>
        </p:txBody>
      </p:sp>
    </p:spTree>
    <p:extLst>
      <p:ext uri="{BB962C8B-B14F-4D97-AF65-F5344CB8AC3E}">
        <p14:creationId xmlns:p14="http://schemas.microsoft.com/office/powerpoint/2010/main" val="39181162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1F6732A-CCBA-FEA3-4FF3-8ACD8D3A2746}"/>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89CC3BB8-D784-C7AF-44E4-1E640A96277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4895A1C5-BA7B-66E1-6F3E-6F51DACF08A1}"/>
              </a:ext>
            </a:extLst>
          </p:cNvPr>
          <p:cNvSpPr>
            <a:spLocks noGrp="1"/>
          </p:cNvSpPr>
          <p:nvPr>
            <p:ph type="dt" sz="half" idx="10"/>
          </p:nvPr>
        </p:nvSpPr>
        <p:spPr/>
        <p:txBody>
          <a:bodyPr/>
          <a:lstStyle/>
          <a:p>
            <a:fld id="{2D2CB64A-FD8C-0549-B8F6-3B7741379384}" type="datetimeFigureOut">
              <a:rPr kumimoji="1" lang="ja-JP" altLang="en-US" smtClean="0"/>
              <a:t>2024/9/21</a:t>
            </a:fld>
            <a:endParaRPr kumimoji="1" lang="ja-JP" altLang="en-US"/>
          </a:p>
        </p:txBody>
      </p:sp>
      <p:sp>
        <p:nvSpPr>
          <p:cNvPr id="5" name="フッター プレースホルダー 4">
            <a:extLst>
              <a:ext uri="{FF2B5EF4-FFF2-40B4-BE49-F238E27FC236}">
                <a16:creationId xmlns:a16="http://schemas.microsoft.com/office/drawing/2014/main" id="{90B91D8E-BE54-A4B2-4CE1-CE4B165234D8}"/>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87C83F48-2FE6-3BD2-6BF5-8D75C06EA9CA}"/>
              </a:ext>
            </a:extLst>
          </p:cNvPr>
          <p:cNvSpPr>
            <a:spLocks noGrp="1"/>
          </p:cNvSpPr>
          <p:nvPr>
            <p:ph type="sldNum" sz="quarter" idx="12"/>
          </p:nvPr>
        </p:nvSpPr>
        <p:spPr/>
        <p:txBody>
          <a:bodyPr/>
          <a:lstStyle/>
          <a:p>
            <a:fld id="{1EAF1A15-2CEF-5C41-8440-F7D011F12EE7}" type="slidenum">
              <a:rPr kumimoji="1" lang="ja-JP" altLang="en-US" smtClean="0"/>
              <a:t>‹#›</a:t>
            </a:fld>
            <a:endParaRPr kumimoji="1" lang="ja-JP" altLang="en-US"/>
          </a:p>
        </p:txBody>
      </p:sp>
    </p:spTree>
    <p:extLst>
      <p:ext uri="{BB962C8B-B14F-4D97-AF65-F5344CB8AC3E}">
        <p14:creationId xmlns:p14="http://schemas.microsoft.com/office/powerpoint/2010/main" val="27941299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28104B7-61BD-E460-0FAD-1B9E2B6B7C40}"/>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DF8EBB92-60CC-39C5-1096-FD35ABD9F8AD}"/>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995552AA-D056-C76A-C77E-824EF76806D8}"/>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5EC9AC0F-FF1E-2D5F-CE6E-E2D1B6C2AAD2}"/>
              </a:ext>
            </a:extLst>
          </p:cNvPr>
          <p:cNvSpPr>
            <a:spLocks noGrp="1"/>
          </p:cNvSpPr>
          <p:nvPr>
            <p:ph type="dt" sz="half" idx="10"/>
          </p:nvPr>
        </p:nvSpPr>
        <p:spPr/>
        <p:txBody>
          <a:bodyPr/>
          <a:lstStyle/>
          <a:p>
            <a:fld id="{2D2CB64A-FD8C-0549-B8F6-3B7741379384}" type="datetimeFigureOut">
              <a:rPr kumimoji="1" lang="ja-JP" altLang="en-US" smtClean="0"/>
              <a:t>2024/9/21</a:t>
            </a:fld>
            <a:endParaRPr kumimoji="1" lang="ja-JP" altLang="en-US"/>
          </a:p>
        </p:txBody>
      </p:sp>
      <p:sp>
        <p:nvSpPr>
          <p:cNvPr id="6" name="フッター プレースホルダー 5">
            <a:extLst>
              <a:ext uri="{FF2B5EF4-FFF2-40B4-BE49-F238E27FC236}">
                <a16:creationId xmlns:a16="http://schemas.microsoft.com/office/drawing/2014/main" id="{44AC6847-A403-2DBE-9B2A-CA7385EE42E8}"/>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0E66989B-9A4D-8AE6-7874-C31AE127F20F}"/>
              </a:ext>
            </a:extLst>
          </p:cNvPr>
          <p:cNvSpPr>
            <a:spLocks noGrp="1"/>
          </p:cNvSpPr>
          <p:nvPr>
            <p:ph type="sldNum" sz="quarter" idx="12"/>
          </p:nvPr>
        </p:nvSpPr>
        <p:spPr/>
        <p:txBody>
          <a:bodyPr/>
          <a:lstStyle/>
          <a:p>
            <a:fld id="{1EAF1A15-2CEF-5C41-8440-F7D011F12EE7}" type="slidenum">
              <a:rPr kumimoji="1" lang="ja-JP" altLang="en-US" smtClean="0"/>
              <a:t>‹#›</a:t>
            </a:fld>
            <a:endParaRPr kumimoji="1" lang="ja-JP" altLang="en-US"/>
          </a:p>
        </p:txBody>
      </p:sp>
    </p:spTree>
    <p:extLst>
      <p:ext uri="{BB962C8B-B14F-4D97-AF65-F5344CB8AC3E}">
        <p14:creationId xmlns:p14="http://schemas.microsoft.com/office/powerpoint/2010/main" val="33948782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2A99069-D007-E847-7E09-43D3FBF748A6}"/>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F3569FE9-0234-DC69-055B-10981E2CB02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CF81B140-FC3C-CBA6-B859-943A47ADCDF4}"/>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49C2775F-FA1B-8102-0D1D-2E118E854B7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6EE34580-CCA1-DCDC-75B8-DADB2F1C2A39}"/>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3639CF92-F11E-D921-B8DC-989510295031}"/>
              </a:ext>
            </a:extLst>
          </p:cNvPr>
          <p:cNvSpPr>
            <a:spLocks noGrp="1"/>
          </p:cNvSpPr>
          <p:nvPr>
            <p:ph type="dt" sz="half" idx="10"/>
          </p:nvPr>
        </p:nvSpPr>
        <p:spPr/>
        <p:txBody>
          <a:bodyPr/>
          <a:lstStyle/>
          <a:p>
            <a:fld id="{2D2CB64A-FD8C-0549-B8F6-3B7741379384}" type="datetimeFigureOut">
              <a:rPr kumimoji="1" lang="ja-JP" altLang="en-US" smtClean="0"/>
              <a:t>2024/9/21</a:t>
            </a:fld>
            <a:endParaRPr kumimoji="1" lang="ja-JP" altLang="en-US"/>
          </a:p>
        </p:txBody>
      </p:sp>
      <p:sp>
        <p:nvSpPr>
          <p:cNvPr id="8" name="フッター プレースホルダー 7">
            <a:extLst>
              <a:ext uri="{FF2B5EF4-FFF2-40B4-BE49-F238E27FC236}">
                <a16:creationId xmlns:a16="http://schemas.microsoft.com/office/drawing/2014/main" id="{9D04ED76-074F-C794-4F60-302A3B5A1B4B}"/>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6B14DE40-0595-B768-0B1C-CDFC017B1453}"/>
              </a:ext>
            </a:extLst>
          </p:cNvPr>
          <p:cNvSpPr>
            <a:spLocks noGrp="1"/>
          </p:cNvSpPr>
          <p:nvPr>
            <p:ph type="sldNum" sz="quarter" idx="12"/>
          </p:nvPr>
        </p:nvSpPr>
        <p:spPr/>
        <p:txBody>
          <a:bodyPr/>
          <a:lstStyle/>
          <a:p>
            <a:fld id="{1EAF1A15-2CEF-5C41-8440-F7D011F12EE7}" type="slidenum">
              <a:rPr kumimoji="1" lang="ja-JP" altLang="en-US" smtClean="0"/>
              <a:t>‹#›</a:t>
            </a:fld>
            <a:endParaRPr kumimoji="1" lang="ja-JP" altLang="en-US"/>
          </a:p>
        </p:txBody>
      </p:sp>
    </p:spTree>
    <p:extLst>
      <p:ext uri="{BB962C8B-B14F-4D97-AF65-F5344CB8AC3E}">
        <p14:creationId xmlns:p14="http://schemas.microsoft.com/office/powerpoint/2010/main" val="13597460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0185314-C96F-17E4-8259-F10D38E789A3}"/>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43E7FD18-C0BE-03EF-A78F-8A83687A9479}"/>
              </a:ext>
            </a:extLst>
          </p:cNvPr>
          <p:cNvSpPr>
            <a:spLocks noGrp="1"/>
          </p:cNvSpPr>
          <p:nvPr>
            <p:ph type="dt" sz="half" idx="10"/>
          </p:nvPr>
        </p:nvSpPr>
        <p:spPr/>
        <p:txBody>
          <a:bodyPr/>
          <a:lstStyle/>
          <a:p>
            <a:fld id="{2D2CB64A-FD8C-0549-B8F6-3B7741379384}" type="datetimeFigureOut">
              <a:rPr kumimoji="1" lang="ja-JP" altLang="en-US" smtClean="0"/>
              <a:t>2024/9/21</a:t>
            </a:fld>
            <a:endParaRPr kumimoji="1" lang="ja-JP" altLang="en-US"/>
          </a:p>
        </p:txBody>
      </p:sp>
      <p:sp>
        <p:nvSpPr>
          <p:cNvPr id="4" name="フッター プレースホルダー 3">
            <a:extLst>
              <a:ext uri="{FF2B5EF4-FFF2-40B4-BE49-F238E27FC236}">
                <a16:creationId xmlns:a16="http://schemas.microsoft.com/office/drawing/2014/main" id="{541D2F45-D1F3-2D5F-D380-946AE85B3148}"/>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B65081B0-477F-AEDC-CA3A-4D26B168C967}"/>
              </a:ext>
            </a:extLst>
          </p:cNvPr>
          <p:cNvSpPr>
            <a:spLocks noGrp="1"/>
          </p:cNvSpPr>
          <p:nvPr>
            <p:ph type="sldNum" sz="quarter" idx="12"/>
          </p:nvPr>
        </p:nvSpPr>
        <p:spPr/>
        <p:txBody>
          <a:bodyPr/>
          <a:lstStyle/>
          <a:p>
            <a:fld id="{1EAF1A15-2CEF-5C41-8440-F7D011F12EE7}" type="slidenum">
              <a:rPr kumimoji="1" lang="ja-JP" altLang="en-US" smtClean="0"/>
              <a:t>‹#›</a:t>
            </a:fld>
            <a:endParaRPr kumimoji="1" lang="ja-JP" altLang="en-US"/>
          </a:p>
        </p:txBody>
      </p:sp>
    </p:spTree>
    <p:extLst>
      <p:ext uri="{BB962C8B-B14F-4D97-AF65-F5344CB8AC3E}">
        <p14:creationId xmlns:p14="http://schemas.microsoft.com/office/powerpoint/2010/main" val="21288780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12FF41F6-91F6-F06B-49E8-F540C2A255BA}"/>
              </a:ext>
            </a:extLst>
          </p:cNvPr>
          <p:cNvSpPr>
            <a:spLocks noGrp="1"/>
          </p:cNvSpPr>
          <p:nvPr>
            <p:ph type="dt" sz="half" idx="10"/>
          </p:nvPr>
        </p:nvSpPr>
        <p:spPr/>
        <p:txBody>
          <a:bodyPr/>
          <a:lstStyle/>
          <a:p>
            <a:fld id="{2D2CB64A-FD8C-0549-B8F6-3B7741379384}" type="datetimeFigureOut">
              <a:rPr kumimoji="1" lang="ja-JP" altLang="en-US" smtClean="0"/>
              <a:t>2024/9/21</a:t>
            </a:fld>
            <a:endParaRPr kumimoji="1" lang="ja-JP" altLang="en-US"/>
          </a:p>
        </p:txBody>
      </p:sp>
      <p:sp>
        <p:nvSpPr>
          <p:cNvPr id="3" name="フッター プレースホルダー 2">
            <a:extLst>
              <a:ext uri="{FF2B5EF4-FFF2-40B4-BE49-F238E27FC236}">
                <a16:creationId xmlns:a16="http://schemas.microsoft.com/office/drawing/2014/main" id="{8600F5B1-4198-5BBF-EADB-7C5D7C833633}"/>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CDCF74F0-5990-ED88-BFFB-8CE9F7218E6F}"/>
              </a:ext>
            </a:extLst>
          </p:cNvPr>
          <p:cNvSpPr>
            <a:spLocks noGrp="1"/>
          </p:cNvSpPr>
          <p:nvPr>
            <p:ph type="sldNum" sz="quarter" idx="12"/>
          </p:nvPr>
        </p:nvSpPr>
        <p:spPr/>
        <p:txBody>
          <a:bodyPr/>
          <a:lstStyle/>
          <a:p>
            <a:fld id="{1EAF1A15-2CEF-5C41-8440-F7D011F12EE7}" type="slidenum">
              <a:rPr kumimoji="1" lang="ja-JP" altLang="en-US" smtClean="0"/>
              <a:t>‹#›</a:t>
            </a:fld>
            <a:endParaRPr kumimoji="1" lang="ja-JP" altLang="en-US"/>
          </a:p>
        </p:txBody>
      </p:sp>
    </p:spTree>
    <p:extLst>
      <p:ext uri="{BB962C8B-B14F-4D97-AF65-F5344CB8AC3E}">
        <p14:creationId xmlns:p14="http://schemas.microsoft.com/office/powerpoint/2010/main" val="24599438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09AF7CD-5A8B-6B1D-37E2-335F871DE8D1}"/>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CEF73288-1D1B-0B8C-656F-2F623BAC4F6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581EA631-EF5C-88EC-7B74-8C0B82DD4B2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39F73FC8-3D1F-8786-5661-6C4FD748E5AC}"/>
              </a:ext>
            </a:extLst>
          </p:cNvPr>
          <p:cNvSpPr>
            <a:spLocks noGrp="1"/>
          </p:cNvSpPr>
          <p:nvPr>
            <p:ph type="dt" sz="half" idx="10"/>
          </p:nvPr>
        </p:nvSpPr>
        <p:spPr/>
        <p:txBody>
          <a:bodyPr/>
          <a:lstStyle/>
          <a:p>
            <a:fld id="{2D2CB64A-FD8C-0549-B8F6-3B7741379384}" type="datetimeFigureOut">
              <a:rPr kumimoji="1" lang="ja-JP" altLang="en-US" smtClean="0"/>
              <a:t>2024/9/21</a:t>
            </a:fld>
            <a:endParaRPr kumimoji="1" lang="ja-JP" altLang="en-US"/>
          </a:p>
        </p:txBody>
      </p:sp>
      <p:sp>
        <p:nvSpPr>
          <p:cNvPr id="6" name="フッター プレースホルダー 5">
            <a:extLst>
              <a:ext uri="{FF2B5EF4-FFF2-40B4-BE49-F238E27FC236}">
                <a16:creationId xmlns:a16="http://schemas.microsoft.com/office/drawing/2014/main" id="{F58B55E6-9FF0-0F6F-2797-5F4177396CE9}"/>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E8F2B9D3-ABAE-ACCC-C4B7-C3A6A94811CD}"/>
              </a:ext>
            </a:extLst>
          </p:cNvPr>
          <p:cNvSpPr>
            <a:spLocks noGrp="1"/>
          </p:cNvSpPr>
          <p:nvPr>
            <p:ph type="sldNum" sz="quarter" idx="12"/>
          </p:nvPr>
        </p:nvSpPr>
        <p:spPr/>
        <p:txBody>
          <a:bodyPr/>
          <a:lstStyle/>
          <a:p>
            <a:fld id="{1EAF1A15-2CEF-5C41-8440-F7D011F12EE7}" type="slidenum">
              <a:rPr kumimoji="1" lang="ja-JP" altLang="en-US" smtClean="0"/>
              <a:t>‹#›</a:t>
            </a:fld>
            <a:endParaRPr kumimoji="1" lang="ja-JP" altLang="en-US"/>
          </a:p>
        </p:txBody>
      </p:sp>
    </p:spTree>
    <p:extLst>
      <p:ext uri="{BB962C8B-B14F-4D97-AF65-F5344CB8AC3E}">
        <p14:creationId xmlns:p14="http://schemas.microsoft.com/office/powerpoint/2010/main" val="33403043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90A9B08-D601-F667-3B68-4F1E77443C58}"/>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165521F3-E7C2-E452-B82C-0647B9709E2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D5BA5209-328C-CBB4-9A4E-356CE50554E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24FC57FD-ED7F-B8C0-663C-294957A1AE5D}"/>
              </a:ext>
            </a:extLst>
          </p:cNvPr>
          <p:cNvSpPr>
            <a:spLocks noGrp="1"/>
          </p:cNvSpPr>
          <p:nvPr>
            <p:ph type="dt" sz="half" idx="10"/>
          </p:nvPr>
        </p:nvSpPr>
        <p:spPr/>
        <p:txBody>
          <a:bodyPr/>
          <a:lstStyle/>
          <a:p>
            <a:fld id="{2D2CB64A-FD8C-0549-B8F6-3B7741379384}" type="datetimeFigureOut">
              <a:rPr kumimoji="1" lang="ja-JP" altLang="en-US" smtClean="0"/>
              <a:t>2024/9/21</a:t>
            </a:fld>
            <a:endParaRPr kumimoji="1" lang="ja-JP" altLang="en-US"/>
          </a:p>
        </p:txBody>
      </p:sp>
      <p:sp>
        <p:nvSpPr>
          <p:cNvPr id="6" name="フッター プレースホルダー 5">
            <a:extLst>
              <a:ext uri="{FF2B5EF4-FFF2-40B4-BE49-F238E27FC236}">
                <a16:creationId xmlns:a16="http://schemas.microsoft.com/office/drawing/2014/main" id="{4B62900B-B566-7163-7F57-D3C9FC120F0B}"/>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38171C22-E714-A01D-245D-90A6E90C1092}"/>
              </a:ext>
            </a:extLst>
          </p:cNvPr>
          <p:cNvSpPr>
            <a:spLocks noGrp="1"/>
          </p:cNvSpPr>
          <p:nvPr>
            <p:ph type="sldNum" sz="quarter" idx="12"/>
          </p:nvPr>
        </p:nvSpPr>
        <p:spPr/>
        <p:txBody>
          <a:bodyPr/>
          <a:lstStyle/>
          <a:p>
            <a:fld id="{1EAF1A15-2CEF-5C41-8440-F7D011F12EE7}" type="slidenum">
              <a:rPr kumimoji="1" lang="ja-JP" altLang="en-US" smtClean="0"/>
              <a:t>‹#›</a:t>
            </a:fld>
            <a:endParaRPr kumimoji="1" lang="ja-JP" altLang="en-US"/>
          </a:p>
        </p:txBody>
      </p:sp>
    </p:spTree>
    <p:extLst>
      <p:ext uri="{BB962C8B-B14F-4D97-AF65-F5344CB8AC3E}">
        <p14:creationId xmlns:p14="http://schemas.microsoft.com/office/powerpoint/2010/main" val="16518084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18B5AB8-1F5F-3EE4-2279-090AAD2AEFC3}"/>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534FD52C-D89B-1600-2C68-B3B05265B523}"/>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5C38D291-98F4-693B-E7C7-79D18712DEF0}"/>
              </a:ext>
            </a:extLst>
          </p:cNvPr>
          <p:cNvSpPr>
            <a:spLocks noGrp="1"/>
          </p:cNvSpPr>
          <p:nvPr>
            <p:ph type="dt" sz="half" idx="10"/>
          </p:nvPr>
        </p:nvSpPr>
        <p:spPr/>
        <p:txBody>
          <a:bodyPr/>
          <a:lstStyle/>
          <a:p>
            <a:fld id="{2D2CB64A-FD8C-0549-B8F6-3B7741379384}" type="datetimeFigureOut">
              <a:rPr kumimoji="1" lang="ja-JP" altLang="en-US" smtClean="0"/>
              <a:t>2024/9/21</a:t>
            </a:fld>
            <a:endParaRPr kumimoji="1" lang="ja-JP" altLang="en-US"/>
          </a:p>
        </p:txBody>
      </p:sp>
      <p:sp>
        <p:nvSpPr>
          <p:cNvPr id="5" name="フッター プレースホルダー 4">
            <a:extLst>
              <a:ext uri="{FF2B5EF4-FFF2-40B4-BE49-F238E27FC236}">
                <a16:creationId xmlns:a16="http://schemas.microsoft.com/office/drawing/2014/main" id="{C41E4D3F-B0FC-6AEB-34CE-D864BE763ECC}"/>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B1A0ACA0-2036-6E1C-59BC-12604913CF40}"/>
              </a:ext>
            </a:extLst>
          </p:cNvPr>
          <p:cNvSpPr>
            <a:spLocks noGrp="1"/>
          </p:cNvSpPr>
          <p:nvPr>
            <p:ph type="sldNum" sz="quarter" idx="12"/>
          </p:nvPr>
        </p:nvSpPr>
        <p:spPr/>
        <p:txBody>
          <a:bodyPr/>
          <a:lstStyle/>
          <a:p>
            <a:fld id="{1EAF1A15-2CEF-5C41-8440-F7D011F12EE7}" type="slidenum">
              <a:rPr kumimoji="1" lang="ja-JP" altLang="en-US" smtClean="0"/>
              <a:t>‹#›</a:t>
            </a:fld>
            <a:endParaRPr kumimoji="1" lang="ja-JP" altLang="en-US"/>
          </a:p>
        </p:txBody>
      </p:sp>
    </p:spTree>
    <p:extLst>
      <p:ext uri="{BB962C8B-B14F-4D97-AF65-F5344CB8AC3E}">
        <p14:creationId xmlns:p14="http://schemas.microsoft.com/office/powerpoint/2010/main" val="17939428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D2355660-8718-DDA3-AE0E-DC37DBC492FB}"/>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666EE986-64C2-3A4E-0EE7-614E03041861}"/>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7228EE42-3B74-CE80-0A76-E3FCB1106417}"/>
              </a:ext>
            </a:extLst>
          </p:cNvPr>
          <p:cNvSpPr>
            <a:spLocks noGrp="1"/>
          </p:cNvSpPr>
          <p:nvPr>
            <p:ph type="dt" sz="half" idx="10"/>
          </p:nvPr>
        </p:nvSpPr>
        <p:spPr/>
        <p:txBody>
          <a:bodyPr/>
          <a:lstStyle/>
          <a:p>
            <a:fld id="{2D2CB64A-FD8C-0549-B8F6-3B7741379384}" type="datetimeFigureOut">
              <a:rPr kumimoji="1" lang="ja-JP" altLang="en-US" smtClean="0"/>
              <a:t>2024/9/21</a:t>
            </a:fld>
            <a:endParaRPr kumimoji="1" lang="ja-JP" altLang="en-US"/>
          </a:p>
        </p:txBody>
      </p:sp>
      <p:sp>
        <p:nvSpPr>
          <p:cNvPr id="5" name="フッター プレースホルダー 4">
            <a:extLst>
              <a:ext uri="{FF2B5EF4-FFF2-40B4-BE49-F238E27FC236}">
                <a16:creationId xmlns:a16="http://schemas.microsoft.com/office/drawing/2014/main" id="{A9DE5383-0D78-9EF0-27D2-3A0981505D50}"/>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D837193C-2082-2860-723D-B35C33CC5558}"/>
              </a:ext>
            </a:extLst>
          </p:cNvPr>
          <p:cNvSpPr>
            <a:spLocks noGrp="1"/>
          </p:cNvSpPr>
          <p:nvPr>
            <p:ph type="sldNum" sz="quarter" idx="12"/>
          </p:nvPr>
        </p:nvSpPr>
        <p:spPr/>
        <p:txBody>
          <a:bodyPr/>
          <a:lstStyle/>
          <a:p>
            <a:fld id="{1EAF1A15-2CEF-5C41-8440-F7D011F12EE7}" type="slidenum">
              <a:rPr kumimoji="1" lang="ja-JP" altLang="en-US" smtClean="0"/>
              <a:t>‹#›</a:t>
            </a:fld>
            <a:endParaRPr kumimoji="1" lang="ja-JP" altLang="en-US"/>
          </a:p>
        </p:txBody>
      </p:sp>
    </p:spTree>
    <p:extLst>
      <p:ext uri="{BB962C8B-B14F-4D97-AF65-F5344CB8AC3E}">
        <p14:creationId xmlns:p14="http://schemas.microsoft.com/office/powerpoint/2010/main" val="23443196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4A386D38-55CF-8150-6EA0-FD518263D53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B3888381-971B-7911-B6BA-AC2B6674A7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35A799C6-E248-9AB1-996F-FDDBDD3C6FF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D2CB64A-FD8C-0549-B8F6-3B7741379384}" type="datetimeFigureOut">
              <a:rPr kumimoji="1" lang="ja-JP" altLang="en-US" smtClean="0"/>
              <a:t>2024/9/21</a:t>
            </a:fld>
            <a:endParaRPr kumimoji="1" lang="ja-JP" altLang="en-US"/>
          </a:p>
        </p:txBody>
      </p:sp>
      <p:sp>
        <p:nvSpPr>
          <p:cNvPr id="5" name="フッター プレースホルダー 4">
            <a:extLst>
              <a:ext uri="{FF2B5EF4-FFF2-40B4-BE49-F238E27FC236}">
                <a16:creationId xmlns:a16="http://schemas.microsoft.com/office/drawing/2014/main" id="{E6BD76E1-F9F8-E81C-F424-531129F3E32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31A952A7-8DD1-3542-B624-9E65FC30001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EAF1A15-2CEF-5C41-8440-F7D011F12EE7}" type="slidenum">
              <a:rPr kumimoji="1" lang="ja-JP" altLang="en-US" smtClean="0"/>
              <a:t>‹#›</a:t>
            </a:fld>
            <a:endParaRPr kumimoji="1" lang="ja-JP" altLang="en-US"/>
          </a:p>
        </p:txBody>
      </p:sp>
    </p:spTree>
    <p:extLst>
      <p:ext uri="{BB962C8B-B14F-4D97-AF65-F5344CB8AC3E}">
        <p14:creationId xmlns:p14="http://schemas.microsoft.com/office/powerpoint/2010/main" val="10683431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図 8">
            <a:extLst>
              <a:ext uri="{FF2B5EF4-FFF2-40B4-BE49-F238E27FC236}">
                <a16:creationId xmlns:a16="http://schemas.microsoft.com/office/drawing/2014/main" id="{68420CDC-DF83-48BD-911F-68E5C251E96B}"/>
              </a:ext>
            </a:extLst>
          </p:cNvPr>
          <p:cNvPicPr>
            <a:picLocks noChangeAspect="1"/>
          </p:cNvPicPr>
          <p:nvPr/>
        </p:nvPicPr>
        <p:blipFill>
          <a:blip r:embed="rId2"/>
          <a:stretch>
            <a:fillRect/>
          </a:stretch>
        </p:blipFill>
        <p:spPr>
          <a:xfrm>
            <a:off x="3671803" y="0"/>
            <a:ext cx="4848393" cy="6858000"/>
          </a:xfrm>
          <a:prstGeom prst="rect">
            <a:avLst/>
          </a:prstGeom>
        </p:spPr>
      </p:pic>
      <p:cxnSp>
        <p:nvCxnSpPr>
          <p:cNvPr id="11" name="直線矢印コネクタ 10">
            <a:extLst>
              <a:ext uri="{FF2B5EF4-FFF2-40B4-BE49-F238E27FC236}">
                <a16:creationId xmlns:a16="http://schemas.microsoft.com/office/drawing/2014/main" id="{DF6F3C2B-D7FB-1C28-A166-E2E92EFF8375}"/>
              </a:ext>
            </a:extLst>
          </p:cNvPr>
          <p:cNvCxnSpPr>
            <a:cxnSpLocks/>
          </p:cNvCxnSpPr>
          <p:nvPr/>
        </p:nvCxnSpPr>
        <p:spPr>
          <a:xfrm flipH="1">
            <a:off x="7594600" y="863600"/>
            <a:ext cx="596900" cy="33382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3" name="正方形/長方形 12">
            <a:extLst>
              <a:ext uri="{FF2B5EF4-FFF2-40B4-BE49-F238E27FC236}">
                <a16:creationId xmlns:a16="http://schemas.microsoft.com/office/drawing/2014/main" id="{D8E6D2C7-C027-78B3-BAC3-FD0317E9D7B5}"/>
              </a:ext>
            </a:extLst>
          </p:cNvPr>
          <p:cNvSpPr/>
          <p:nvPr/>
        </p:nvSpPr>
        <p:spPr>
          <a:xfrm>
            <a:off x="8089900" y="664029"/>
            <a:ext cx="2400300" cy="734785"/>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r>
              <a:rPr lang="ja-JP" altLang="en-US"/>
              <a:t>・文字変更</a:t>
            </a:r>
            <a:endParaRPr lang="en-US" altLang="ja-JP" dirty="0"/>
          </a:p>
          <a:p>
            <a:r>
              <a:rPr kumimoji="1" lang="en-US" altLang="ja-JP" dirty="0"/>
              <a:t>10/26 </a:t>
            </a:r>
            <a:r>
              <a:rPr kumimoji="1" lang="ja-JP" altLang="en-US"/>
              <a:t>土に日程変更</a:t>
            </a:r>
          </a:p>
        </p:txBody>
      </p:sp>
      <p:cxnSp>
        <p:nvCxnSpPr>
          <p:cNvPr id="14" name="直線矢印コネクタ 13">
            <a:extLst>
              <a:ext uri="{FF2B5EF4-FFF2-40B4-BE49-F238E27FC236}">
                <a16:creationId xmlns:a16="http://schemas.microsoft.com/office/drawing/2014/main" id="{79EC16E3-AB74-675D-F6E0-F05602B943C0}"/>
              </a:ext>
            </a:extLst>
          </p:cNvPr>
          <p:cNvCxnSpPr>
            <a:cxnSpLocks/>
          </p:cNvCxnSpPr>
          <p:nvPr/>
        </p:nvCxnSpPr>
        <p:spPr>
          <a:xfrm flipV="1">
            <a:off x="3641557" y="1030514"/>
            <a:ext cx="1044743" cy="2721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6" name="正方形/長方形 15">
            <a:extLst>
              <a:ext uri="{FF2B5EF4-FFF2-40B4-BE49-F238E27FC236}">
                <a16:creationId xmlns:a16="http://schemas.microsoft.com/office/drawing/2014/main" id="{6218E68E-FC5B-2EAF-F271-888B05120FD5}"/>
              </a:ext>
            </a:extLst>
          </p:cNvPr>
          <p:cNvSpPr/>
          <p:nvPr/>
        </p:nvSpPr>
        <p:spPr>
          <a:xfrm>
            <a:off x="1701799" y="664029"/>
            <a:ext cx="2370054" cy="636815"/>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r>
              <a:rPr lang="ja-JP" altLang="en-US" sz="1600"/>
              <a:t>・文字変更</a:t>
            </a:r>
            <a:endParaRPr lang="en-US" altLang="ja-JP" sz="1600" dirty="0"/>
          </a:p>
          <a:p>
            <a:r>
              <a:rPr kumimoji="1" lang="en-US" altLang="ja-JP" sz="1600" dirty="0"/>
              <a:t>11/1 </a:t>
            </a:r>
            <a:r>
              <a:rPr lang="ja-JP" altLang="en-US" sz="1600"/>
              <a:t>金</a:t>
            </a:r>
            <a:r>
              <a:rPr kumimoji="1" lang="ja-JP" altLang="en-US" sz="1600"/>
              <a:t>に日程変更</a:t>
            </a:r>
          </a:p>
        </p:txBody>
      </p:sp>
      <p:cxnSp>
        <p:nvCxnSpPr>
          <p:cNvPr id="17" name="直線矢印コネクタ 16">
            <a:extLst>
              <a:ext uri="{FF2B5EF4-FFF2-40B4-BE49-F238E27FC236}">
                <a16:creationId xmlns:a16="http://schemas.microsoft.com/office/drawing/2014/main" id="{19D5BB9D-5E85-5779-336B-184A59518300}"/>
              </a:ext>
            </a:extLst>
          </p:cNvPr>
          <p:cNvCxnSpPr>
            <a:cxnSpLocks/>
          </p:cNvCxnSpPr>
          <p:nvPr/>
        </p:nvCxnSpPr>
        <p:spPr>
          <a:xfrm>
            <a:off x="2713705" y="1905908"/>
            <a:ext cx="2607595" cy="55335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8" name="正方形/長方形 17">
            <a:extLst>
              <a:ext uri="{FF2B5EF4-FFF2-40B4-BE49-F238E27FC236}">
                <a16:creationId xmlns:a16="http://schemas.microsoft.com/office/drawing/2014/main" id="{8B2BFFC4-9428-EED4-A492-3E28857733CC}"/>
              </a:ext>
            </a:extLst>
          </p:cNvPr>
          <p:cNvSpPr/>
          <p:nvPr/>
        </p:nvSpPr>
        <p:spPr>
          <a:xfrm>
            <a:off x="349249" y="1398814"/>
            <a:ext cx="2400300" cy="664029"/>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r>
              <a:rPr lang="ja-JP" altLang="en-US"/>
              <a:t>・文字変更</a:t>
            </a:r>
            <a:endParaRPr lang="en-US" altLang="ja-JP" dirty="0"/>
          </a:p>
          <a:p>
            <a:r>
              <a:rPr lang="ja-JP" altLang="en-US"/>
              <a:t>形成外科を追加</a:t>
            </a:r>
            <a:endParaRPr kumimoji="1" lang="ja-JP" altLang="en-US"/>
          </a:p>
        </p:txBody>
      </p:sp>
      <p:cxnSp>
        <p:nvCxnSpPr>
          <p:cNvPr id="20" name="直線矢印コネクタ 19">
            <a:extLst>
              <a:ext uri="{FF2B5EF4-FFF2-40B4-BE49-F238E27FC236}">
                <a16:creationId xmlns:a16="http://schemas.microsoft.com/office/drawing/2014/main" id="{942CC7F5-5C51-AED2-41F3-FB402A54CFFC}"/>
              </a:ext>
            </a:extLst>
          </p:cNvPr>
          <p:cNvCxnSpPr>
            <a:cxnSpLocks/>
          </p:cNvCxnSpPr>
          <p:nvPr/>
        </p:nvCxnSpPr>
        <p:spPr>
          <a:xfrm flipV="1">
            <a:off x="3671803" y="3401785"/>
            <a:ext cx="1649497" cy="72752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3" name="直線矢印コネクタ 22">
            <a:extLst>
              <a:ext uri="{FF2B5EF4-FFF2-40B4-BE49-F238E27FC236}">
                <a16:creationId xmlns:a16="http://schemas.microsoft.com/office/drawing/2014/main" id="{8C8ACFE7-C9F3-318B-F22E-BF08313B27C0}"/>
              </a:ext>
            </a:extLst>
          </p:cNvPr>
          <p:cNvCxnSpPr>
            <a:cxnSpLocks/>
          </p:cNvCxnSpPr>
          <p:nvPr/>
        </p:nvCxnSpPr>
        <p:spPr>
          <a:xfrm flipH="1">
            <a:off x="7105481" y="3113314"/>
            <a:ext cx="1298575" cy="48259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9" name="正方形/長方形 18">
            <a:extLst>
              <a:ext uri="{FF2B5EF4-FFF2-40B4-BE49-F238E27FC236}">
                <a16:creationId xmlns:a16="http://schemas.microsoft.com/office/drawing/2014/main" id="{61B1ECD0-3F49-DDEE-F633-4E0A3A0921B7}"/>
              </a:ext>
            </a:extLst>
          </p:cNvPr>
          <p:cNvSpPr/>
          <p:nvPr/>
        </p:nvSpPr>
        <p:spPr>
          <a:xfrm>
            <a:off x="168357" y="2313215"/>
            <a:ext cx="4078539" cy="445588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r>
              <a:rPr lang="ja-JP" altLang="en-US" sz="1100"/>
              <a:t>・文字変更</a:t>
            </a:r>
            <a:endParaRPr lang="en-US" altLang="ja-JP" sz="1100" dirty="0"/>
          </a:p>
          <a:p>
            <a:pPr algn="l" rtl="0" fontAlgn="base"/>
            <a:r>
              <a:rPr lang="en-US" altLang="ja-JP" sz="1100" b="0" i="0" u="none" strike="noStrike" dirty="0">
                <a:solidFill>
                  <a:srgbClr val="000000"/>
                </a:solidFill>
                <a:effectLst/>
                <a:latin typeface="Arial" panose="020B0604020202020204" pitchFamily="34" charset="0"/>
              </a:rPr>
              <a:t>2024</a:t>
            </a:r>
            <a:r>
              <a:rPr lang="ja-JP" altLang="en-US" sz="1100" b="0" i="0" u="none" strike="noStrike">
                <a:solidFill>
                  <a:srgbClr val="000000"/>
                </a:solidFill>
                <a:effectLst/>
                <a:latin typeface="Arial" panose="020B0604020202020204" pitchFamily="34" charset="0"/>
              </a:rPr>
              <a:t>年</a:t>
            </a:r>
            <a:r>
              <a:rPr lang="en-US" altLang="ja-JP" sz="1100" b="0" i="0" u="none" strike="noStrike" dirty="0">
                <a:solidFill>
                  <a:srgbClr val="000000"/>
                </a:solidFill>
                <a:effectLst/>
                <a:latin typeface="Arial" panose="020B0604020202020204" pitchFamily="34" charset="0"/>
              </a:rPr>
              <a:t>11</a:t>
            </a:r>
            <a:r>
              <a:rPr lang="ja-JP" altLang="en-US" sz="1100" b="0" i="0" u="none" strike="noStrike">
                <a:solidFill>
                  <a:srgbClr val="000000"/>
                </a:solidFill>
                <a:effectLst/>
                <a:latin typeface="Arial" panose="020B0604020202020204" pitchFamily="34" charset="0"/>
              </a:rPr>
              <a:t>月、御徒町しろくま皮膚科を開院いたします。</a:t>
            </a:r>
            <a:br>
              <a:rPr lang="ja-JP" altLang="en-US" sz="1100" b="0" i="0" u="none" strike="noStrike">
                <a:solidFill>
                  <a:srgbClr val="000000"/>
                </a:solidFill>
                <a:effectLst/>
                <a:latin typeface="Arial" panose="020B0604020202020204" pitchFamily="34" charset="0"/>
              </a:rPr>
            </a:br>
            <a:r>
              <a:rPr lang="ja-JP" altLang="en-US" sz="1100" b="0" i="0" u="none" strike="noStrike">
                <a:solidFill>
                  <a:srgbClr val="000000"/>
                </a:solidFill>
                <a:effectLst/>
                <a:latin typeface="Arial" panose="020B0604020202020204" pitchFamily="34" charset="0"/>
              </a:rPr>
              <a:t>「しろくまひふかがいいよ！みんな好きになってくれるよ！」</a:t>
            </a:r>
          </a:p>
          <a:p>
            <a:pPr algn="l" rtl="0" fontAlgn="base"/>
            <a:r>
              <a:rPr lang="ja-JP" altLang="en-US" sz="1100" b="0" i="0" u="none" strike="noStrike">
                <a:solidFill>
                  <a:srgbClr val="000000"/>
                </a:solidFill>
                <a:effectLst/>
                <a:latin typeface="Arial" panose="020B0604020202020204" pitchFamily="34" charset="0"/>
              </a:rPr>
              <a:t>”しろくま”という名前は家族で上野動物園に行った時の娘の提案から生まれました。地域の方々に身近な存在に思ってもらえるのではという思いが込められています。赤ちゃんからお年寄りまで、一人一人のライフスタイルやお困りごとに寄り添い、ご家族で安心して来ていただけるような、地域に密着した医療を目指しています。</a:t>
            </a:r>
          </a:p>
          <a:p>
            <a:pPr algn="l" fontAlgn="base"/>
            <a:r>
              <a:rPr lang="ja-JP" altLang="en-US" sz="1100" b="0" i="0" u="none" strike="noStrike">
                <a:solidFill>
                  <a:srgbClr val="000000"/>
                </a:solidFill>
                <a:effectLst/>
                <a:latin typeface="Arial" panose="020B0604020202020204" pitchFamily="34" charset="0"/>
              </a:rPr>
              <a:t>私自身二人の子どもがおり、子どもたちや家族と一緒に幸せに過ごす時間はとても大切だと考えています。子育てで疲れている時に子どもと一緒に受診できて、少しでも気分転換ができる美容皮膚科があったらいいな、という思いでこの度開院いたしました。</a:t>
            </a:r>
          </a:p>
          <a:p>
            <a:pPr algn="l" fontAlgn="base"/>
            <a:r>
              <a:rPr lang="ja-JP" altLang="en-US" sz="1100" b="0" i="0" u="none" strike="noStrike">
                <a:solidFill>
                  <a:srgbClr val="000000"/>
                </a:solidFill>
                <a:effectLst/>
                <a:latin typeface="Arial" panose="020B0604020202020204" pitchFamily="34" charset="0"/>
              </a:rPr>
              <a:t>私はこれまで大学病院では皮膚科の臨床診療について幅広く学んできたことを自身のベースとしつつ、大学院での毛髪の基礎研究を通じて知を深めることの面白さを知ったことをきっかけに、脱毛症の専門外来を行い最先端の医療を追及してまいりました。また、都内美容皮膚科クリニックで美容医療についても研鑽を積んでまいりました。</a:t>
            </a:r>
          </a:p>
          <a:p>
            <a:pPr algn="l" fontAlgn="base"/>
            <a:r>
              <a:rPr lang="ja-JP" altLang="en-US" sz="1100" b="0" i="0" u="none" strike="noStrike">
                <a:solidFill>
                  <a:srgbClr val="000000"/>
                </a:solidFill>
                <a:effectLst/>
                <a:latin typeface="Arial" panose="020B0604020202020204" pitchFamily="34" charset="0"/>
              </a:rPr>
              <a:t>皮膚科専門医として今まで培った知識と技術で地域の皆様のお役に立てるように最大限務めてまいります</a:t>
            </a:r>
            <a:r>
              <a:rPr lang="ja-JP" altLang="en-US" sz="1100">
                <a:solidFill>
                  <a:srgbClr val="000000"/>
                </a:solidFill>
                <a:latin typeface="Arial" panose="020B0604020202020204" pitchFamily="34" charset="0"/>
              </a:rPr>
              <a:t>。</a:t>
            </a:r>
            <a:endParaRPr lang="ja-JP" altLang="en-US" b="0" i="0" u="none" strike="noStrike">
              <a:solidFill>
                <a:srgbClr val="000000"/>
              </a:solidFill>
              <a:effectLst/>
              <a:latin typeface="Arial" panose="020B0604020202020204" pitchFamily="34" charset="0"/>
            </a:endParaRPr>
          </a:p>
        </p:txBody>
      </p:sp>
      <p:sp>
        <p:nvSpPr>
          <p:cNvPr id="22" name="正方形/長方形 21">
            <a:extLst>
              <a:ext uri="{FF2B5EF4-FFF2-40B4-BE49-F238E27FC236}">
                <a16:creationId xmlns:a16="http://schemas.microsoft.com/office/drawing/2014/main" id="{B3242E36-CC38-5752-25AF-8B4867B00431}"/>
              </a:ext>
            </a:extLst>
          </p:cNvPr>
          <p:cNvSpPr/>
          <p:nvPr/>
        </p:nvSpPr>
        <p:spPr>
          <a:xfrm>
            <a:off x="8089900" y="1460500"/>
            <a:ext cx="3076743" cy="3093358"/>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r>
              <a:rPr lang="ja-JP" altLang="en-US"/>
              <a:t>・文字追加</a:t>
            </a:r>
            <a:endParaRPr lang="en-US" altLang="ja-JP" dirty="0"/>
          </a:p>
          <a:p>
            <a:endParaRPr lang="en-US" altLang="ja-JP" dirty="0"/>
          </a:p>
          <a:p>
            <a:r>
              <a:rPr lang="ja-JP" altLang="en-US"/>
              <a:t>経歴</a:t>
            </a:r>
            <a:endParaRPr lang="en-US" altLang="ja-JP" dirty="0"/>
          </a:p>
          <a:p>
            <a:r>
              <a:rPr lang="en-US" altLang="ja-JP" sz="1400" dirty="0"/>
              <a:t>2014</a:t>
            </a:r>
            <a:r>
              <a:rPr lang="ja-JP" altLang="en-US" sz="1400"/>
              <a:t>年新潟大学医学部卒業</a:t>
            </a:r>
            <a:endParaRPr lang="en-US" altLang="ja-JP" sz="1400" dirty="0"/>
          </a:p>
          <a:p>
            <a:r>
              <a:rPr lang="ja-JP" altLang="en-US" sz="1400"/>
              <a:t>聖路加国際病院初期研修</a:t>
            </a:r>
            <a:endParaRPr lang="en-US" altLang="ja-JP" sz="1400" dirty="0"/>
          </a:p>
          <a:p>
            <a:r>
              <a:rPr lang="en-US" altLang="ja-JP" sz="1400" dirty="0"/>
              <a:t>2016</a:t>
            </a:r>
            <a:r>
              <a:rPr lang="ja-JP" altLang="en-US" sz="1400"/>
              <a:t>年東京女子医科大学病院皮膚科入局</a:t>
            </a:r>
            <a:endParaRPr lang="en-US" altLang="ja-JP" sz="1400" dirty="0"/>
          </a:p>
          <a:p>
            <a:r>
              <a:rPr lang="en-US" altLang="ja-JP" sz="1400" dirty="0"/>
              <a:t>2017</a:t>
            </a:r>
            <a:r>
              <a:rPr lang="ja-JP" altLang="en-US" sz="1400"/>
              <a:t>年三井記念病院出向</a:t>
            </a:r>
            <a:endParaRPr lang="en-US" altLang="ja-JP" sz="1400" dirty="0"/>
          </a:p>
          <a:p>
            <a:r>
              <a:rPr lang="en-US" altLang="ja-JP" sz="1400" dirty="0"/>
              <a:t>2018</a:t>
            </a:r>
            <a:r>
              <a:rPr lang="ja-JP" altLang="en-US" sz="1400"/>
              <a:t>年</a:t>
            </a:r>
            <a:r>
              <a:rPr lang="ja-JP" altLang="en-US" sz="1400" b="0" i="0" u="none" strike="noStrike">
                <a:solidFill>
                  <a:srgbClr val="000000"/>
                </a:solidFill>
                <a:effectLst/>
                <a:highlight>
                  <a:srgbClr val="FFFFFF"/>
                </a:highlight>
                <a:latin typeface="Arial" panose="020B0604020202020204" pitchFamily="34" charset="0"/>
              </a:rPr>
              <a:t>国立国際医療研究センター病院研究所 研究員</a:t>
            </a:r>
            <a:r>
              <a:rPr lang="en-US" altLang="ja-JP" sz="1400" b="0" i="0" u="none" strike="noStrike" dirty="0">
                <a:solidFill>
                  <a:srgbClr val="000000"/>
                </a:solidFill>
                <a:effectLst/>
                <a:highlight>
                  <a:srgbClr val="FFFFFF"/>
                </a:highlight>
                <a:latin typeface="Arial" panose="020B0604020202020204" pitchFamily="34" charset="0"/>
              </a:rPr>
              <a:t>(</a:t>
            </a:r>
            <a:r>
              <a:rPr lang="ja-JP" altLang="en-US" sz="1400" b="0" i="0" u="none" strike="noStrike">
                <a:solidFill>
                  <a:srgbClr val="000000"/>
                </a:solidFill>
                <a:effectLst/>
                <a:highlight>
                  <a:srgbClr val="FFFFFF"/>
                </a:highlight>
                <a:latin typeface="Arial" panose="020B0604020202020204" pitchFamily="34" charset="0"/>
              </a:rPr>
              <a:t>現在に至る</a:t>
            </a:r>
            <a:r>
              <a:rPr lang="en-US" altLang="ja-JP" sz="1400" b="0" i="0" u="none" strike="noStrike" dirty="0">
                <a:solidFill>
                  <a:srgbClr val="000000"/>
                </a:solidFill>
                <a:effectLst/>
                <a:highlight>
                  <a:srgbClr val="FFFFFF"/>
                </a:highlight>
                <a:latin typeface="Arial" panose="020B0604020202020204" pitchFamily="34" charset="0"/>
              </a:rPr>
              <a:t>)</a:t>
            </a:r>
          </a:p>
          <a:p>
            <a:r>
              <a:rPr lang="en-US" altLang="ja-JP" sz="1400" dirty="0">
                <a:solidFill>
                  <a:srgbClr val="000000"/>
                </a:solidFill>
                <a:highlight>
                  <a:srgbClr val="FFFFFF"/>
                </a:highlight>
                <a:latin typeface="Arial" panose="020B0604020202020204" pitchFamily="34" charset="0"/>
              </a:rPr>
              <a:t>2019</a:t>
            </a:r>
            <a:r>
              <a:rPr lang="ja-JP" altLang="en-US" sz="1400">
                <a:solidFill>
                  <a:srgbClr val="000000"/>
                </a:solidFill>
                <a:highlight>
                  <a:srgbClr val="FFFFFF"/>
                </a:highlight>
                <a:latin typeface="Arial" panose="020B0604020202020204" pitchFamily="34" charset="0"/>
              </a:rPr>
              <a:t>年埼玉医科大学病院皮膚科入局</a:t>
            </a:r>
            <a:endParaRPr lang="en-US" altLang="ja-JP" sz="1400" dirty="0">
              <a:solidFill>
                <a:srgbClr val="000000"/>
              </a:solidFill>
              <a:highlight>
                <a:srgbClr val="FFFFFF"/>
              </a:highlight>
              <a:latin typeface="Arial" panose="020B0604020202020204" pitchFamily="34" charset="0"/>
            </a:endParaRPr>
          </a:p>
          <a:p>
            <a:r>
              <a:rPr lang="en-US" altLang="ja-JP" sz="1400" dirty="0">
                <a:solidFill>
                  <a:srgbClr val="000000"/>
                </a:solidFill>
                <a:highlight>
                  <a:srgbClr val="FFFFFF"/>
                </a:highlight>
                <a:latin typeface="Arial" panose="020B0604020202020204" pitchFamily="34" charset="0"/>
              </a:rPr>
              <a:t>2022</a:t>
            </a:r>
            <a:r>
              <a:rPr lang="ja-JP" altLang="en-US" sz="1400">
                <a:solidFill>
                  <a:srgbClr val="000000"/>
                </a:solidFill>
                <a:highlight>
                  <a:srgbClr val="FFFFFF"/>
                </a:highlight>
                <a:latin typeface="Arial" panose="020B0604020202020204" pitchFamily="34" charset="0"/>
              </a:rPr>
              <a:t>年埼玉医科大学病院皮膚科助教</a:t>
            </a:r>
            <a:endParaRPr lang="en-US" altLang="ja-JP" sz="1400" dirty="0"/>
          </a:p>
        </p:txBody>
      </p:sp>
      <p:cxnSp>
        <p:nvCxnSpPr>
          <p:cNvPr id="26" name="直線矢印コネクタ 25">
            <a:extLst>
              <a:ext uri="{FF2B5EF4-FFF2-40B4-BE49-F238E27FC236}">
                <a16:creationId xmlns:a16="http://schemas.microsoft.com/office/drawing/2014/main" id="{1273C951-E483-B8DF-0FB1-C86B4CC9A7A2}"/>
              </a:ext>
            </a:extLst>
          </p:cNvPr>
          <p:cNvCxnSpPr>
            <a:cxnSpLocks/>
          </p:cNvCxnSpPr>
          <p:nvPr/>
        </p:nvCxnSpPr>
        <p:spPr>
          <a:xfrm flipH="1" flipV="1">
            <a:off x="7101054" y="4006848"/>
            <a:ext cx="1449388" cy="130356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8" name="正方形/長方形 27">
            <a:extLst>
              <a:ext uri="{FF2B5EF4-FFF2-40B4-BE49-F238E27FC236}">
                <a16:creationId xmlns:a16="http://schemas.microsoft.com/office/drawing/2014/main" id="{94378A41-3A2A-4F30-7CF9-B2A3C5DB4449}"/>
              </a:ext>
            </a:extLst>
          </p:cNvPr>
          <p:cNvSpPr/>
          <p:nvPr/>
        </p:nvSpPr>
        <p:spPr>
          <a:xfrm>
            <a:off x="8242300" y="5144404"/>
            <a:ext cx="2400300" cy="734785"/>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r>
              <a:rPr lang="ja-JP" altLang="en-US"/>
              <a:t>・文字追加</a:t>
            </a:r>
            <a:endParaRPr lang="en-US" altLang="ja-JP" dirty="0"/>
          </a:p>
          <a:p>
            <a:r>
              <a:rPr lang="en-US" altLang="ja-JP" dirty="0"/>
              <a:t>AGA</a:t>
            </a:r>
          </a:p>
        </p:txBody>
      </p:sp>
      <p:cxnSp>
        <p:nvCxnSpPr>
          <p:cNvPr id="29" name="直線矢印コネクタ 28">
            <a:extLst>
              <a:ext uri="{FF2B5EF4-FFF2-40B4-BE49-F238E27FC236}">
                <a16:creationId xmlns:a16="http://schemas.microsoft.com/office/drawing/2014/main" id="{E00FEADE-C678-04EE-18DE-5B13BA905E00}"/>
              </a:ext>
            </a:extLst>
          </p:cNvPr>
          <p:cNvCxnSpPr>
            <a:cxnSpLocks/>
          </p:cNvCxnSpPr>
          <p:nvPr/>
        </p:nvCxnSpPr>
        <p:spPr>
          <a:xfrm flipH="1" flipV="1">
            <a:off x="6161463" y="3429000"/>
            <a:ext cx="620337" cy="245018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31" name="正方形/長方形 30">
            <a:extLst>
              <a:ext uri="{FF2B5EF4-FFF2-40B4-BE49-F238E27FC236}">
                <a16:creationId xmlns:a16="http://schemas.microsoft.com/office/drawing/2014/main" id="{DF052C99-6DB0-E241-C198-6040E729A410}"/>
              </a:ext>
            </a:extLst>
          </p:cNvPr>
          <p:cNvSpPr/>
          <p:nvPr/>
        </p:nvSpPr>
        <p:spPr>
          <a:xfrm>
            <a:off x="4851400" y="5695039"/>
            <a:ext cx="3256296" cy="734785"/>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r>
              <a:rPr lang="ja-JP" altLang="en-US"/>
              <a:t>・文字追加</a:t>
            </a:r>
            <a:endParaRPr lang="en-US" altLang="ja-JP" dirty="0"/>
          </a:p>
          <a:p>
            <a:r>
              <a:rPr lang="ja-JP" altLang="en-US"/>
              <a:t>院長　医学博士　池田真弓</a:t>
            </a:r>
            <a:endParaRPr lang="en-US" altLang="ja-JP" dirty="0"/>
          </a:p>
        </p:txBody>
      </p:sp>
    </p:spTree>
    <p:extLst>
      <p:ext uri="{BB962C8B-B14F-4D97-AF65-F5344CB8AC3E}">
        <p14:creationId xmlns:p14="http://schemas.microsoft.com/office/powerpoint/2010/main" val="2837485228"/>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97</TotalTime>
  <Words>362</Words>
  <Application>Microsoft Macintosh PowerPoint</Application>
  <PresentationFormat>ワイド画面</PresentationFormat>
  <Paragraphs>26</Paragraphs>
  <Slides>1</Slides>
  <Notes>0</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1</vt:i4>
      </vt:variant>
    </vt:vector>
  </HeadingPairs>
  <TitlesOfParts>
    <vt:vector size="5" baseType="lpstr">
      <vt:lpstr>游ゴシック</vt:lpstr>
      <vt:lpstr>游ゴシック Light</vt:lpstr>
      <vt:lpstr>Arial</vt:lpstr>
      <vt:lpstr>Office テーマ</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真弓 池田</dc:creator>
  <cp:lastModifiedBy>真弓 池田</cp:lastModifiedBy>
  <cp:revision>1</cp:revision>
  <dcterms:created xsi:type="dcterms:W3CDTF">2024-09-21T11:46:50Z</dcterms:created>
  <dcterms:modified xsi:type="dcterms:W3CDTF">2024-09-21T13:24:15Z</dcterms:modified>
</cp:coreProperties>
</file>