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aa38770d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aa38770d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a38770dd0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a38770dd0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a38770dd0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a38770dd0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a38770dd0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a38770dd0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a38770dd0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a38770dd0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a38770dd0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a38770dd0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a38770dd0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a38770dd0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a38770dd0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a38770dd0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Nomo</a:t>
            </a:r>
            <a:r>
              <a:rPr lang="ja"/>
              <a:t>太郎</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サービス説明</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概要</a:t>
            </a:r>
            <a:endParaRPr/>
          </a:p>
        </p:txBody>
      </p:sp>
      <p:sp>
        <p:nvSpPr>
          <p:cNvPr id="71" name="Google Shape;71;p14"/>
          <p:cNvSpPr txBox="1"/>
          <p:nvPr>
            <p:ph idx="4294967295" type="subTitle"/>
          </p:nvPr>
        </p:nvSpPr>
        <p:spPr>
          <a:xfrm>
            <a:off x="311700" y="1598400"/>
            <a:ext cx="8271900" cy="17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000">
                <a:latin typeface="Arial"/>
                <a:ea typeface="Arial"/>
                <a:cs typeface="Arial"/>
                <a:sym typeface="Arial"/>
              </a:rPr>
              <a:t>お酒を飲んでいる席で追加で友達を呼びたいときに簡単かつ楽しく友達を呼べる（呼ばれる）アプリ</a:t>
            </a:r>
            <a:endParaRPr sz="3000">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857225" y="1725700"/>
            <a:ext cx="6824400" cy="25998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lang="ja" sz="1900"/>
              <a:t>飲み会途中、2次会前で追加で友人を呼びたい状況において、簡単かつ楽しく友達を呼べる(呼ばれる)ようにする</a:t>
            </a:r>
            <a:endParaRPr sz="1900"/>
          </a:p>
          <a:p>
            <a:pPr indent="0" lvl="0" marL="0" rtl="0" algn="l">
              <a:lnSpc>
                <a:spcPct val="115000"/>
              </a:lnSpc>
              <a:spcBef>
                <a:spcPts val="0"/>
              </a:spcBef>
              <a:spcAft>
                <a:spcPts val="0"/>
              </a:spcAft>
              <a:buNone/>
            </a:pPr>
            <a:r>
              <a:t/>
            </a:r>
            <a:endParaRPr sz="1900"/>
          </a:p>
          <a:p>
            <a:pPr indent="-349250" lvl="0" marL="457200" rtl="0" algn="l">
              <a:lnSpc>
                <a:spcPct val="115000"/>
              </a:lnSpc>
              <a:spcBef>
                <a:spcPts val="0"/>
              </a:spcBef>
              <a:spcAft>
                <a:spcPts val="0"/>
              </a:spcAft>
              <a:buSzPts val="1900"/>
              <a:buChar char="-"/>
            </a:pPr>
            <a:r>
              <a:rPr lang="ja" sz="1900"/>
              <a:t>上記の状況において目的を達成するだけならメッセージアプリ等によるソリューションがあるため、本アプリは友人を呼ぶ (呼ばれる)という行為を”楽しく”することを目的とする。</a:t>
            </a:r>
            <a:endParaRPr sz="2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マイページ</a:t>
            </a:r>
            <a:endParaRPr/>
          </a:p>
        </p:txBody>
      </p:sp>
      <p:sp>
        <p:nvSpPr>
          <p:cNvPr id="82" name="Google Shape;82;p16"/>
          <p:cNvSpPr txBox="1"/>
          <p:nvPr/>
        </p:nvSpPr>
        <p:spPr>
          <a:xfrm>
            <a:off x="1235375" y="2214025"/>
            <a:ext cx="3000000" cy="14679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ja" sz="1500"/>
              <a:t>友人追加</a:t>
            </a:r>
            <a:endParaRPr sz="1500"/>
          </a:p>
          <a:p>
            <a:pPr indent="-323850" lvl="0" marL="457200" rtl="0" algn="l">
              <a:lnSpc>
                <a:spcPct val="115000"/>
              </a:lnSpc>
              <a:spcBef>
                <a:spcPts val="0"/>
              </a:spcBef>
              <a:spcAft>
                <a:spcPts val="0"/>
              </a:spcAft>
              <a:buSzPts val="1500"/>
              <a:buChar char="-"/>
            </a:pPr>
            <a:r>
              <a:rPr lang="ja" sz="1500"/>
              <a:t>プロフィール画像変更</a:t>
            </a:r>
            <a:endParaRPr sz="1500"/>
          </a:p>
          <a:p>
            <a:pPr indent="-323850" lvl="0" marL="457200" rtl="0" algn="l">
              <a:lnSpc>
                <a:spcPct val="115000"/>
              </a:lnSpc>
              <a:spcBef>
                <a:spcPts val="0"/>
              </a:spcBef>
              <a:spcAft>
                <a:spcPts val="0"/>
              </a:spcAft>
              <a:buSzPts val="1500"/>
              <a:buChar char="-"/>
            </a:pPr>
            <a:r>
              <a:rPr lang="ja" sz="1500"/>
              <a:t>友人追加はQRコード、友達追加用リンクで行う</a:t>
            </a:r>
            <a:endParaRPr sz="1500"/>
          </a:p>
        </p:txBody>
      </p:sp>
      <p:pic>
        <p:nvPicPr>
          <p:cNvPr id="83" name="Google Shape;83;p16"/>
          <p:cNvPicPr preferRelativeResize="0"/>
          <p:nvPr/>
        </p:nvPicPr>
        <p:blipFill>
          <a:blip r:embed="rId3">
            <a:alphaModFix/>
          </a:blip>
          <a:stretch>
            <a:fillRect/>
          </a:stretch>
        </p:blipFill>
        <p:spPr>
          <a:xfrm>
            <a:off x="5620452" y="364400"/>
            <a:ext cx="2167525" cy="466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トップ（マップ）</a:t>
            </a:r>
            <a:endParaRPr/>
          </a:p>
        </p:txBody>
      </p:sp>
      <p:sp>
        <p:nvSpPr>
          <p:cNvPr id="89" name="Google Shape;89;p17"/>
          <p:cNvSpPr txBox="1"/>
          <p:nvPr/>
        </p:nvSpPr>
        <p:spPr>
          <a:xfrm>
            <a:off x="311725" y="1583750"/>
            <a:ext cx="3845700" cy="3000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ja" sz="1500"/>
              <a:t>“</a:t>
            </a:r>
            <a:r>
              <a:rPr lang="ja" sz="1500"/>
              <a:t>今飲んでいる人”がアイコンでマップ上に表示</a:t>
            </a:r>
            <a:endParaRPr sz="1500"/>
          </a:p>
          <a:p>
            <a:pPr indent="-323850" lvl="0" marL="457200" rtl="0" algn="l">
              <a:lnSpc>
                <a:spcPct val="115000"/>
              </a:lnSpc>
              <a:spcBef>
                <a:spcPts val="0"/>
              </a:spcBef>
              <a:spcAft>
                <a:spcPts val="0"/>
              </a:spcAft>
              <a:buSzPts val="1500"/>
              <a:buChar char="-"/>
            </a:pPr>
            <a:r>
              <a:rPr lang="ja" sz="1500"/>
              <a:t>自分の位置情報表示</a:t>
            </a:r>
            <a:endParaRPr sz="1500"/>
          </a:p>
          <a:p>
            <a:pPr indent="-323850" lvl="0" marL="457200" rtl="0" algn="l">
              <a:lnSpc>
                <a:spcPct val="115000"/>
              </a:lnSpc>
              <a:spcBef>
                <a:spcPts val="0"/>
              </a:spcBef>
              <a:spcAft>
                <a:spcPts val="0"/>
              </a:spcAft>
              <a:buSzPts val="1500"/>
              <a:buChar char="-"/>
            </a:pPr>
            <a:r>
              <a:rPr lang="ja" sz="1500"/>
              <a:t>ビールのボタン(仮)を押すと自分の友だち宛に飲みの誘いが入る（今飲んでいる人になる）</a:t>
            </a:r>
            <a:endParaRPr sz="1500"/>
          </a:p>
          <a:p>
            <a:pPr indent="-323850" lvl="0" marL="457200" rtl="0" algn="l">
              <a:lnSpc>
                <a:spcPct val="115000"/>
              </a:lnSpc>
              <a:spcBef>
                <a:spcPts val="0"/>
              </a:spcBef>
              <a:spcAft>
                <a:spcPts val="0"/>
              </a:spcAft>
              <a:buSzPts val="1500"/>
              <a:buChar char="-"/>
            </a:pPr>
            <a:r>
              <a:rPr lang="ja" sz="1500"/>
              <a:t>今飲んでいる人が設定した一言の表示</a:t>
            </a:r>
            <a:endParaRPr sz="1500"/>
          </a:p>
        </p:txBody>
      </p:sp>
      <p:pic>
        <p:nvPicPr>
          <p:cNvPr id="90" name="Google Shape;90;p17"/>
          <p:cNvPicPr preferRelativeResize="0"/>
          <p:nvPr/>
        </p:nvPicPr>
        <p:blipFill>
          <a:blip r:embed="rId3">
            <a:alphaModFix/>
          </a:blip>
          <a:stretch>
            <a:fillRect/>
          </a:stretch>
        </p:blipFill>
        <p:spPr>
          <a:xfrm>
            <a:off x="6095075" y="173175"/>
            <a:ext cx="2311525" cy="4970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トップ（下スワイプ）</a:t>
            </a:r>
            <a:endParaRPr/>
          </a:p>
        </p:txBody>
      </p:sp>
      <p:sp>
        <p:nvSpPr>
          <p:cNvPr id="96" name="Google Shape;96;p18"/>
          <p:cNvSpPr txBox="1"/>
          <p:nvPr/>
        </p:nvSpPr>
        <p:spPr>
          <a:xfrm>
            <a:off x="165125" y="1660500"/>
            <a:ext cx="3000000" cy="2801400"/>
          </a:xfrm>
          <a:prstGeom prst="rect">
            <a:avLst/>
          </a:prstGeom>
          <a:noFill/>
          <a:ln>
            <a:noFill/>
          </a:ln>
        </p:spPr>
        <p:txBody>
          <a:bodyPr anchorCtr="0" anchor="t" bIns="91425" lIns="91425" spcFirstLastPara="1" rIns="91425" wrap="square" tIns="91425">
            <a:noAutofit/>
          </a:bodyPr>
          <a:lstStyle/>
          <a:p>
            <a:pPr indent="-323850" lvl="0" marL="914400" rtl="0" algn="l">
              <a:lnSpc>
                <a:spcPct val="115000"/>
              </a:lnSpc>
              <a:spcBef>
                <a:spcPts val="0"/>
              </a:spcBef>
              <a:spcAft>
                <a:spcPts val="0"/>
              </a:spcAft>
              <a:buSzPts val="1500"/>
              <a:buChar char="-"/>
            </a:pPr>
            <a:r>
              <a:rPr lang="ja" sz="1500"/>
              <a:t>今飲んでいる自分の友だちが一覧で表示される（近い順）</a:t>
            </a:r>
            <a:endParaRPr sz="1500"/>
          </a:p>
          <a:p>
            <a:pPr indent="-323850" lvl="0" marL="914400" rtl="0" algn="l">
              <a:lnSpc>
                <a:spcPct val="115000"/>
              </a:lnSpc>
              <a:spcBef>
                <a:spcPts val="0"/>
              </a:spcBef>
              <a:spcAft>
                <a:spcPts val="0"/>
              </a:spcAft>
              <a:buSzPts val="1500"/>
              <a:buChar char="-"/>
            </a:pPr>
            <a:r>
              <a:rPr lang="ja" sz="1500"/>
              <a:t>広告</a:t>
            </a:r>
            <a:endParaRPr sz="1500"/>
          </a:p>
        </p:txBody>
      </p:sp>
      <p:pic>
        <p:nvPicPr>
          <p:cNvPr id="97" name="Google Shape;97;p18"/>
          <p:cNvPicPr preferRelativeResize="0"/>
          <p:nvPr/>
        </p:nvPicPr>
        <p:blipFill>
          <a:blip r:embed="rId3">
            <a:alphaModFix/>
          </a:blip>
          <a:stretch>
            <a:fillRect/>
          </a:stretch>
        </p:blipFill>
        <p:spPr>
          <a:xfrm>
            <a:off x="6270372" y="257800"/>
            <a:ext cx="2177329" cy="4755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メッセージ</a:t>
            </a:r>
            <a:endParaRPr/>
          </a:p>
        </p:txBody>
      </p:sp>
      <p:sp>
        <p:nvSpPr>
          <p:cNvPr id="103" name="Google Shape;103;p19"/>
          <p:cNvSpPr txBox="1"/>
          <p:nvPr/>
        </p:nvSpPr>
        <p:spPr>
          <a:xfrm>
            <a:off x="552650" y="1765350"/>
            <a:ext cx="4493400" cy="3000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ja" sz="1500"/>
              <a:t>マップ、またはマップ(下スワイプ)画面上のアイコンを押すとメッセージ送信画面に移行</a:t>
            </a:r>
            <a:endParaRPr sz="1500"/>
          </a:p>
          <a:p>
            <a:pPr indent="-323850" lvl="0" marL="457200" rtl="0" algn="l">
              <a:lnSpc>
                <a:spcPct val="115000"/>
              </a:lnSpc>
              <a:spcBef>
                <a:spcPts val="0"/>
              </a:spcBef>
              <a:spcAft>
                <a:spcPts val="0"/>
              </a:spcAft>
              <a:buSzPts val="1500"/>
              <a:buChar char="-"/>
            </a:pPr>
            <a:r>
              <a:rPr lang="ja" sz="1500"/>
              <a:t>マップ上の動きとして、押したアイコンがマップの中心に来る</a:t>
            </a:r>
            <a:endParaRPr sz="1500"/>
          </a:p>
          <a:p>
            <a:pPr indent="-323850" lvl="0" marL="457200" rtl="0" algn="l">
              <a:lnSpc>
                <a:spcPct val="115000"/>
              </a:lnSpc>
              <a:spcBef>
                <a:spcPts val="0"/>
              </a:spcBef>
              <a:spcAft>
                <a:spcPts val="0"/>
              </a:spcAft>
              <a:buSzPts val="1500"/>
              <a:buChar char="-"/>
            </a:pPr>
            <a:r>
              <a:rPr lang="ja" sz="1500"/>
              <a:t>プリセットのメッセージが表示され、</a:t>
            </a:r>
            <a:r>
              <a:rPr lang="ja" sz="1500"/>
              <a:t>送信できる</a:t>
            </a:r>
            <a:endParaRPr sz="1500"/>
          </a:p>
        </p:txBody>
      </p:sp>
      <p:pic>
        <p:nvPicPr>
          <p:cNvPr id="104" name="Google Shape;104;p19"/>
          <p:cNvPicPr preferRelativeResize="0"/>
          <p:nvPr/>
        </p:nvPicPr>
        <p:blipFill>
          <a:blip r:embed="rId3">
            <a:alphaModFix/>
          </a:blip>
          <a:stretch>
            <a:fillRect/>
          </a:stretch>
        </p:blipFill>
        <p:spPr>
          <a:xfrm>
            <a:off x="6390100" y="299250"/>
            <a:ext cx="2181550" cy="477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a:t>
            </a:r>
            <a:r>
              <a:rPr lang="ja"/>
              <a:t>飲んでいる側”の画面</a:t>
            </a:r>
            <a:endParaRPr/>
          </a:p>
        </p:txBody>
      </p:sp>
      <p:sp>
        <p:nvSpPr>
          <p:cNvPr id="110" name="Google Shape;110;p20"/>
          <p:cNvSpPr txBox="1"/>
          <p:nvPr/>
        </p:nvSpPr>
        <p:spPr>
          <a:xfrm>
            <a:off x="196450" y="1879150"/>
            <a:ext cx="3642000" cy="3000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ja" sz="1500"/>
              <a:t>ビールのボタンを押した人がその後に見る画面</a:t>
            </a:r>
            <a:endParaRPr sz="1500"/>
          </a:p>
          <a:p>
            <a:pPr indent="-323850" lvl="0" marL="457200" rtl="0" algn="l">
              <a:lnSpc>
                <a:spcPct val="115000"/>
              </a:lnSpc>
              <a:spcBef>
                <a:spcPts val="0"/>
              </a:spcBef>
              <a:spcAft>
                <a:spcPts val="0"/>
              </a:spcAft>
              <a:buSzPts val="1500"/>
              <a:buChar char="-"/>
            </a:pPr>
            <a:r>
              <a:rPr lang="ja" sz="1500"/>
              <a:t>一言の設定</a:t>
            </a:r>
            <a:endParaRPr sz="1500"/>
          </a:p>
          <a:p>
            <a:pPr indent="-323850" lvl="0" marL="457200" rtl="0" algn="l">
              <a:lnSpc>
                <a:spcPct val="115000"/>
              </a:lnSpc>
              <a:spcBef>
                <a:spcPts val="0"/>
              </a:spcBef>
              <a:spcAft>
                <a:spcPts val="0"/>
              </a:spcAft>
              <a:buSzPts val="1500"/>
              <a:buChar char="-"/>
            </a:pPr>
            <a:r>
              <a:rPr lang="ja" sz="1500"/>
              <a:t>友達からのメッセージが見れる。</a:t>
            </a:r>
            <a:endParaRPr sz="1500"/>
          </a:p>
        </p:txBody>
      </p:sp>
      <p:pic>
        <p:nvPicPr>
          <p:cNvPr id="111" name="Google Shape;111;p20"/>
          <p:cNvPicPr preferRelativeResize="0"/>
          <p:nvPr/>
        </p:nvPicPr>
        <p:blipFill>
          <a:blip r:embed="rId3">
            <a:alphaModFix/>
          </a:blip>
          <a:stretch>
            <a:fillRect/>
          </a:stretch>
        </p:blipFill>
        <p:spPr>
          <a:xfrm>
            <a:off x="6596197" y="341925"/>
            <a:ext cx="2170677" cy="4680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設定</a:t>
            </a:r>
            <a:endParaRPr/>
          </a:p>
        </p:txBody>
      </p:sp>
      <p:pic>
        <p:nvPicPr>
          <p:cNvPr id="117" name="Google Shape;117;p21"/>
          <p:cNvPicPr preferRelativeResize="0"/>
          <p:nvPr/>
        </p:nvPicPr>
        <p:blipFill>
          <a:blip r:embed="rId3">
            <a:alphaModFix/>
          </a:blip>
          <a:stretch>
            <a:fillRect/>
          </a:stretch>
        </p:blipFill>
        <p:spPr>
          <a:xfrm>
            <a:off x="5802596" y="250462"/>
            <a:ext cx="2164504" cy="4642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