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308" r:id="rId3"/>
    <p:sldId id="309"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mic pc" initials="kp" lastIdx="1" clrIdx="0">
    <p:extLst>
      <p:ext uri="{19B8F6BF-5375-455C-9EA6-DF929625EA0E}">
        <p15:presenceInfo xmlns:p15="http://schemas.microsoft.com/office/powerpoint/2012/main" userId="6e75f1a7bf13b1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8BD3"/>
    <a:srgbClr val="E94469"/>
    <a:srgbClr val="5EAADE"/>
    <a:srgbClr val="FFFFFF"/>
    <a:srgbClr val="4DBDD7"/>
    <a:srgbClr val="6CC5DA"/>
    <a:srgbClr val="E6E6E6"/>
    <a:srgbClr val="BFBFBF"/>
    <a:srgbClr val="00ACED"/>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60" autoAdjust="0"/>
    <p:restoredTop sz="94660"/>
  </p:normalViewPr>
  <p:slideViewPr>
    <p:cSldViewPr snapToGrid="0" showGuides="1">
      <p:cViewPr>
        <p:scale>
          <a:sx n="125" d="100"/>
          <a:sy n="125" d="100"/>
        </p:scale>
        <p:origin x="6834" y="9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3054006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728147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69903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2025986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325064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239109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3846321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2788097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282127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236735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A32344-AC7C-4D7E-826B-5D03C3EA0917}" type="datetimeFigureOut">
              <a:rPr kumimoji="1" lang="ja-JP" altLang="en-US" smtClean="0"/>
              <a:t>2021/3/19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193226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4A32344-AC7C-4D7E-826B-5D03C3EA0917}" type="datetimeFigureOut">
              <a:rPr kumimoji="1" lang="ja-JP" altLang="en-US" smtClean="0"/>
              <a:t>2021/3/19</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D9A2D7A-26C7-4FCD-B174-5035551A6BE1}" type="slidenum">
              <a:rPr kumimoji="1" lang="ja-JP" altLang="en-US" smtClean="0"/>
              <a:t>‹#›</a:t>
            </a:fld>
            <a:endParaRPr kumimoji="1" lang="ja-JP" altLang="en-US"/>
          </a:p>
        </p:txBody>
      </p:sp>
    </p:spTree>
    <p:extLst>
      <p:ext uri="{BB962C8B-B14F-4D97-AF65-F5344CB8AC3E}">
        <p14:creationId xmlns:p14="http://schemas.microsoft.com/office/powerpoint/2010/main" val="1765580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43D5BE45-8C2C-4598-9D9C-443D785F35AB}"/>
              </a:ext>
            </a:extLst>
          </p:cNvPr>
          <p:cNvSpPr/>
          <p:nvPr/>
        </p:nvSpPr>
        <p:spPr>
          <a:xfrm>
            <a:off x="462401" y="2878366"/>
            <a:ext cx="5933199" cy="544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323" dirty="0">
                <a:solidFill>
                  <a:schemeClr val="tx1"/>
                </a:solidFill>
                <a:latin typeface="AXIS Std M" panose="020B0600000000000000" pitchFamily="34" charset="-128"/>
                <a:ea typeface="AXIS Std M" panose="020B0600000000000000" pitchFamily="34" charset="-128"/>
              </a:rPr>
              <a:t>【</a:t>
            </a:r>
            <a:r>
              <a:rPr kumimoji="1" lang="ja-JP" altLang="en-US" sz="3323" dirty="0">
                <a:solidFill>
                  <a:schemeClr val="tx1"/>
                </a:solidFill>
                <a:latin typeface="AXIS Std M" panose="020B0600000000000000" pitchFamily="34" charset="-128"/>
                <a:ea typeface="AXIS Std M" panose="020B0600000000000000" pitchFamily="34" charset="-128"/>
              </a:rPr>
              <a:t>初めての</a:t>
            </a:r>
            <a:r>
              <a:rPr kumimoji="1" lang="en-US" altLang="ja-JP" sz="3323" dirty="0">
                <a:solidFill>
                  <a:schemeClr val="tx1"/>
                </a:solidFill>
                <a:latin typeface="AXIS Std M" panose="020B0600000000000000" pitchFamily="34" charset="-128"/>
                <a:ea typeface="AXIS Std M" panose="020B0600000000000000" pitchFamily="34" charset="-128"/>
              </a:rPr>
              <a:t>SNS</a:t>
            </a:r>
            <a:r>
              <a:rPr kumimoji="1" lang="ja-JP" altLang="en-US" sz="3323" dirty="0">
                <a:solidFill>
                  <a:schemeClr val="tx1"/>
                </a:solidFill>
                <a:latin typeface="AXIS Std M" panose="020B0600000000000000" pitchFamily="34" charset="-128"/>
                <a:ea typeface="AXIS Std M" panose="020B0600000000000000" pitchFamily="34" charset="-128"/>
              </a:rPr>
              <a:t>投稿手順書</a:t>
            </a:r>
            <a:r>
              <a:rPr kumimoji="1" lang="en-US" altLang="ja-JP" sz="3323" dirty="0">
                <a:solidFill>
                  <a:schemeClr val="tx1"/>
                </a:solidFill>
                <a:latin typeface="AXIS Std M" panose="020B0600000000000000" pitchFamily="34" charset="-128"/>
                <a:ea typeface="AXIS Std M" panose="020B0600000000000000" pitchFamily="34" charset="-128"/>
              </a:rPr>
              <a:t>】</a:t>
            </a:r>
          </a:p>
        </p:txBody>
      </p:sp>
    </p:spTree>
    <p:extLst>
      <p:ext uri="{BB962C8B-B14F-4D97-AF65-F5344CB8AC3E}">
        <p14:creationId xmlns:p14="http://schemas.microsoft.com/office/powerpoint/2010/main" val="3439200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4F67F4E7-A2FE-4C84-8120-C8C675FEEE72}"/>
              </a:ext>
            </a:extLst>
          </p:cNvPr>
          <p:cNvSpPr/>
          <p:nvPr/>
        </p:nvSpPr>
        <p:spPr>
          <a:xfrm>
            <a:off x="0" y="1"/>
            <a:ext cx="6858000" cy="845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6" dirty="0"/>
          </a:p>
        </p:txBody>
      </p:sp>
      <p:sp>
        <p:nvSpPr>
          <p:cNvPr id="17" name="正方形/長方形 16">
            <a:extLst>
              <a:ext uri="{FF2B5EF4-FFF2-40B4-BE49-F238E27FC236}">
                <a16:creationId xmlns:a16="http://schemas.microsoft.com/office/drawing/2014/main" id="{5D4E47B4-DEE4-4AB4-B3F4-82B90BBBB9BE}"/>
              </a:ext>
            </a:extLst>
          </p:cNvPr>
          <p:cNvSpPr/>
          <p:nvPr/>
        </p:nvSpPr>
        <p:spPr>
          <a:xfrm>
            <a:off x="-1" y="116112"/>
            <a:ext cx="4212772" cy="544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938" dirty="0">
                <a:solidFill>
                  <a:srgbClr val="5EAADE"/>
                </a:solidFill>
                <a:latin typeface="AXIS Std M" panose="020B0600000000000000" pitchFamily="34" charset="-128"/>
                <a:ea typeface="AXIS Std M" panose="020B0600000000000000" pitchFamily="34" charset="-128"/>
              </a:rPr>
              <a:t>Twitter</a:t>
            </a:r>
            <a:r>
              <a:rPr kumimoji="1" lang="ja-JP" altLang="en-US" sz="1938" dirty="0">
                <a:solidFill>
                  <a:srgbClr val="5EAADE"/>
                </a:solidFill>
                <a:latin typeface="AXIS Std M" panose="020B0600000000000000" pitchFamily="34" charset="-128"/>
                <a:ea typeface="AXIS Std M" panose="020B0600000000000000" pitchFamily="34" charset="-128"/>
              </a:rPr>
              <a:t>　</a:t>
            </a:r>
            <a:r>
              <a:rPr kumimoji="1" lang="en-US" altLang="ja-JP" sz="1938" dirty="0">
                <a:solidFill>
                  <a:srgbClr val="5EAADE"/>
                </a:solidFill>
                <a:latin typeface="AXIS Std M" panose="020B0600000000000000" pitchFamily="34" charset="-128"/>
                <a:ea typeface="AXIS Std M" panose="020B0600000000000000" pitchFamily="34" charset="-128"/>
              </a:rPr>
              <a:t>【</a:t>
            </a:r>
            <a:r>
              <a:rPr kumimoji="1" lang="ja-JP" altLang="en-US" sz="1938" dirty="0">
                <a:solidFill>
                  <a:srgbClr val="5EAADE"/>
                </a:solidFill>
                <a:latin typeface="AXIS Std M" panose="020B0600000000000000" pitchFamily="34" charset="-128"/>
                <a:ea typeface="AXIS Std M" panose="020B0600000000000000" pitchFamily="34" charset="-128"/>
              </a:rPr>
              <a:t>スマートフォン</a:t>
            </a:r>
            <a:r>
              <a:rPr kumimoji="1" lang="en-US" altLang="ja-JP" sz="1938" dirty="0">
                <a:solidFill>
                  <a:srgbClr val="5EAADE"/>
                </a:solidFill>
                <a:latin typeface="AXIS Std M" panose="020B0600000000000000" pitchFamily="34" charset="-128"/>
                <a:ea typeface="AXIS Std M" panose="020B0600000000000000" pitchFamily="34" charset="-128"/>
              </a:rPr>
              <a:t>】</a:t>
            </a:r>
          </a:p>
        </p:txBody>
      </p:sp>
      <p:sp>
        <p:nvSpPr>
          <p:cNvPr id="30" name="テキスト ボックス 29">
            <a:extLst>
              <a:ext uri="{FF2B5EF4-FFF2-40B4-BE49-F238E27FC236}">
                <a16:creationId xmlns:a16="http://schemas.microsoft.com/office/drawing/2014/main" id="{C1E53C2F-0165-4290-9743-2BD832AF1825}"/>
              </a:ext>
            </a:extLst>
          </p:cNvPr>
          <p:cNvSpPr txBox="1"/>
          <p:nvPr/>
        </p:nvSpPr>
        <p:spPr>
          <a:xfrm>
            <a:off x="481330" y="985833"/>
            <a:ext cx="6164580" cy="369332"/>
          </a:xfrm>
          <a:prstGeom prst="rect">
            <a:avLst/>
          </a:prstGeom>
          <a:noFill/>
        </p:spPr>
        <p:txBody>
          <a:bodyPr wrap="square">
            <a:spAutoFit/>
          </a:bodyPr>
          <a:lstStyle/>
          <a:p>
            <a:r>
              <a:rPr lang="en-US" altLang="ja-JP" i="0" dirty="0">
                <a:solidFill>
                  <a:srgbClr val="353535"/>
                </a:solidFill>
                <a:effectLst/>
                <a:latin typeface="AXIS Std M" panose="020B0600000000000000" pitchFamily="34" charset="-128"/>
                <a:ea typeface="AXIS Std M" panose="020B0600000000000000" pitchFamily="34" charset="-128"/>
              </a:rPr>
              <a:t>Twitter</a:t>
            </a:r>
            <a:r>
              <a:rPr lang="ja-JP" altLang="en-US" i="0" dirty="0">
                <a:solidFill>
                  <a:srgbClr val="353535"/>
                </a:solidFill>
                <a:effectLst/>
                <a:latin typeface="AXIS Std M" panose="020B0600000000000000" pitchFamily="34" charset="-128"/>
                <a:ea typeface="AXIS Std M" panose="020B0600000000000000" pitchFamily="34" charset="-128"/>
              </a:rPr>
              <a:t>アプリをダウンロード</a:t>
            </a:r>
            <a:endParaRPr lang="en-US" altLang="ja-JP" i="0" dirty="0">
              <a:solidFill>
                <a:srgbClr val="353535"/>
              </a:solidFill>
              <a:effectLst/>
              <a:latin typeface="AXIS Std M" panose="020B0600000000000000" pitchFamily="34" charset="-128"/>
              <a:ea typeface="AXIS Std M" panose="020B0600000000000000" pitchFamily="34" charset="-128"/>
            </a:endParaRPr>
          </a:p>
        </p:txBody>
      </p:sp>
      <p:sp>
        <p:nvSpPr>
          <p:cNvPr id="35" name="テキスト ボックス 34">
            <a:extLst>
              <a:ext uri="{FF2B5EF4-FFF2-40B4-BE49-F238E27FC236}">
                <a16:creationId xmlns:a16="http://schemas.microsoft.com/office/drawing/2014/main" id="{AE54293A-9D6D-45A9-8A8A-643A5A45D455}"/>
              </a:ext>
            </a:extLst>
          </p:cNvPr>
          <p:cNvSpPr txBox="1"/>
          <p:nvPr/>
        </p:nvSpPr>
        <p:spPr>
          <a:xfrm>
            <a:off x="104140" y="1458489"/>
            <a:ext cx="6164580" cy="646331"/>
          </a:xfrm>
          <a:prstGeom prst="rect">
            <a:avLst/>
          </a:prstGeom>
          <a:noFill/>
        </p:spPr>
        <p:txBody>
          <a:bodyPr wrap="square">
            <a:spAutoFit/>
          </a:bodyPr>
          <a:lstStyle/>
          <a:p>
            <a:r>
              <a:rPr lang="en-US" altLang="ja-JP" sz="900" b="1" dirty="0">
                <a:solidFill>
                  <a:srgbClr val="353535"/>
                </a:solidFill>
                <a:latin typeface="AXIS Std L" panose="020B0400000000000000" pitchFamily="34" charset="-128"/>
                <a:ea typeface="AXIS Std L" panose="020B0400000000000000" pitchFamily="34" charset="-128"/>
              </a:rPr>
              <a:t>Android</a:t>
            </a:r>
            <a:r>
              <a:rPr lang="ja-JP" altLang="en-US" sz="900" b="1" dirty="0">
                <a:solidFill>
                  <a:srgbClr val="353535"/>
                </a:solidFill>
                <a:latin typeface="AXIS Std L" panose="020B0400000000000000" pitchFamily="34" charset="-128"/>
                <a:ea typeface="AXIS Std L" panose="020B0400000000000000" pitchFamily="34" charset="-128"/>
              </a:rPr>
              <a:t>の方は</a:t>
            </a:r>
            <a:r>
              <a:rPr lang="en-US" altLang="ja-JP" sz="900" b="1" dirty="0">
                <a:solidFill>
                  <a:srgbClr val="353535"/>
                </a:solidFill>
                <a:latin typeface="AXIS Std L" panose="020B0400000000000000" pitchFamily="34" charset="-128"/>
                <a:ea typeface="AXIS Std L" panose="020B0400000000000000" pitchFamily="34" charset="-128"/>
              </a:rPr>
              <a:t>Google Play</a:t>
            </a:r>
            <a:r>
              <a:rPr lang="ja-JP" altLang="en-US" sz="900" b="1" dirty="0">
                <a:solidFill>
                  <a:srgbClr val="353535"/>
                </a:solidFill>
                <a:latin typeface="AXIS Std L" panose="020B0400000000000000" pitchFamily="34" charset="-128"/>
                <a:ea typeface="AXIS Std L" panose="020B0400000000000000" pitchFamily="34" charset="-128"/>
              </a:rPr>
              <a:t>から、</a:t>
            </a:r>
            <a:r>
              <a:rPr lang="en-US" altLang="ja-JP" sz="900" b="1" dirty="0">
                <a:solidFill>
                  <a:srgbClr val="353535"/>
                </a:solidFill>
                <a:latin typeface="AXIS Std L" panose="020B0400000000000000" pitchFamily="34" charset="-128"/>
                <a:ea typeface="AXIS Std L" panose="020B0400000000000000" pitchFamily="34" charset="-128"/>
              </a:rPr>
              <a:t>iPhone</a:t>
            </a:r>
            <a:r>
              <a:rPr lang="ja-JP" altLang="en-US" sz="900" b="1" dirty="0">
                <a:solidFill>
                  <a:srgbClr val="353535"/>
                </a:solidFill>
                <a:latin typeface="AXIS Std L" panose="020B0400000000000000" pitchFamily="34" charset="-128"/>
                <a:ea typeface="AXIS Std L" panose="020B0400000000000000" pitchFamily="34" charset="-128"/>
              </a:rPr>
              <a:t>の方は</a:t>
            </a:r>
            <a:r>
              <a:rPr lang="en-US" altLang="ja-JP" sz="900" b="1" dirty="0">
                <a:solidFill>
                  <a:srgbClr val="353535"/>
                </a:solidFill>
                <a:latin typeface="AXIS Std L" panose="020B0400000000000000" pitchFamily="34" charset="-128"/>
                <a:ea typeface="AXIS Std L" panose="020B0400000000000000" pitchFamily="34" charset="-128"/>
              </a:rPr>
              <a:t>App store</a:t>
            </a:r>
            <a:r>
              <a:rPr lang="ja-JP" altLang="en-US" sz="900" b="1" dirty="0">
                <a:solidFill>
                  <a:srgbClr val="353535"/>
                </a:solidFill>
                <a:latin typeface="AXIS Std L" panose="020B0400000000000000" pitchFamily="34" charset="-128"/>
                <a:ea typeface="AXIS Std L" panose="020B0400000000000000" pitchFamily="34" charset="-128"/>
              </a:rPr>
              <a:t>からそれぞれ「</a:t>
            </a:r>
            <a:r>
              <a:rPr lang="en-US" altLang="ja-JP" sz="900" b="1" dirty="0">
                <a:solidFill>
                  <a:srgbClr val="353535"/>
                </a:solidFill>
                <a:latin typeface="AXIS Std L" panose="020B0400000000000000" pitchFamily="34" charset="-128"/>
                <a:ea typeface="AXIS Std L" panose="020B0400000000000000" pitchFamily="34" charset="-128"/>
              </a:rPr>
              <a:t>twitter</a:t>
            </a:r>
            <a:r>
              <a:rPr lang="ja-JP" altLang="en-US" sz="900" b="1" dirty="0">
                <a:solidFill>
                  <a:srgbClr val="353535"/>
                </a:solidFill>
                <a:latin typeface="AXIS Std L" panose="020B0400000000000000" pitchFamily="34" charset="-128"/>
                <a:ea typeface="AXIS Std L" panose="020B0400000000000000" pitchFamily="34" charset="-128"/>
              </a:rPr>
              <a:t>」で検索し、アプリケーションをダウンロードします。その後、</a:t>
            </a:r>
            <a:r>
              <a:rPr lang="en-US" altLang="ja-JP" sz="900" b="1" dirty="0">
                <a:solidFill>
                  <a:srgbClr val="353535"/>
                </a:solidFill>
                <a:latin typeface="AXIS Std L" panose="020B0400000000000000" pitchFamily="34" charset="-128"/>
                <a:ea typeface="AXIS Std L" panose="020B0400000000000000" pitchFamily="34" charset="-128"/>
              </a:rPr>
              <a:t>Twitter</a:t>
            </a:r>
            <a:r>
              <a:rPr lang="ja-JP" altLang="en-US" sz="900" b="1" dirty="0">
                <a:solidFill>
                  <a:srgbClr val="353535"/>
                </a:solidFill>
                <a:latin typeface="AXIS Std L" panose="020B0400000000000000" pitchFamily="34" charset="-128"/>
                <a:ea typeface="AXIS Std L" panose="020B0400000000000000" pitchFamily="34" charset="-128"/>
              </a:rPr>
              <a:t>アイコンをタップするとアカウント情報の登録画面が表示されます。もし以前に</a:t>
            </a:r>
            <a:r>
              <a:rPr lang="en-US" altLang="ja-JP" sz="900" b="1" dirty="0">
                <a:solidFill>
                  <a:srgbClr val="353535"/>
                </a:solidFill>
                <a:latin typeface="AXIS Std L" panose="020B0400000000000000" pitchFamily="34" charset="-128"/>
                <a:ea typeface="AXIS Std L" panose="020B0400000000000000" pitchFamily="34" charset="-128"/>
              </a:rPr>
              <a:t>Twitter</a:t>
            </a:r>
            <a:r>
              <a:rPr lang="ja-JP" altLang="en-US" sz="900" b="1" dirty="0">
                <a:solidFill>
                  <a:srgbClr val="353535"/>
                </a:solidFill>
                <a:latin typeface="AXIS Std L" panose="020B0400000000000000" pitchFamily="34" charset="-128"/>
                <a:ea typeface="AXIS Std L" panose="020B0400000000000000" pitchFamily="34" charset="-128"/>
              </a:rPr>
              <a:t>アカウントを作ったことがあり、アカウント情報を覚えている人は「作成済みのアカウントを使う」を選びましょう。</a:t>
            </a:r>
          </a:p>
        </p:txBody>
      </p:sp>
      <p:pic>
        <p:nvPicPr>
          <p:cNvPr id="3" name="図 2">
            <a:extLst>
              <a:ext uri="{FF2B5EF4-FFF2-40B4-BE49-F238E27FC236}">
                <a16:creationId xmlns:a16="http://schemas.microsoft.com/office/drawing/2014/main" id="{5512A44B-3593-4800-8109-CA1BC5049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5069" y="0"/>
            <a:ext cx="1151164" cy="863372"/>
          </a:xfrm>
          <a:prstGeom prst="rect">
            <a:avLst/>
          </a:prstGeom>
        </p:spPr>
      </p:pic>
      <p:sp>
        <p:nvSpPr>
          <p:cNvPr id="5" name="四角形: 角を丸くする 4">
            <a:extLst>
              <a:ext uri="{FF2B5EF4-FFF2-40B4-BE49-F238E27FC236}">
                <a16:creationId xmlns:a16="http://schemas.microsoft.com/office/drawing/2014/main" id="{BFAA044C-0AD3-4806-BC35-287670C0A3DC}"/>
              </a:ext>
            </a:extLst>
          </p:cNvPr>
          <p:cNvSpPr/>
          <p:nvPr/>
        </p:nvSpPr>
        <p:spPr>
          <a:xfrm>
            <a:off x="104140" y="979483"/>
            <a:ext cx="406400" cy="381000"/>
          </a:xfrm>
          <a:prstGeom prst="roundRect">
            <a:avLst/>
          </a:prstGeom>
          <a:solidFill>
            <a:srgbClr val="5EA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atin typeface="AXIS Std M" panose="020B0600000000000000" pitchFamily="34" charset="-128"/>
                <a:ea typeface="AXIS Std M" panose="020B0600000000000000" pitchFamily="34" charset="-128"/>
              </a:rPr>
              <a:t>1</a:t>
            </a:r>
            <a:endParaRPr kumimoji="1" lang="ja-JP" altLang="en-US" sz="1600" dirty="0">
              <a:latin typeface="AXIS Std M" panose="020B0600000000000000" pitchFamily="34" charset="-128"/>
              <a:ea typeface="AXIS Std M" panose="020B0600000000000000" pitchFamily="34" charset="-128"/>
            </a:endParaRPr>
          </a:p>
        </p:txBody>
      </p:sp>
      <p:sp>
        <p:nvSpPr>
          <p:cNvPr id="23" name="テキスト ボックス 22">
            <a:extLst>
              <a:ext uri="{FF2B5EF4-FFF2-40B4-BE49-F238E27FC236}">
                <a16:creationId xmlns:a16="http://schemas.microsoft.com/office/drawing/2014/main" id="{0183C6E3-4D4F-4D9F-99DE-8C6662D492A2}"/>
              </a:ext>
            </a:extLst>
          </p:cNvPr>
          <p:cNvSpPr txBox="1"/>
          <p:nvPr/>
        </p:nvSpPr>
        <p:spPr>
          <a:xfrm>
            <a:off x="481330" y="4217015"/>
            <a:ext cx="6164580" cy="369332"/>
          </a:xfrm>
          <a:prstGeom prst="rect">
            <a:avLst/>
          </a:prstGeom>
          <a:noFill/>
        </p:spPr>
        <p:txBody>
          <a:bodyPr wrap="square">
            <a:spAutoFit/>
          </a:bodyPr>
          <a:lstStyle/>
          <a:p>
            <a:r>
              <a:rPr lang="ja-JP" altLang="en-US" i="0" dirty="0">
                <a:solidFill>
                  <a:srgbClr val="353535"/>
                </a:solidFill>
                <a:effectLst/>
                <a:latin typeface="AXIS Std M" panose="020B0600000000000000" pitchFamily="34" charset="-128"/>
                <a:ea typeface="AXIS Std M" panose="020B0600000000000000" pitchFamily="34" charset="-128"/>
              </a:rPr>
              <a:t>名前と電話番号を登録する</a:t>
            </a:r>
            <a:endParaRPr lang="en-US" altLang="ja-JP" i="0" dirty="0">
              <a:solidFill>
                <a:srgbClr val="353535"/>
              </a:solidFill>
              <a:effectLst/>
              <a:latin typeface="AXIS Std M" panose="020B0600000000000000" pitchFamily="34" charset="-128"/>
              <a:ea typeface="AXIS Std M" panose="020B0600000000000000" pitchFamily="34" charset="-128"/>
            </a:endParaRPr>
          </a:p>
        </p:txBody>
      </p:sp>
      <p:sp>
        <p:nvSpPr>
          <p:cNvPr id="24" name="テキスト ボックス 23">
            <a:extLst>
              <a:ext uri="{FF2B5EF4-FFF2-40B4-BE49-F238E27FC236}">
                <a16:creationId xmlns:a16="http://schemas.microsoft.com/office/drawing/2014/main" id="{AC632455-8B00-4724-9852-4B3DFF63FA7C}"/>
              </a:ext>
            </a:extLst>
          </p:cNvPr>
          <p:cNvSpPr txBox="1"/>
          <p:nvPr/>
        </p:nvSpPr>
        <p:spPr>
          <a:xfrm>
            <a:off x="4030980" y="4773076"/>
            <a:ext cx="2682240" cy="923330"/>
          </a:xfrm>
          <a:prstGeom prst="rect">
            <a:avLst/>
          </a:prstGeom>
          <a:noFill/>
        </p:spPr>
        <p:txBody>
          <a:bodyPr wrap="square">
            <a:spAutoFit/>
          </a:bodyPr>
          <a:lstStyle/>
          <a:p>
            <a:r>
              <a:rPr lang="ja-JP" altLang="en-US" sz="900" b="1" dirty="0">
                <a:solidFill>
                  <a:srgbClr val="353535"/>
                </a:solidFill>
                <a:latin typeface="AXIS Std L" panose="020B0400000000000000" pitchFamily="34" charset="-128"/>
                <a:ea typeface="AXIS Std L" panose="020B0400000000000000" pitchFamily="34" charset="-128"/>
              </a:rPr>
              <a:t>アカウント作成をタップし</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名前と電話番号またはメールアドレスを</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生年月日を入力して</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次へ</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をタップします</a:t>
            </a:r>
            <a:r>
              <a:rPr lang="en-US" altLang="ja-JP" sz="900" b="1" dirty="0">
                <a:solidFill>
                  <a:srgbClr val="353535"/>
                </a:solidFill>
                <a:latin typeface="AXIS Std L" panose="020B0400000000000000" pitchFamily="34" charset="-128"/>
                <a:ea typeface="AXIS Std L" panose="020B0400000000000000" pitchFamily="34" charset="-128"/>
              </a:rPr>
              <a:t>｡</a:t>
            </a:r>
          </a:p>
          <a:p>
            <a:endParaRPr lang="en-US" altLang="ja-JP" sz="900" b="1" dirty="0">
              <a:solidFill>
                <a:srgbClr val="353535"/>
              </a:solidFill>
              <a:latin typeface="AXIS Std L" panose="020B0400000000000000" pitchFamily="34" charset="-128"/>
              <a:ea typeface="AXIS Std L" panose="020B0400000000000000" pitchFamily="34" charset="-128"/>
            </a:endParaRPr>
          </a:p>
          <a:p>
            <a:r>
              <a:rPr lang="ja-JP" altLang="en-US" sz="900" b="1" dirty="0">
                <a:solidFill>
                  <a:srgbClr val="353535"/>
                </a:solidFill>
                <a:latin typeface="AXIS Std L" panose="020B0400000000000000" pitchFamily="34" charset="-128"/>
                <a:ea typeface="AXIS Std L" panose="020B0400000000000000" pitchFamily="34" charset="-128"/>
              </a:rPr>
              <a:t>次の画面でも</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次へ</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a:t>
            </a:r>
            <a:r>
              <a:rPr lang="en-US" altLang="ja-JP" sz="900" b="1" dirty="0">
                <a:solidFill>
                  <a:srgbClr val="353535"/>
                </a:solidFill>
                <a:latin typeface="AXIS Std L" panose="020B0400000000000000" pitchFamily="34" charset="-128"/>
                <a:ea typeface="AXIS Std L" panose="020B0400000000000000" pitchFamily="34" charset="-128"/>
              </a:rPr>
              <a:t>､</a:t>
            </a:r>
          </a:p>
          <a:p>
            <a:r>
              <a:rPr lang="ja-JP" altLang="en-US" sz="900" b="1" dirty="0">
                <a:solidFill>
                  <a:srgbClr val="353535"/>
                </a:solidFill>
                <a:latin typeface="AXIS Std L" panose="020B0400000000000000" pitchFamily="34" charset="-128"/>
                <a:ea typeface="AXIS Std L" panose="020B0400000000000000" pitchFamily="34" charset="-128"/>
              </a:rPr>
              <a:t>表示された画面で</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登録する</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をタップします</a:t>
            </a:r>
            <a:r>
              <a:rPr lang="en-US" altLang="ja-JP" sz="900" b="1" dirty="0">
                <a:solidFill>
                  <a:srgbClr val="353535"/>
                </a:solidFill>
                <a:latin typeface="AXIS Std L" panose="020B0400000000000000" pitchFamily="34" charset="-128"/>
                <a:ea typeface="AXIS Std L" panose="020B0400000000000000" pitchFamily="34" charset="-128"/>
              </a:rPr>
              <a:t>｡</a:t>
            </a:r>
          </a:p>
        </p:txBody>
      </p:sp>
      <p:sp>
        <p:nvSpPr>
          <p:cNvPr id="42" name="四角形: 角を丸くする 41">
            <a:extLst>
              <a:ext uri="{FF2B5EF4-FFF2-40B4-BE49-F238E27FC236}">
                <a16:creationId xmlns:a16="http://schemas.microsoft.com/office/drawing/2014/main" id="{14ED4005-BAB2-4F1D-B826-067A4165A676}"/>
              </a:ext>
            </a:extLst>
          </p:cNvPr>
          <p:cNvSpPr/>
          <p:nvPr/>
        </p:nvSpPr>
        <p:spPr>
          <a:xfrm>
            <a:off x="104140" y="4210665"/>
            <a:ext cx="406400" cy="381000"/>
          </a:xfrm>
          <a:prstGeom prst="roundRect">
            <a:avLst/>
          </a:prstGeom>
          <a:solidFill>
            <a:srgbClr val="5EA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atin typeface="AXIS Std M" panose="020B0600000000000000" pitchFamily="34" charset="-128"/>
                <a:ea typeface="AXIS Std M" panose="020B0600000000000000" pitchFamily="34" charset="-128"/>
              </a:rPr>
              <a:t>2</a:t>
            </a:r>
            <a:endParaRPr kumimoji="1" lang="ja-JP" altLang="en-US" sz="1600" dirty="0">
              <a:latin typeface="AXIS Std M" panose="020B0600000000000000" pitchFamily="34" charset="-128"/>
              <a:ea typeface="AXIS Std M" panose="020B0600000000000000" pitchFamily="34" charset="-128"/>
            </a:endParaRPr>
          </a:p>
        </p:txBody>
      </p:sp>
      <p:grpSp>
        <p:nvGrpSpPr>
          <p:cNvPr id="10" name="グループ化 9">
            <a:extLst>
              <a:ext uri="{FF2B5EF4-FFF2-40B4-BE49-F238E27FC236}">
                <a16:creationId xmlns:a16="http://schemas.microsoft.com/office/drawing/2014/main" id="{24BFB93B-E607-4F28-8A0C-7B7B519F9230}"/>
              </a:ext>
            </a:extLst>
          </p:cNvPr>
          <p:cNvGrpSpPr/>
          <p:nvPr/>
        </p:nvGrpSpPr>
        <p:grpSpPr>
          <a:xfrm>
            <a:off x="1353464" y="2155304"/>
            <a:ext cx="4151071" cy="1972748"/>
            <a:chOff x="1353464" y="3824574"/>
            <a:chExt cx="4151071" cy="1972748"/>
          </a:xfrm>
        </p:grpSpPr>
        <p:pic>
          <p:nvPicPr>
            <p:cNvPr id="13" name="図 12">
              <a:extLst>
                <a:ext uri="{FF2B5EF4-FFF2-40B4-BE49-F238E27FC236}">
                  <a16:creationId xmlns:a16="http://schemas.microsoft.com/office/drawing/2014/main" id="{1B7CEAC8-4599-4FA6-BDFD-951F4E7CA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621" y="4242166"/>
              <a:ext cx="1379689" cy="1379686"/>
            </a:xfrm>
            <a:prstGeom prst="rect">
              <a:avLst/>
            </a:prstGeom>
          </p:spPr>
        </p:pic>
        <p:pic>
          <p:nvPicPr>
            <p:cNvPr id="37" name="図 36">
              <a:extLst>
                <a:ext uri="{FF2B5EF4-FFF2-40B4-BE49-F238E27FC236}">
                  <a16:creationId xmlns:a16="http://schemas.microsoft.com/office/drawing/2014/main" id="{A9428F6C-9821-41F0-9529-E4FCFA397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4689" y="4242166"/>
              <a:ext cx="1379689" cy="1379686"/>
            </a:xfrm>
            <a:prstGeom prst="rect">
              <a:avLst/>
            </a:prstGeom>
          </p:spPr>
        </p:pic>
        <p:pic>
          <p:nvPicPr>
            <p:cNvPr id="7" name="図 6">
              <a:extLst>
                <a:ext uri="{FF2B5EF4-FFF2-40B4-BE49-F238E27FC236}">
                  <a16:creationId xmlns:a16="http://schemas.microsoft.com/office/drawing/2014/main" id="{27382596-8D7C-4C7D-9E56-4E6091EAEA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372" y="3824574"/>
              <a:ext cx="1377698" cy="505577"/>
            </a:xfrm>
            <a:prstGeom prst="rect">
              <a:avLst/>
            </a:prstGeom>
          </p:spPr>
        </p:pic>
        <p:pic>
          <p:nvPicPr>
            <p:cNvPr id="9" name="図 8">
              <a:extLst>
                <a:ext uri="{FF2B5EF4-FFF2-40B4-BE49-F238E27FC236}">
                  <a16:creationId xmlns:a16="http://schemas.microsoft.com/office/drawing/2014/main" id="{7A463CA1-6A08-4DC0-A27F-3BBA137919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5886" y="3824574"/>
              <a:ext cx="1697294" cy="505577"/>
            </a:xfrm>
            <a:prstGeom prst="rect">
              <a:avLst/>
            </a:prstGeom>
          </p:spPr>
        </p:pic>
        <p:sp>
          <p:nvSpPr>
            <p:cNvPr id="32" name="正方形/長方形 31">
              <a:extLst>
                <a:ext uri="{FF2B5EF4-FFF2-40B4-BE49-F238E27FC236}">
                  <a16:creationId xmlns:a16="http://schemas.microsoft.com/office/drawing/2014/main" id="{E7D51602-58FF-4DD7-8CC1-E3DCE1F02C2D}"/>
                </a:ext>
              </a:extLst>
            </p:cNvPr>
            <p:cNvSpPr/>
            <p:nvPr/>
          </p:nvSpPr>
          <p:spPr>
            <a:xfrm>
              <a:off x="1353464" y="5566023"/>
              <a:ext cx="2020002" cy="231299"/>
            </a:xfrm>
            <a:prstGeom prst="rect">
              <a:avLst/>
            </a:prstGeom>
            <a:solidFill>
              <a:srgbClr val="178B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latin typeface="AXIS Std L" panose="020B0400000000000000" pitchFamily="34" charset="-128"/>
                  <a:ea typeface="AXIS Std L" panose="020B0400000000000000" pitchFamily="34" charset="-128"/>
                </a:rPr>
                <a:t>iPhone</a:t>
              </a:r>
              <a:r>
                <a:rPr kumimoji="1" lang="ja-JP" altLang="en-US" sz="1400" dirty="0">
                  <a:latin typeface="AXIS Std L" panose="020B0400000000000000" pitchFamily="34" charset="-128"/>
                  <a:ea typeface="AXIS Std L" panose="020B0400000000000000" pitchFamily="34" charset="-128"/>
                </a:rPr>
                <a:t>の方</a:t>
              </a:r>
              <a:endParaRPr kumimoji="1" lang="en-US" altLang="ja-JP" sz="1400" dirty="0">
                <a:latin typeface="AXIS Std L" panose="020B0400000000000000" pitchFamily="34" charset="-128"/>
                <a:ea typeface="AXIS Std L" panose="020B0400000000000000" pitchFamily="34" charset="-128"/>
              </a:endParaRPr>
            </a:p>
          </p:txBody>
        </p:sp>
        <p:sp>
          <p:nvSpPr>
            <p:cNvPr id="36" name="正方形/長方形 35">
              <a:extLst>
                <a:ext uri="{FF2B5EF4-FFF2-40B4-BE49-F238E27FC236}">
                  <a16:creationId xmlns:a16="http://schemas.microsoft.com/office/drawing/2014/main" id="{112C654D-0A34-46C9-A905-50664D451493}"/>
                </a:ext>
              </a:extLst>
            </p:cNvPr>
            <p:cNvSpPr/>
            <p:nvPr/>
          </p:nvSpPr>
          <p:spPr>
            <a:xfrm>
              <a:off x="3484533" y="5566023"/>
              <a:ext cx="2020002" cy="231299"/>
            </a:xfrm>
            <a:prstGeom prst="rect">
              <a:avLst/>
            </a:prstGeom>
            <a:solidFill>
              <a:srgbClr val="E944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latin typeface="AXIS Std L" panose="020B0400000000000000" pitchFamily="34" charset="-128"/>
                  <a:ea typeface="AXIS Std L" panose="020B0400000000000000" pitchFamily="34" charset="-128"/>
                </a:rPr>
                <a:t>Android</a:t>
              </a:r>
              <a:r>
                <a:rPr kumimoji="1" lang="ja-JP" altLang="en-US" sz="1400" dirty="0">
                  <a:latin typeface="AXIS Std L" panose="020B0400000000000000" pitchFamily="34" charset="-128"/>
                  <a:ea typeface="AXIS Std L" panose="020B0400000000000000" pitchFamily="34" charset="-128"/>
                </a:rPr>
                <a:t>の方</a:t>
              </a:r>
              <a:endParaRPr kumimoji="1" lang="en-US" altLang="ja-JP" sz="1400" dirty="0">
                <a:latin typeface="AXIS Std L" panose="020B0400000000000000" pitchFamily="34" charset="-128"/>
                <a:ea typeface="AXIS Std L" panose="020B0400000000000000" pitchFamily="34" charset="-128"/>
              </a:endParaRPr>
            </a:p>
          </p:txBody>
        </p:sp>
      </p:grpSp>
      <p:sp>
        <p:nvSpPr>
          <p:cNvPr id="45" name="テキスト ボックス 44">
            <a:extLst>
              <a:ext uri="{FF2B5EF4-FFF2-40B4-BE49-F238E27FC236}">
                <a16:creationId xmlns:a16="http://schemas.microsoft.com/office/drawing/2014/main" id="{83A923D9-767D-4764-89FB-D6A212CFB0B1}"/>
              </a:ext>
            </a:extLst>
          </p:cNvPr>
          <p:cNvSpPr txBox="1"/>
          <p:nvPr/>
        </p:nvSpPr>
        <p:spPr>
          <a:xfrm>
            <a:off x="481330" y="7034527"/>
            <a:ext cx="6164580" cy="369332"/>
          </a:xfrm>
          <a:prstGeom prst="rect">
            <a:avLst/>
          </a:prstGeom>
          <a:noFill/>
        </p:spPr>
        <p:txBody>
          <a:bodyPr wrap="square">
            <a:spAutoFit/>
          </a:bodyPr>
          <a:lstStyle/>
          <a:p>
            <a:r>
              <a:rPr lang="ja-JP" altLang="en-US" i="0" dirty="0">
                <a:solidFill>
                  <a:srgbClr val="353535"/>
                </a:solidFill>
                <a:effectLst/>
                <a:latin typeface="AXIS Std M" panose="020B0600000000000000" pitchFamily="34" charset="-128"/>
                <a:ea typeface="AXIS Std M" panose="020B0600000000000000" pitchFamily="34" charset="-128"/>
              </a:rPr>
              <a:t>電話番号認証を行う</a:t>
            </a:r>
            <a:endParaRPr lang="en-US" altLang="ja-JP" i="0" dirty="0">
              <a:solidFill>
                <a:srgbClr val="353535"/>
              </a:solidFill>
              <a:effectLst/>
              <a:latin typeface="AXIS Std M" panose="020B0600000000000000" pitchFamily="34" charset="-128"/>
              <a:ea typeface="AXIS Std M" panose="020B0600000000000000" pitchFamily="34" charset="-128"/>
            </a:endParaRPr>
          </a:p>
        </p:txBody>
      </p:sp>
      <p:sp>
        <p:nvSpPr>
          <p:cNvPr id="47" name="四角形: 角を丸くする 46">
            <a:extLst>
              <a:ext uri="{FF2B5EF4-FFF2-40B4-BE49-F238E27FC236}">
                <a16:creationId xmlns:a16="http://schemas.microsoft.com/office/drawing/2014/main" id="{543D3B20-852C-4FA7-8025-B468756E8348}"/>
              </a:ext>
            </a:extLst>
          </p:cNvPr>
          <p:cNvSpPr/>
          <p:nvPr/>
        </p:nvSpPr>
        <p:spPr>
          <a:xfrm>
            <a:off x="104140" y="7028177"/>
            <a:ext cx="406400" cy="381000"/>
          </a:xfrm>
          <a:prstGeom prst="roundRect">
            <a:avLst/>
          </a:prstGeom>
          <a:solidFill>
            <a:srgbClr val="5EA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atin typeface="AXIS Std M" panose="020B0600000000000000" pitchFamily="34" charset="-128"/>
                <a:ea typeface="AXIS Std M" panose="020B0600000000000000" pitchFamily="34" charset="-128"/>
              </a:rPr>
              <a:t>3</a:t>
            </a:r>
            <a:endParaRPr kumimoji="1" lang="ja-JP" altLang="en-US" sz="1600" dirty="0">
              <a:latin typeface="AXIS Std M" panose="020B0600000000000000" pitchFamily="34" charset="-128"/>
              <a:ea typeface="AXIS Std M" panose="020B0600000000000000" pitchFamily="34" charset="-128"/>
            </a:endParaRPr>
          </a:p>
        </p:txBody>
      </p:sp>
      <p:pic>
        <p:nvPicPr>
          <p:cNvPr id="50" name="図 49">
            <a:extLst>
              <a:ext uri="{FF2B5EF4-FFF2-40B4-BE49-F238E27FC236}">
                <a16:creationId xmlns:a16="http://schemas.microsoft.com/office/drawing/2014/main" id="{AE9F40C7-4A51-40FC-BBE1-B47F65AAA702}"/>
              </a:ext>
            </a:extLst>
          </p:cNvPr>
          <p:cNvPicPr>
            <a:picLocks noChangeAspect="1"/>
          </p:cNvPicPr>
          <p:nvPr/>
        </p:nvPicPr>
        <p:blipFill rotWithShape="1">
          <a:blip r:embed="rId6">
            <a:extLst>
              <a:ext uri="{28A0092B-C50C-407E-A947-70E740481C1C}">
                <a14:useLocalDpi xmlns:a14="http://schemas.microsoft.com/office/drawing/2010/main" val="0"/>
              </a:ext>
            </a:extLst>
          </a:blip>
          <a:srcRect l="2869" t="14341" b="60178"/>
          <a:stretch/>
        </p:blipFill>
        <p:spPr>
          <a:xfrm>
            <a:off x="212090" y="4722510"/>
            <a:ext cx="3719830" cy="2118938"/>
          </a:xfrm>
          <a:prstGeom prst="rect">
            <a:avLst/>
          </a:prstGeom>
        </p:spPr>
      </p:pic>
      <p:pic>
        <p:nvPicPr>
          <p:cNvPr id="52" name="図 51">
            <a:extLst>
              <a:ext uri="{FF2B5EF4-FFF2-40B4-BE49-F238E27FC236}">
                <a16:creationId xmlns:a16="http://schemas.microsoft.com/office/drawing/2014/main" id="{0CEE7506-10CF-4270-8034-393CB93499ED}"/>
              </a:ext>
            </a:extLst>
          </p:cNvPr>
          <p:cNvPicPr>
            <a:picLocks noChangeAspect="1"/>
          </p:cNvPicPr>
          <p:nvPr/>
        </p:nvPicPr>
        <p:blipFill rotWithShape="1">
          <a:blip r:embed="rId7">
            <a:extLst>
              <a:ext uri="{28A0092B-C50C-407E-A947-70E740481C1C}">
                <a14:useLocalDpi xmlns:a14="http://schemas.microsoft.com/office/drawing/2010/main" val="0"/>
              </a:ext>
            </a:extLst>
          </a:blip>
          <a:srcRect l="2869" t="51778" b="24797"/>
          <a:stretch/>
        </p:blipFill>
        <p:spPr>
          <a:xfrm>
            <a:off x="63415" y="7445268"/>
            <a:ext cx="3868505" cy="2025920"/>
          </a:xfrm>
          <a:prstGeom prst="rect">
            <a:avLst/>
          </a:prstGeom>
        </p:spPr>
      </p:pic>
      <p:sp>
        <p:nvSpPr>
          <p:cNvPr id="53" name="テキスト ボックス 52">
            <a:extLst>
              <a:ext uri="{FF2B5EF4-FFF2-40B4-BE49-F238E27FC236}">
                <a16:creationId xmlns:a16="http://schemas.microsoft.com/office/drawing/2014/main" id="{490CF514-0C45-433B-8C09-1D02A74605D9}"/>
              </a:ext>
            </a:extLst>
          </p:cNvPr>
          <p:cNvSpPr txBox="1"/>
          <p:nvPr/>
        </p:nvSpPr>
        <p:spPr>
          <a:xfrm>
            <a:off x="4030980" y="7522971"/>
            <a:ext cx="2682240" cy="923330"/>
          </a:xfrm>
          <a:prstGeom prst="rect">
            <a:avLst/>
          </a:prstGeom>
          <a:noFill/>
        </p:spPr>
        <p:txBody>
          <a:bodyPr wrap="square">
            <a:spAutoFit/>
          </a:bodyPr>
          <a:lstStyle/>
          <a:p>
            <a:r>
              <a:rPr lang="ja-JP" altLang="en-US" sz="900" b="1" dirty="0">
                <a:solidFill>
                  <a:srgbClr val="353535"/>
                </a:solidFill>
                <a:latin typeface="AXIS Std L" panose="020B0400000000000000" pitchFamily="34" charset="-128"/>
                <a:ea typeface="AXIS Std L" panose="020B0400000000000000" pitchFamily="34" charset="-128"/>
              </a:rPr>
              <a:t>アカウント作成をタップし</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名前と電話番号またはメールアドレスを</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生年月日を入力して</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次へ</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をタップします</a:t>
            </a:r>
            <a:r>
              <a:rPr lang="en-US" altLang="ja-JP" sz="900" b="1" dirty="0">
                <a:solidFill>
                  <a:srgbClr val="353535"/>
                </a:solidFill>
                <a:latin typeface="AXIS Std L" panose="020B0400000000000000" pitchFamily="34" charset="-128"/>
                <a:ea typeface="AXIS Std L" panose="020B0400000000000000" pitchFamily="34" charset="-128"/>
              </a:rPr>
              <a:t>｡</a:t>
            </a:r>
          </a:p>
          <a:p>
            <a:endParaRPr lang="en-US" altLang="ja-JP" sz="900" b="1" dirty="0">
              <a:solidFill>
                <a:srgbClr val="353535"/>
              </a:solidFill>
              <a:latin typeface="AXIS Std L" panose="020B0400000000000000" pitchFamily="34" charset="-128"/>
              <a:ea typeface="AXIS Std L" panose="020B0400000000000000" pitchFamily="34" charset="-128"/>
            </a:endParaRPr>
          </a:p>
          <a:p>
            <a:r>
              <a:rPr lang="ja-JP" altLang="en-US" sz="900" b="1" dirty="0">
                <a:solidFill>
                  <a:srgbClr val="353535"/>
                </a:solidFill>
                <a:latin typeface="AXIS Std L" panose="020B0400000000000000" pitchFamily="34" charset="-128"/>
                <a:ea typeface="AXIS Std L" panose="020B0400000000000000" pitchFamily="34" charset="-128"/>
              </a:rPr>
              <a:t>次の画面でも</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次へ</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a:t>
            </a:r>
            <a:r>
              <a:rPr lang="en-US" altLang="ja-JP" sz="900" b="1" dirty="0">
                <a:solidFill>
                  <a:srgbClr val="353535"/>
                </a:solidFill>
                <a:latin typeface="AXIS Std L" panose="020B0400000000000000" pitchFamily="34" charset="-128"/>
                <a:ea typeface="AXIS Std L" panose="020B0400000000000000" pitchFamily="34" charset="-128"/>
              </a:rPr>
              <a:t>､</a:t>
            </a:r>
          </a:p>
          <a:p>
            <a:r>
              <a:rPr lang="ja-JP" altLang="en-US" sz="900" b="1" dirty="0">
                <a:solidFill>
                  <a:srgbClr val="353535"/>
                </a:solidFill>
                <a:latin typeface="AXIS Std L" panose="020B0400000000000000" pitchFamily="34" charset="-128"/>
                <a:ea typeface="AXIS Std L" panose="020B0400000000000000" pitchFamily="34" charset="-128"/>
              </a:rPr>
              <a:t>表示された画面で</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登録する</a:t>
            </a:r>
            <a:r>
              <a:rPr lang="en-US" altLang="ja-JP" sz="900" b="1" dirty="0">
                <a:solidFill>
                  <a:srgbClr val="353535"/>
                </a:solidFill>
                <a:latin typeface="AXIS Std L" panose="020B0400000000000000" pitchFamily="34" charset="-128"/>
                <a:ea typeface="AXIS Std L" panose="020B0400000000000000" pitchFamily="34" charset="-128"/>
              </a:rPr>
              <a:t>｣</a:t>
            </a:r>
            <a:r>
              <a:rPr lang="ja-JP" altLang="en-US" sz="900" b="1" dirty="0">
                <a:solidFill>
                  <a:srgbClr val="353535"/>
                </a:solidFill>
                <a:latin typeface="AXIS Std L" panose="020B0400000000000000" pitchFamily="34" charset="-128"/>
                <a:ea typeface="AXIS Std L" panose="020B0400000000000000" pitchFamily="34" charset="-128"/>
              </a:rPr>
              <a:t>をタップします</a:t>
            </a:r>
            <a:r>
              <a:rPr lang="en-US" altLang="ja-JP" sz="900" b="1" dirty="0">
                <a:solidFill>
                  <a:srgbClr val="353535"/>
                </a:solidFill>
                <a:latin typeface="AXIS Std L" panose="020B0400000000000000" pitchFamily="34" charset="-128"/>
                <a:ea typeface="AXIS Std L" panose="020B0400000000000000" pitchFamily="34" charset="-128"/>
              </a:rPr>
              <a:t>｡</a:t>
            </a:r>
          </a:p>
        </p:txBody>
      </p:sp>
    </p:spTree>
    <p:extLst>
      <p:ext uri="{BB962C8B-B14F-4D97-AF65-F5344CB8AC3E}">
        <p14:creationId xmlns:p14="http://schemas.microsoft.com/office/powerpoint/2010/main" val="792354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図 43">
            <a:extLst>
              <a:ext uri="{FF2B5EF4-FFF2-40B4-BE49-F238E27FC236}">
                <a16:creationId xmlns:a16="http://schemas.microsoft.com/office/drawing/2014/main" id="{68787423-CB8A-430E-AD8B-57541947085B}"/>
              </a:ext>
            </a:extLst>
          </p:cNvPr>
          <p:cNvPicPr>
            <a:picLocks noChangeAspect="1"/>
          </p:cNvPicPr>
          <p:nvPr/>
        </p:nvPicPr>
        <p:blipFill rotWithShape="1">
          <a:blip r:embed="rId2">
            <a:extLst>
              <a:ext uri="{28A0092B-C50C-407E-A947-70E740481C1C}">
                <a14:useLocalDpi xmlns:a14="http://schemas.microsoft.com/office/drawing/2010/main" val="0"/>
              </a:ext>
            </a:extLst>
          </a:blip>
          <a:srcRect l="4504" t="28541" r="13537" b="49710"/>
          <a:stretch/>
        </p:blipFill>
        <p:spPr>
          <a:xfrm>
            <a:off x="239221" y="1389110"/>
            <a:ext cx="3692700" cy="2127898"/>
          </a:xfrm>
          <a:prstGeom prst="rect">
            <a:avLst/>
          </a:prstGeom>
        </p:spPr>
      </p:pic>
      <p:sp>
        <p:nvSpPr>
          <p:cNvPr id="11" name="正方形/長方形 10">
            <a:extLst>
              <a:ext uri="{FF2B5EF4-FFF2-40B4-BE49-F238E27FC236}">
                <a16:creationId xmlns:a16="http://schemas.microsoft.com/office/drawing/2014/main" id="{4F67F4E7-A2FE-4C84-8120-C8C675FEEE72}"/>
              </a:ext>
            </a:extLst>
          </p:cNvPr>
          <p:cNvSpPr/>
          <p:nvPr/>
        </p:nvSpPr>
        <p:spPr>
          <a:xfrm>
            <a:off x="0" y="1"/>
            <a:ext cx="6858000" cy="845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6" dirty="0"/>
          </a:p>
        </p:txBody>
      </p:sp>
      <p:sp>
        <p:nvSpPr>
          <p:cNvPr id="17" name="正方形/長方形 16">
            <a:extLst>
              <a:ext uri="{FF2B5EF4-FFF2-40B4-BE49-F238E27FC236}">
                <a16:creationId xmlns:a16="http://schemas.microsoft.com/office/drawing/2014/main" id="{5D4E47B4-DEE4-4AB4-B3F4-82B90BBBB9BE}"/>
              </a:ext>
            </a:extLst>
          </p:cNvPr>
          <p:cNvSpPr/>
          <p:nvPr/>
        </p:nvSpPr>
        <p:spPr>
          <a:xfrm>
            <a:off x="-1" y="116112"/>
            <a:ext cx="4212772" cy="544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938" dirty="0">
                <a:solidFill>
                  <a:srgbClr val="5EAADE"/>
                </a:solidFill>
                <a:latin typeface="AXIS Std M" panose="020B0600000000000000" pitchFamily="34" charset="-128"/>
                <a:ea typeface="AXIS Std M" panose="020B0600000000000000" pitchFamily="34" charset="-128"/>
              </a:rPr>
              <a:t>Twitter</a:t>
            </a:r>
            <a:r>
              <a:rPr kumimoji="1" lang="ja-JP" altLang="en-US" sz="1938" dirty="0">
                <a:solidFill>
                  <a:srgbClr val="5EAADE"/>
                </a:solidFill>
                <a:latin typeface="AXIS Std M" panose="020B0600000000000000" pitchFamily="34" charset="-128"/>
                <a:ea typeface="AXIS Std M" panose="020B0600000000000000" pitchFamily="34" charset="-128"/>
              </a:rPr>
              <a:t>　</a:t>
            </a:r>
            <a:r>
              <a:rPr kumimoji="1" lang="en-US" altLang="ja-JP" sz="1938" dirty="0">
                <a:solidFill>
                  <a:srgbClr val="5EAADE"/>
                </a:solidFill>
                <a:latin typeface="AXIS Std M" panose="020B0600000000000000" pitchFamily="34" charset="-128"/>
                <a:ea typeface="AXIS Std M" panose="020B0600000000000000" pitchFamily="34" charset="-128"/>
              </a:rPr>
              <a:t>【</a:t>
            </a:r>
            <a:r>
              <a:rPr kumimoji="1" lang="ja-JP" altLang="en-US" sz="1938" dirty="0">
                <a:solidFill>
                  <a:srgbClr val="5EAADE"/>
                </a:solidFill>
                <a:latin typeface="AXIS Std M" panose="020B0600000000000000" pitchFamily="34" charset="-128"/>
                <a:ea typeface="AXIS Std M" panose="020B0600000000000000" pitchFamily="34" charset="-128"/>
              </a:rPr>
              <a:t>スマートフォン</a:t>
            </a:r>
            <a:r>
              <a:rPr kumimoji="1" lang="en-US" altLang="ja-JP" sz="1938" dirty="0">
                <a:solidFill>
                  <a:srgbClr val="5EAADE"/>
                </a:solidFill>
                <a:latin typeface="AXIS Std M" panose="020B0600000000000000" pitchFamily="34" charset="-128"/>
                <a:ea typeface="AXIS Std M" panose="020B0600000000000000" pitchFamily="34" charset="-128"/>
              </a:rPr>
              <a:t>】</a:t>
            </a:r>
          </a:p>
        </p:txBody>
      </p:sp>
      <p:pic>
        <p:nvPicPr>
          <p:cNvPr id="3" name="図 2">
            <a:extLst>
              <a:ext uri="{FF2B5EF4-FFF2-40B4-BE49-F238E27FC236}">
                <a16:creationId xmlns:a16="http://schemas.microsoft.com/office/drawing/2014/main" id="{5512A44B-3593-4800-8109-CA1BC5049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5069" y="0"/>
            <a:ext cx="1151164" cy="863372"/>
          </a:xfrm>
          <a:prstGeom prst="rect">
            <a:avLst/>
          </a:prstGeom>
        </p:spPr>
      </p:pic>
      <p:pic>
        <p:nvPicPr>
          <p:cNvPr id="45" name="図 44">
            <a:extLst>
              <a:ext uri="{FF2B5EF4-FFF2-40B4-BE49-F238E27FC236}">
                <a16:creationId xmlns:a16="http://schemas.microsoft.com/office/drawing/2014/main" id="{F8ACB500-97FB-40A1-8431-2D311F5B1C21}"/>
              </a:ext>
            </a:extLst>
          </p:cNvPr>
          <p:cNvPicPr>
            <a:picLocks noChangeAspect="1"/>
          </p:cNvPicPr>
          <p:nvPr/>
        </p:nvPicPr>
        <p:blipFill rotWithShape="1">
          <a:blip r:embed="rId4">
            <a:extLst>
              <a:ext uri="{28A0092B-C50C-407E-A947-70E740481C1C}">
                <a14:useLocalDpi xmlns:a14="http://schemas.microsoft.com/office/drawing/2010/main" val="0"/>
              </a:ext>
            </a:extLst>
          </a:blip>
          <a:srcRect l="4504" t="54665" r="13537" b="13026"/>
          <a:stretch/>
        </p:blipFill>
        <p:spPr>
          <a:xfrm>
            <a:off x="63415" y="4188249"/>
            <a:ext cx="3868505" cy="3311736"/>
          </a:xfrm>
          <a:prstGeom prst="rect">
            <a:avLst/>
          </a:prstGeom>
        </p:spPr>
      </p:pic>
      <p:sp>
        <p:nvSpPr>
          <p:cNvPr id="54" name="テキスト ボックス 53">
            <a:extLst>
              <a:ext uri="{FF2B5EF4-FFF2-40B4-BE49-F238E27FC236}">
                <a16:creationId xmlns:a16="http://schemas.microsoft.com/office/drawing/2014/main" id="{3C27E76B-354C-4458-9D06-33AB48B2751B}"/>
              </a:ext>
            </a:extLst>
          </p:cNvPr>
          <p:cNvSpPr txBox="1"/>
          <p:nvPr/>
        </p:nvSpPr>
        <p:spPr>
          <a:xfrm>
            <a:off x="481330" y="869722"/>
            <a:ext cx="6164580" cy="369332"/>
          </a:xfrm>
          <a:prstGeom prst="rect">
            <a:avLst/>
          </a:prstGeom>
          <a:noFill/>
        </p:spPr>
        <p:txBody>
          <a:bodyPr wrap="square">
            <a:spAutoFit/>
          </a:bodyPr>
          <a:lstStyle/>
          <a:p>
            <a:r>
              <a:rPr lang="ja-JP" altLang="en-US" i="0" dirty="0">
                <a:solidFill>
                  <a:srgbClr val="353535"/>
                </a:solidFill>
                <a:effectLst/>
                <a:latin typeface="AXIS Std M" panose="020B0600000000000000" pitchFamily="34" charset="-128"/>
                <a:ea typeface="AXIS Std M" panose="020B0600000000000000" pitchFamily="34" charset="-128"/>
              </a:rPr>
              <a:t>パスワード登録を行う</a:t>
            </a:r>
            <a:endParaRPr lang="en-US" altLang="ja-JP" i="0" dirty="0">
              <a:solidFill>
                <a:srgbClr val="353535"/>
              </a:solidFill>
              <a:effectLst/>
              <a:latin typeface="AXIS Std M" panose="020B0600000000000000" pitchFamily="34" charset="-128"/>
              <a:ea typeface="AXIS Std M" panose="020B0600000000000000" pitchFamily="34" charset="-128"/>
            </a:endParaRPr>
          </a:p>
        </p:txBody>
      </p:sp>
      <p:sp>
        <p:nvSpPr>
          <p:cNvPr id="55" name="テキスト ボックス 54">
            <a:extLst>
              <a:ext uri="{FF2B5EF4-FFF2-40B4-BE49-F238E27FC236}">
                <a16:creationId xmlns:a16="http://schemas.microsoft.com/office/drawing/2014/main" id="{88087DA5-74B4-4E62-91DD-186B83E3C425}"/>
              </a:ext>
            </a:extLst>
          </p:cNvPr>
          <p:cNvSpPr txBox="1"/>
          <p:nvPr/>
        </p:nvSpPr>
        <p:spPr>
          <a:xfrm>
            <a:off x="4030980" y="1425783"/>
            <a:ext cx="2682240" cy="1061829"/>
          </a:xfrm>
          <a:prstGeom prst="rect">
            <a:avLst/>
          </a:prstGeom>
          <a:noFill/>
        </p:spPr>
        <p:txBody>
          <a:bodyPr wrap="square">
            <a:spAutoFit/>
          </a:bodyPr>
          <a:lstStyle/>
          <a:p>
            <a:r>
              <a:rPr lang="ja-JP" altLang="en-US" sz="900" b="1" dirty="0">
                <a:solidFill>
                  <a:srgbClr val="353535"/>
                </a:solidFill>
                <a:latin typeface="AXIS Std L" panose="020B0400000000000000" pitchFamily="34" charset="-128"/>
                <a:ea typeface="AXIS Std L" panose="020B0400000000000000" pitchFamily="34" charset="-128"/>
              </a:rPr>
              <a:t>●●</a:t>
            </a:r>
            <a:endParaRPr lang="en-US" altLang="ja-JP" sz="900" b="1" dirty="0">
              <a:solidFill>
                <a:srgbClr val="353535"/>
              </a:solidFill>
              <a:latin typeface="AXIS Std L" panose="020B0400000000000000" pitchFamily="34" charset="-128"/>
              <a:ea typeface="AXIS Std L" panose="020B0400000000000000" pitchFamily="34" charset="-128"/>
            </a:endParaRPr>
          </a:p>
          <a:p>
            <a:endParaRPr lang="en-US" altLang="ja-JP" sz="900" b="1" dirty="0">
              <a:solidFill>
                <a:srgbClr val="353535"/>
              </a:solidFill>
              <a:latin typeface="AXIS Std L" panose="020B0400000000000000" pitchFamily="34" charset="-128"/>
              <a:ea typeface="AXIS Std L" panose="020B0400000000000000" pitchFamily="34" charset="-128"/>
            </a:endParaRPr>
          </a:p>
          <a:p>
            <a:endParaRPr lang="en-US" altLang="ja-JP" sz="900" b="1" dirty="0">
              <a:solidFill>
                <a:srgbClr val="353535"/>
              </a:solidFill>
              <a:latin typeface="AXIS Std L" panose="020B0400000000000000" pitchFamily="34" charset="-128"/>
              <a:ea typeface="AXIS Std L" panose="020B0400000000000000" pitchFamily="34" charset="-128"/>
            </a:endParaRPr>
          </a:p>
          <a:p>
            <a:endParaRPr lang="en-US" altLang="ja-JP" sz="900" b="1" dirty="0">
              <a:solidFill>
                <a:srgbClr val="353535"/>
              </a:solidFill>
              <a:latin typeface="AXIS Std L" panose="020B0400000000000000" pitchFamily="34" charset="-128"/>
              <a:ea typeface="AXIS Std L" panose="020B0400000000000000" pitchFamily="34" charset="-128"/>
            </a:endParaRPr>
          </a:p>
          <a:p>
            <a:endParaRPr lang="en-US" altLang="ja-JP" sz="900" b="1" dirty="0">
              <a:solidFill>
                <a:srgbClr val="353535"/>
              </a:solidFill>
              <a:latin typeface="AXIS Std L" panose="020B0400000000000000" pitchFamily="34" charset="-128"/>
              <a:ea typeface="AXIS Std L" panose="020B0400000000000000" pitchFamily="34" charset="-128"/>
            </a:endParaRPr>
          </a:p>
          <a:p>
            <a:endParaRPr lang="en-US" altLang="ja-JP" sz="900" b="1" dirty="0">
              <a:solidFill>
                <a:srgbClr val="FF0000"/>
              </a:solidFill>
              <a:latin typeface="AXIS Std L" panose="020B0400000000000000" pitchFamily="34" charset="-128"/>
              <a:ea typeface="AXIS Std L" panose="020B0400000000000000" pitchFamily="34" charset="-128"/>
            </a:endParaRPr>
          </a:p>
          <a:p>
            <a:r>
              <a:rPr lang="ja-JP" altLang="en-US" sz="900" b="1" dirty="0">
                <a:solidFill>
                  <a:srgbClr val="FF0000"/>
                </a:solidFill>
                <a:latin typeface="AXIS Std L" panose="020B0400000000000000" pitchFamily="34" charset="-128"/>
                <a:ea typeface="AXIS Std L" panose="020B0400000000000000" pitchFamily="34" charset="-128"/>
              </a:rPr>
              <a:t>注意点なども記載</a:t>
            </a:r>
            <a:endParaRPr lang="en-US" altLang="ja-JP" sz="900" b="1" dirty="0">
              <a:solidFill>
                <a:srgbClr val="FF0000"/>
              </a:solidFill>
              <a:latin typeface="AXIS Std L" panose="020B0400000000000000" pitchFamily="34" charset="-128"/>
              <a:ea typeface="AXIS Std L" panose="020B0400000000000000" pitchFamily="34" charset="-128"/>
            </a:endParaRPr>
          </a:p>
        </p:txBody>
      </p:sp>
      <p:sp>
        <p:nvSpPr>
          <p:cNvPr id="56" name="四角形: 角を丸くする 55">
            <a:extLst>
              <a:ext uri="{FF2B5EF4-FFF2-40B4-BE49-F238E27FC236}">
                <a16:creationId xmlns:a16="http://schemas.microsoft.com/office/drawing/2014/main" id="{026092FC-7575-4734-9B3F-FFD840D2F6F4}"/>
              </a:ext>
            </a:extLst>
          </p:cNvPr>
          <p:cNvSpPr/>
          <p:nvPr/>
        </p:nvSpPr>
        <p:spPr>
          <a:xfrm>
            <a:off x="104140" y="863372"/>
            <a:ext cx="406400" cy="381000"/>
          </a:xfrm>
          <a:prstGeom prst="roundRect">
            <a:avLst/>
          </a:prstGeom>
          <a:solidFill>
            <a:srgbClr val="5EA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atin typeface="AXIS Std M" panose="020B0600000000000000" pitchFamily="34" charset="-128"/>
                <a:ea typeface="AXIS Std M" panose="020B0600000000000000" pitchFamily="34" charset="-128"/>
              </a:rPr>
              <a:t>4</a:t>
            </a:r>
            <a:endParaRPr kumimoji="1" lang="ja-JP" altLang="en-US" sz="1600" dirty="0">
              <a:latin typeface="AXIS Std M" panose="020B0600000000000000" pitchFamily="34" charset="-128"/>
              <a:ea typeface="AXIS Std M" panose="020B0600000000000000" pitchFamily="34" charset="-128"/>
            </a:endParaRPr>
          </a:p>
        </p:txBody>
      </p:sp>
      <p:sp>
        <p:nvSpPr>
          <p:cNvPr id="57" name="テキスト ボックス 56">
            <a:extLst>
              <a:ext uri="{FF2B5EF4-FFF2-40B4-BE49-F238E27FC236}">
                <a16:creationId xmlns:a16="http://schemas.microsoft.com/office/drawing/2014/main" id="{2FF762BF-4041-4D1D-91C4-4893206314F6}"/>
              </a:ext>
            </a:extLst>
          </p:cNvPr>
          <p:cNvSpPr txBox="1"/>
          <p:nvPr/>
        </p:nvSpPr>
        <p:spPr>
          <a:xfrm>
            <a:off x="481330" y="3687234"/>
            <a:ext cx="6164580" cy="369332"/>
          </a:xfrm>
          <a:prstGeom prst="rect">
            <a:avLst/>
          </a:prstGeom>
          <a:noFill/>
        </p:spPr>
        <p:txBody>
          <a:bodyPr wrap="square">
            <a:spAutoFit/>
          </a:bodyPr>
          <a:lstStyle/>
          <a:p>
            <a:r>
              <a:rPr lang="ja-JP" altLang="en-US" i="0" dirty="0">
                <a:solidFill>
                  <a:srgbClr val="353535"/>
                </a:solidFill>
                <a:effectLst/>
                <a:latin typeface="AXIS Std M" panose="020B0600000000000000" pitchFamily="34" charset="-128"/>
                <a:ea typeface="AXIS Std M" panose="020B0600000000000000" pitchFamily="34" charset="-128"/>
              </a:rPr>
              <a:t>連絡先の同期などをスキップする</a:t>
            </a:r>
            <a:endParaRPr lang="en-US" altLang="ja-JP" i="0" dirty="0">
              <a:solidFill>
                <a:srgbClr val="353535"/>
              </a:solidFill>
              <a:effectLst/>
              <a:latin typeface="AXIS Std M" panose="020B0600000000000000" pitchFamily="34" charset="-128"/>
              <a:ea typeface="AXIS Std M" panose="020B0600000000000000" pitchFamily="34" charset="-128"/>
            </a:endParaRPr>
          </a:p>
        </p:txBody>
      </p:sp>
      <p:sp>
        <p:nvSpPr>
          <p:cNvPr id="58" name="四角形: 角を丸くする 57">
            <a:extLst>
              <a:ext uri="{FF2B5EF4-FFF2-40B4-BE49-F238E27FC236}">
                <a16:creationId xmlns:a16="http://schemas.microsoft.com/office/drawing/2014/main" id="{82013127-1660-4440-8A51-513982C782BC}"/>
              </a:ext>
            </a:extLst>
          </p:cNvPr>
          <p:cNvSpPr/>
          <p:nvPr/>
        </p:nvSpPr>
        <p:spPr>
          <a:xfrm>
            <a:off x="104140" y="3680884"/>
            <a:ext cx="406400" cy="381000"/>
          </a:xfrm>
          <a:prstGeom prst="roundRect">
            <a:avLst/>
          </a:prstGeom>
          <a:solidFill>
            <a:srgbClr val="5EA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atin typeface="AXIS Std M" panose="020B0600000000000000" pitchFamily="34" charset="-128"/>
                <a:ea typeface="AXIS Std M" panose="020B0600000000000000" pitchFamily="34" charset="-128"/>
              </a:rPr>
              <a:t>5</a:t>
            </a:r>
            <a:endParaRPr kumimoji="1" lang="ja-JP" altLang="en-US" sz="1600" dirty="0">
              <a:latin typeface="AXIS Std M" panose="020B0600000000000000" pitchFamily="34" charset="-128"/>
              <a:ea typeface="AXIS Std M" panose="020B0600000000000000" pitchFamily="34" charset="-128"/>
            </a:endParaRPr>
          </a:p>
        </p:txBody>
      </p:sp>
      <p:sp>
        <p:nvSpPr>
          <p:cNvPr id="61" name="テキスト ボックス 60">
            <a:extLst>
              <a:ext uri="{FF2B5EF4-FFF2-40B4-BE49-F238E27FC236}">
                <a16:creationId xmlns:a16="http://schemas.microsoft.com/office/drawing/2014/main" id="{7ED122BC-47BC-462B-BC38-6CA1ED4C2D68}"/>
              </a:ext>
            </a:extLst>
          </p:cNvPr>
          <p:cNvSpPr txBox="1"/>
          <p:nvPr/>
        </p:nvSpPr>
        <p:spPr>
          <a:xfrm>
            <a:off x="4030980" y="4175678"/>
            <a:ext cx="2682240" cy="230832"/>
          </a:xfrm>
          <a:prstGeom prst="rect">
            <a:avLst/>
          </a:prstGeom>
          <a:noFill/>
        </p:spPr>
        <p:txBody>
          <a:bodyPr wrap="square">
            <a:spAutoFit/>
          </a:bodyPr>
          <a:lstStyle/>
          <a:p>
            <a:r>
              <a:rPr lang="ja-JP" altLang="en-US" sz="900" b="1" dirty="0">
                <a:solidFill>
                  <a:srgbClr val="353535"/>
                </a:solidFill>
                <a:latin typeface="AXIS Std L" panose="020B0400000000000000" pitchFamily="34" charset="-128"/>
                <a:ea typeface="AXIS Std L" panose="020B0400000000000000" pitchFamily="34" charset="-128"/>
              </a:rPr>
              <a:t>●●●</a:t>
            </a:r>
            <a:endParaRPr lang="en-US" altLang="ja-JP" sz="900" b="1" dirty="0">
              <a:solidFill>
                <a:srgbClr val="353535"/>
              </a:solidFill>
              <a:latin typeface="AXIS Std L" panose="020B0400000000000000" pitchFamily="34" charset="-128"/>
              <a:ea typeface="AXIS Std L" panose="020B0400000000000000" pitchFamily="34" charset="-128"/>
            </a:endParaRPr>
          </a:p>
        </p:txBody>
      </p:sp>
    </p:spTree>
    <p:extLst>
      <p:ext uri="{BB962C8B-B14F-4D97-AF65-F5344CB8AC3E}">
        <p14:creationId xmlns:p14="http://schemas.microsoft.com/office/powerpoint/2010/main" val="10979592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2913</TotalTime>
  <Words>235</Words>
  <Application>Microsoft Office PowerPoint</Application>
  <PresentationFormat>A4 210 x 297 mm</PresentationFormat>
  <Paragraphs>32</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AXIS Std L</vt:lpstr>
      <vt:lpstr>AXIS Std M</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komic pc</dc:creator>
  <cp:lastModifiedBy>komic pc</cp:lastModifiedBy>
  <cp:revision>480</cp:revision>
  <dcterms:created xsi:type="dcterms:W3CDTF">2021-02-14T10:25:53Z</dcterms:created>
  <dcterms:modified xsi:type="dcterms:W3CDTF">2021-03-19T00:45:22Z</dcterms:modified>
</cp:coreProperties>
</file>