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4232AC-8D75-D73C-54F6-82405A6D7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5748125-6711-2C53-083E-ED168D67E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800856-D148-12B1-1E11-4B4A50DC7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08D7DD-EF2F-5FD5-B85B-CE75253C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786D87-4563-DDFF-2459-FDB4ADAC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7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BE4A8-67AC-840D-EFF0-57AE7DFB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3167E2-F1D8-AEC7-9FDC-15265A6D8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149192-F653-5F68-B2A9-734963C79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553F2D-1397-A62D-280D-0E3281F7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A5ED13-DD74-FFE0-46DD-3A86DD2D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712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A5EBEF-6E3A-2DBC-5281-3B66CC7A8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E2B940-BB6C-296E-EEDA-5A16DD8C7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8DAE17-5B11-D367-5539-430067DF1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717152-7128-DA69-49C0-9E842C73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FCB390-8D80-FF00-318D-2DE344B9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75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628348-2AE6-2598-FA11-1323428CE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5C8D05-0B73-9A12-CE10-57BC71509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8CABF2-0304-F336-FBB5-8F999E21B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4D9747-C40E-9A8A-774D-A2D974980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C6C45D-E5DA-24FD-1263-F0750F3DB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DE7C3B-02F6-9139-A10F-12DB7AC4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C72305-3DA3-BFFB-775C-6516ABDD3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40FC550-60E5-52CB-1219-58E1437AF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E91183-7B78-FC79-1945-354D792A5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2910E98-CB3E-B0DC-4309-0FF8D1232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F5BCB15-60B3-831E-000F-044D4F8B5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4144D93-7C93-0BFD-6A89-1889DB17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E123B0-FABD-D8E4-E8BC-F05A8B32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906DA4C-0421-C496-BD24-32F7D243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80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69F5F-93BC-E609-0FB1-2E72B030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DAC280-7D76-B1A4-12DE-74E72B8E7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6202B1F-EA61-EAC6-E987-64560CAB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509428-9913-3062-B26B-980B2132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073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C24A125-1589-B8A3-E864-EA9C615D8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0C5189C-B315-FBC4-03DE-59C676440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7E657E-E71A-7071-FE2B-C3D62410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42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1AAA0F-0534-40C2-952A-9EADE9F15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441A8-C89E-0770-5E15-BACBB1F0A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7101C2-AF5E-9209-58E0-58312EB69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319517-3D60-DD1C-A126-F29143FD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D308B9-7635-D0CD-7543-D986DBC3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031262-C9F9-0475-D263-349490FC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22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9ADBAD-D68D-54D3-AF68-1FA28582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E300C3B-C0D5-7A4A-B3BB-8E82CE58C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4BB1CB-0E63-42E7-FA66-1C82AB759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B1CED5-B498-F3C5-5238-CCF2C5DDA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4DA9B2-CD5D-F2E2-923D-1C1AD4E32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F59FB5-90E6-76B7-B805-2CBFBF51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53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F380C1-095E-F641-7830-0D2393E6A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635EDBA-B8C8-37FE-71E6-4FAD0157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2A42C9-DDCC-C0EE-445C-A6324BFE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C45A8D-654E-C90D-FBD7-386614EB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DA80F7-F25F-71E2-D996-6CAADBAAE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4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0C15F3D-8B14-7C90-21DD-53C25E0A60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5F1564-A684-B1CD-9A36-42AFF4CF3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FD2501-8E42-688A-DDC6-349FED424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A8F24A-AAFC-79D9-51D8-34D6DA31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CC2420-FADF-3434-62AE-3EFE0FCF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38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88583DD-8801-CB6C-52F0-145E339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C66648-700E-5429-861F-9B8FCA8E8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47A1C0-21EC-621F-B1FA-32A143A27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6D901-A646-414B-99B5-19823180214D}" type="datetimeFigureOut">
              <a:rPr kumimoji="1" lang="ja-JP" altLang="en-US" smtClean="0"/>
              <a:t>2025/11/30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2127EB-13DD-327A-DB75-97A7558F3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2717C3-4E66-4F5C-F788-30A6B7A51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2F9BF-E46D-4E7D-9B62-78CEF7F2C5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40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5A697A-8D66-E3B8-6B69-42EB9DF0480D}"/>
              </a:ext>
            </a:extLst>
          </p:cNvPr>
          <p:cNvSpPr txBox="1"/>
          <p:nvPr/>
        </p:nvSpPr>
        <p:spPr>
          <a:xfrm>
            <a:off x="342027" y="195444"/>
            <a:ext cx="11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質問１．</a:t>
            </a:r>
            <a:r>
              <a:rPr kumimoji="1" lang="en-US" altLang="ja-JP" dirty="0"/>
              <a:t>SNS</a:t>
            </a:r>
            <a:r>
              <a:rPr kumimoji="1" lang="ja-JP" altLang="en-US" dirty="0"/>
              <a:t>採用マーケティングおよび動画制作サービスの絵をリンク付けする方法を教えてください。</a:t>
            </a:r>
            <a:endParaRPr kumimoji="1" lang="en-US" altLang="ja-JP" dirty="0"/>
          </a:p>
          <a:p>
            <a:r>
              <a:rPr lang="ja-JP" altLang="en-US" dirty="0"/>
              <a:t>　　　　絵をクリックすると別ページに飛ぶようにする。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763DFF-0A8A-B6DD-35A7-834372CA9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9" t="27153" r="22023" b="8350"/>
          <a:stretch>
            <a:fillRect/>
          </a:stretch>
        </p:blipFill>
        <p:spPr>
          <a:xfrm>
            <a:off x="1647317" y="1151726"/>
            <a:ext cx="7692128" cy="47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5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60529-D988-A328-F882-035CEF219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1088CF-5793-14D9-53E7-323AEA9A2292}"/>
              </a:ext>
            </a:extLst>
          </p:cNvPr>
          <p:cNvSpPr txBox="1"/>
          <p:nvPr/>
        </p:nvSpPr>
        <p:spPr>
          <a:xfrm>
            <a:off x="342027" y="195444"/>
            <a:ext cx="11482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質問２．</a:t>
            </a:r>
            <a:r>
              <a:rPr kumimoji="1" lang="en-US" altLang="ja-JP" dirty="0" err="1"/>
              <a:t>Wordpress</a:t>
            </a:r>
            <a:r>
              <a:rPr kumimoji="1" lang="ja-JP" altLang="en-US" dirty="0"/>
              <a:t>の固定ページでは左図のように絵の高さがそろっているが、</a:t>
            </a:r>
            <a:endParaRPr kumimoji="1" lang="en-US" altLang="ja-JP" dirty="0"/>
          </a:p>
          <a:p>
            <a:r>
              <a:rPr lang="ja-JP" altLang="en-US" dirty="0"/>
              <a:t>　　　　ホームページの画面では絵がずれてしまう。</a:t>
            </a:r>
            <a:endParaRPr lang="en-US" altLang="ja-JP" dirty="0"/>
          </a:p>
          <a:p>
            <a:r>
              <a:rPr kumimoji="1" lang="ja-JP" altLang="en-US" dirty="0"/>
              <a:t>　　　　その対処方法を教えてください。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42DEFEE-A56F-6989-377F-F057C86D0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9" t="27153" r="22023" b="8350"/>
          <a:stretch>
            <a:fillRect/>
          </a:stretch>
        </p:blipFill>
        <p:spPr>
          <a:xfrm>
            <a:off x="826318" y="2168016"/>
            <a:ext cx="4530118" cy="282604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6FB827F-21D2-5A85-04F9-04FF7E28D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t="28867" r="20420" b="11136"/>
          <a:stretch>
            <a:fillRect/>
          </a:stretch>
        </p:blipFill>
        <p:spPr>
          <a:xfrm>
            <a:off x="5947091" y="2039124"/>
            <a:ext cx="5418591" cy="290374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D41B02-98F7-A389-A4FA-A1F8A71D136C}"/>
              </a:ext>
            </a:extLst>
          </p:cNvPr>
          <p:cNvSpPr txBox="1"/>
          <p:nvPr/>
        </p:nvSpPr>
        <p:spPr>
          <a:xfrm>
            <a:off x="2051000" y="5188338"/>
            <a:ext cx="265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/>
              <a:t>Wordpress</a:t>
            </a:r>
            <a:r>
              <a:rPr lang="ja-JP" altLang="en-US" dirty="0"/>
              <a:t>の画面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041E72-8969-C9DC-20B3-E680BFD88909}"/>
              </a:ext>
            </a:extLst>
          </p:cNvPr>
          <p:cNvSpPr txBox="1"/>
          <p:nvPr/>
        </p:nvSpPr>
        <p:spPr>
          <a:xfrm>
            <a:off x="7759602" y="5089453"/>
            <a:ext cx="265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ホームページの画面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896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B8258-A40B-055D-D9C9-AB6A915D4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ED6C2E-49DC-D5F9-6B42-1814409F19F7}"/>
              </a:ext>
            </a:extLst>
          </p:cNvPr>
          <p:cNvSpPr txBox="1"/>
          <p:nvPr/>
        </p:nvSpPr>
        <p:spPr>
          <a:xfrm>
            <a:off x="342027" y="195444"/>
            <a:ext cx="1148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質問３．赤枠の文字が途中で切れています。その対処方法を教えてください。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06C1E7C-AECB-596F-4A15-14F40D2B9B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80" t="13653" r="24198" b="37706"/>
          <a:stretch>
            <a:fillRect/>
          </a:stretch>
        </p:blipFill>
        <p:spPr>
          <a:xfrm>
            <a:off x="1389050" y="1233741"/>
            <a:ext cx="8297496" cy="4390518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28049399-83CB-3BFA-8D74-C7269DE4275D}"/>
              </a:ext>
            </a:extLst>
          </p:cNvPr>
          <p:cNvSpPr/>
          <p:nvPr/>
        </p:nvSpPr>
        <p:spPr>
          <a:xfrm>
            <a:off x="3839084" y="1877661"/>
            <a:ext cx="1619395" cy="5165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24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10C91-945B-1C47-10EE-7F389F07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BED76E-EA07-BD34-107B-F638092907F3}"/>
              </a:ext>
            </a:extLst>
          </p:cNvPr>
          <p:cNvSpPr txBox="1"/>
          <p:nvPr/>
        </p:nvSpPr>
        <p:spPr>
          <a:xfrm>
            <a:off x="342027" y="195444"/>
            <a:ext cx="11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質問４．赤枠の日付けを削除する方法を教えてください。</a:t>
            </a:r>
            <a:endParaRPr kumimoji="1" lang="en-US" altLang="ja-JP" dirty="0"/>
          </a:p>
          <a:p>
            <a:r>
              <a:rPr lang="ja-JP" altLang="en-US" dirty="0"/>
              <a:t>　　　　</a:t>
            </a:r>
            <a:r>
              <a:rPr lang="en-US" altLang="ja-JP" dirty="0"/>
              <a:t>※</a:t>
            </a:r>
            <a:r>
              <a:rPr lang="ja-JP" altLang="en-US" dirty="0"/>
              <a:t>固定ページです。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491EE3E-AD84-CB59-B4BB-5A65A7633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18" t="28867" r="27175"/>
          <a:stretch>
            <a:fillRect/>
          </a:stretch>
        </p:blipFill>
        <p:spPr>
          <a:xfrm>
            <a:off x="1745039" y="1430930"/>
            <a:ext cx="6791688" cy="4634385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DE9C2B4-E282-A986-C3DA-A2BB01415B49}"/>
              </a:ext>
            </a:extLst>
          </p:cNvPr>
          <p:cNvSpPr/>
          <p:nvPr/>
        </p:nvSpPr>
        <p:spPr>
          <a:xfrm>
            <a:off x="2103352" y="1765979"/>
            <a:ext cx="1596129" cy="3490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06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08151-39A1-B1F0-3706-64451F747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730A79-EC00-CC26-F18E-2A70BEF7876F}"/>
              </a:ext>
            </a:extLst>
          </p:cNvPr>
          <p:cNvSpPr txBox="1"/>
          <p:nvPr/>
        </p:nvSpPr>
        <p:spPr>
          <a:xfrm>
            <a:off x="342027" y="195444"/>
            <a:ext cx="1148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質問５．</a:t>
            </a:r>
            <a:r>
              <a:rPr kumimoji="1" lang="en-US" altLang="ja-JP" dirty="0"/>
              <a:t>Google search console</a:t>
            </a:r>
            <a:r>
              <a:rPr kumimoji="1" lang="ja-JP" altLang="en-US" dirty="0"/>
              <a:t>、</a:t>
            </a:r>
            <a:r>
              <a:rPr kumimoji="1" lang="en-US" altLang="ja-JP" dirty="0"/>
              <a:t>google tag </a:t>
            </a:r>
            <a:r>
              <a:rPr kumimoji="1" lang="en-US" altLang="ja-JP" dirty="0" err="1"/>
              <a:t>maneger</a:t>
            </a:r>
            <a:r>
              <a:rPr kumimoji="1" lang="ja-JP" altLang="en-US" dirty="0"/>
              <a:t>、</a:t>
            </a:r>
            <a:r>
              <a:rPr kumimoji="1" lang="en-US" altLang="ja-JP" dirty="0"/>
              <a:t>google analytics</a:t>
            </a:r>
            <a:r>
              <a:rPr kumimoji="1" lang="ja-JP" altLang="en-US" dirty="0"/>
              <a:t>の設定方法を教えて</a:t>
            </a:r>
            <a:r>
              <a:rPr lang="ja-JP" altLang="en-US" dirty="0"/>
              <a:t>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5365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7A20C-44B0-0D94-9811-61A53DAB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1283CA-5670-0586-FE25-75A567599D60}"/>
              </a:ext>
            </a:extLst>
          </p:cNvPr>
          <p:cNvSpPr txBox="1"/>
          <p:nvPr/>
        </p:nvSpPr>
        <p:spPr>
          <a:xfrm>
            <a:off x="342027" y="195444"/>
            <a:ext cx="1148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質問６．赤枠箇所をパソコンでは図のように横向きにスマホでは縦向き（認知～応募）になるように</a:t>
            </a:r>
            <a:endParaRPr kumimoji="1" lang="en-US" altLang="ja-JP" dirty="0"/>
          </a:p>
          <a:p>
            <a:r>
              <a:rPr lang="ja-JP" altLang="en-US" dirty="0"/>
              <a:t>　　　　レスポンシブ対応するにはどうすればよろしいでしょうか。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8D83396-DE38-B9CB-4992-DB6AE6EB8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50" r="28893"/>
          <a:stretch>
            <a:fillRect/>
          </a:stretch>
        </p:blipFill>
        <p:spPr>
          <a:xfrm>
            <a:off x="677075" y="1151724"/>
            <a:ext cx="5830500" cy="5928151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3F6864F-9A28-27C7-E09D-B759E17E8F9F}"/>
              </a:ext>
            </a:extLst>
          </p:cNvPr>
          <p:cNvSpPr/>
          <p:nvPr/>
        </p:nvSpPr>
        <p:spPr>
          <a:xfrm>
            <a:off x="753856" y="3699481"/>
            <a:ext cx="5612043" cy="2331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9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181</Words>
  <Application>Microsoft Office PowerPoint</Application>
  <PresentationFormat>ワイド画面</PresentationFormat>
  <Paragraphs>13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健二 信里</dc:creator>
  <cp:lastModifiedBy>健二 信里</cp:lastModifiedBy>
  <cp:revision>3</cp:revision>
  <dcterms:created xsi:type="dcterms:W3CDTF">2025-11-27T13:22:26Z</dcterms:created>
  <dcterms:modified xsi:type="dcterms:W3CDTF">2025-11-30T10:05:33Z</dcterms:modified>
</cp:coreProperties>
</file>