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2E04F8-2944-CABE-9681-9CED898AC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1D5BDF5-8EC5-333E-ABB2-13E0419420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545395B-9EE2-AB57-91F3-C17720154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04D0-9E38-4350-882A-BF59013CC7E2}" type="datetimeFigureOut">
              <a:rPr kumimoji="1" lang="ja-JP" altLang="en-US" smtClean="0"/>
              <a:t>2025/3/12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C959F9-007A-D8B6-E1F1-5C281FBD0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BCEAE0-9652-9A9D-ACD1-24C7785CB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347C-2E74-4CC6-A3EF-CB98FED3C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697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E05D59-91EC-128D-4435-67F0A2F52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2B557DB-EB25-B5E9-7D57-81667EB1CE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7F5D53-4638-637C-0E87-6B8CD3F88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04D0-9E38-4350-882A-BF59013CC7E2}" type="datetimeFigureOut">
              <a:rPr kumimoji="1" lang="ja-JP" altLang="en-US" smtClean="0"/>
              <a:t>2025/3/12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AD85BC-F6BC-AF3C-7CB2-24D137C6B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EF55BD-FAE7-7BB6-B73A-6AFD22395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347C-2E74-4CC6-A3EF-CB98FED3C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9457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7899622-AA2D-E308-B3F2-795A1D5E93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FB57B6F-F6F1-F839-5A24-74CB999607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56CB9B-367A-3800-25D5-0082F1FE4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04D0-9E38-4350-882A-BF59013CC7E2}" type="datetimeFigureOut">
              <a:rPr kumimoji="1" lang="ja-JP" altLang="en-US" smtClean="0"/>
              <a:t>2025/3/12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49414B-358F-FA6E-EDBF-C23C16FB4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6BED6E-CB7B-AC81-4548-ECA512C48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347C-2E74-4CC6-A3EF-CB98FED3C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2575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33FEFB-8840-9558-118E-1B09A5F90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779D1D-F9DF-81D7-9461-E2655ED7D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6217E3-EF33-4C9D-A07A-CDEFEA722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04D0-9E38-4350-882A-BF59013CC7E2}" type="datetimeFigureOut">
              <a:rPr kumimoji="1" lang="ja-JP" altLang="en-US" smtClean="0"/>
              <a:t>2025/3/12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AF81666-F5CE-DA25-AC9B-8865E47F9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C3273B-1D70-AF65-1375-5CED74944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347C-2E74-4CC6-A3EF-CB98FED3C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726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3B74FF-93EA-96B0-7006-BBFFCA8F2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3375613-C04E-A7DF-81D8-E8844BC6D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96A323D-8349-9005-4BD9-A0C222B3D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04D0-9E38-4350-882A-BF59013CC7E2}" type="datetimeFigureOut">
              <a:rPr kumimoji="1" lang="ja-JP" altLang="en-US" smtClean="0"/>
              <a:t>2025/3/12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548AA6-5746-AFB3-D27C-A28DA7720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279BB4-60C3-5604-4EDE-F8ACD3D1C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347C-2E74-4CC6-A3EF-CB98FED3C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9229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6CCD59-0D2A-BDD3-E3EF-F6FD1C44B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4BBBA3A-B54D-DEF6-5B85-0E3EAE2FCE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BE459B8-B81C-1EA4-37B4-7B5914CC3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392D46-123A-85A2-7747-DD52A2F37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04D0-9E38-4350-882A-BF59013CC7E2}" type="datetimeFigureOut">
              <a:rPr kumimoji="1" lang="ja-JP" altLang="en-US" smtClean="0"/>
              <a:t>2025/3/12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3DE5CE2-292B-EDF9-99FB-D8A943698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BA1999D-D86D-7D16-DD6E-D093D082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347C-2E74-4CC6-A3EF-CB98FED3C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9436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FF7D7B-D721-7021-5D21-69308F7DF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47C512C-F421-6FE7-81A9-EC10476B6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F8001B5-6687-103B-2C9D-FCC6CB20E5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C60B164-0A2F-692C-BF2C-7B33D8003A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1684619-5F16-BD85-6B25-4AD52FA8FC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79CFA5F-E585-DE63-8258-AD4F02F78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04D0-9E38-4350-882A-BF59013CC7E2}" type="datetimeFigureOut">
              <a:rPr kumimoji="1" lang="ja-JP" altLang="en-US" smtClean="0"/>
              <a:t>2025/3/12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3D468A9-464E-C7CE-8F1E-AC3E71249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1763D7B-EE12-F934-6449-DC76C473E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347C-2E74-4CC6-A3EF-CB98FED3C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2934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05ACE0-AC21-36D5-B5E2-C8EADD026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78FBC33-356D-4B41-3AC5-A92EB45D8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04D0-9E38-4350-882A-BF59013CC7E2}" type="datetimeFigureOut">
              <a:rPr kumimoji="1" lang="ja-JP" altLang="en-US" smtClean="0"/>
              <a:t>2025/3/12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0A04C0C-9A7C-1F1A-018F-A6F0184D0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290D138-9E26-57F9-564E-B39B798D7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347C-2E74-4CC6-A3EF-CB98FED3C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719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08A493D-0F2C-2EF6-C404-8ACE4C5AB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04D0-9E38-4350-882A-BF59013CC7E2}" type="datetimeFigureOut">
              <a:rPr kumimoji="1" lang="ja-JP" altLang="en-US" smtClean="0"/>
              <a:t>2025/3/12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98B77EB-9086-0525-B0B6-1F0BE22F2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E8308D-B39F-9B94-3361-EC6EAE3CB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347C-2E74-4CC6-A3EF-CB98FED3C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005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21A1E4-67BA-22C0-96FD-886174A12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23FF6D8-BCA6-7526-7495-C8DBCC657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7F04121-FEC0-383E-F6F4-DB9FC31B22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B9055EE-5F4B-21E8-1780-B36BCFDE2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04D0-9E38-4350-882A-BF59013CC7E2}" type="datetimeFigureOut">
              <a:rPr kumimoji="1" lang="ja-JP" altLang="en-US" smtClean="0"/>
              <a:t>2025/3/12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6C3B148-DD46-2121-0907-2D130E781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F84EE0B-A8FC-7366-92A7-C660B890A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347C-2E74-4CC6-A3EF-CB98FED3C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0291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9677F1-7D56-E3E6-7870-DD6D8E7C8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FB39D2D-0D15-0942-0776-09CB9EB2B2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4D308FB-FBF0-05FC-A199-61D1CD7289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574D679-B374-91CD-F930-A8FC55570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04D0-9E38-4350-882A-BF59013CC7E2}" type="datetimeFigureOut">
              <a:rPr kumimoji="1" lang="ja-JP" altLang="en-US" smtClean="0"/>
              <a:t>2025/3/12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E0ADBF-F0DA-4550-0EEF-BEE6DE94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3A20F03-2E25-B4D8-6292-CACD704FE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347C-2E74-4CC6-A3EF-CB98FED3C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2219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D264729-9269-9B0C-FBFC-955473133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E6F90E3-C202-78CB-1DBC-AE4E82092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915C785-CB97-9BAF-BB84-E8BB9E19EA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2604D0-9E38-4350-882A-BF59013CC7E2}" type="datetimeFigureOut">
              <a:rPr kumimoji="1" lang="ja-JP" altLang="en-US" smtClean="0"/>
              <a:t>2025/3/12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70B3D0-4A43-98AF-B11C-A9A4F215E3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5A05E7-6544-9F38-204E-2BB138A35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8A347C-2E74-4CC6-A3EF-CB98FED3C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92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8661904-F9EE-3CBE-58AF-C5D50A999996}"/>
              </a:ext>
            </a:extLst>
          </p:cNvPr>
          <p:cNvSpPr txBox="1"/>
          <p:nvPr/>
        </p:nvSpPr>
        <p:spPr>
          <a:xfrm>
            <a:off x="865239" y="594851"/>
            <a:ext cx="696123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お願いしたいこと</a:t>
            </a:r>
            <a:endParaRPr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①見積もりを自動化したい。</a:t>
            </a:r>
            <a:endParaRPr kumimoji="1" lang="en-US" altLang="ja-JP" dirty="0"/>
          </a:p>
          <a:p>
            <a:r>
              <a:rPr lang="ja-JP" altLang="en-US" dirty="0"/>
              <a:t>　貨物サイズ</a:t>
            </a:r>
            <a:r>
              <a:rPr lang="en-US" altLang="ja-JP" dirty="0"/>
              <a:t>(LWH)</a:t>
            </a:r>
            <a:r>
              <a:rPr lang="ja-JP" altLang="en-US" dirty="0"/>
              <a:t>から決められたルールを適用して</a:t>
            </a:r>
            <a:endParaRPr lang="en-US" altLang="ja-JP" dirty="0"/>
          </a:p>
          <a:p>
            <a:r>
              <a:rPr kumimoji="1" lang="ja-JP" altLang="en-US" dirty="0"/>
              <a:t>　サイズに足し算を行う。</a:t>
            </a:r>
            <a:endParaRPr kumimoji="1" lang="en-US" altLang="ja-JP" dirty="0"/>
          </a:p>
          <a:p>
            <a:r>
              <a:rPr lang="ja-JP" altLang="en-US" dirty="0"/>
              <a:t>　決められたルールについてはデータをお渡しします。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例　</a:t>
            </a:r>
            <a:r>
              <a:rPr lang="en-US" altLang="ja-JP" dirty="0"/>
              <a:t>100x100x100cm</a:t>
            </a:r>
            <a:r>
              <a:rPr lang="ja-JP" altLang="en-US" dirty="0"/>
              <a:t> </a:t>
            </a:r>
            <a:r>
              <a:rPr lang="en-US" altLang="ja-JP" dirty="0"/>
              <a:t>200kg</a:t>
            </a:r>
            <a:r>
              <a:rPr lang="ja-JP" altLang="en-US" dirty="0"/>
              <a:t>の場合</a:t>
            </a:r>
            <a:endParaRPr lang="en-US" altLang="ja-JP" dirty="0"/>
          </a:p>
          <a:p>
            <a:r>
              <a:rPr lang="ja-JP" altLang="en-US" dirty="0"/>
              <a:t>　木箱の場合</a:t>
            </a:r>
            <a:endParaRPr lang="en-US" altLang="ja-JP" dirty="0"/>
          </a:p>
          <a:p>
            <a:r>
              <a:rPr lang="ja-JP" altLang="en-US" dirty="0"/>
              <a:t>　</a:t>
            </a:r>
            <a:r>
              <a:rPr lang="en-US" altLang="ja-JP" dirty="0"/>
              <a:t>115x115x125cm  240kg</a:t>
            </a:r>
          </a:p>
          <a:p>
            <a:r>
              <a:rPr lang="ja-JP" altLang="en-US" dirty="0"/>
              <a:t>　</a:t>
            </a:r>
            <a:endParaRPr lang="en-US" altLang="ja-JP" dirty="0"/>
          </a:p>
          <a:p>
            <a:r>
              <a:rPr lang="en-US" altLang="ja-JP" dirty="0"/>
              <a:t>   1.15x1.15.1.25=1.653125</a:t>
            </a:r>
            <a:r>
              <a:rPr lang="ja-JP" altLang="en-US" dirty="0"/>
              <a:t>㎥</a:t>
            </a:r>
            <a:endParaRPr lang="en-US" altLang="ja-JP" dirty="0"/>
          </a:p>
          <a:p>
            <a:r>
              <a:rPr lang="en-US" altLang="ja-JP" dirty="0"/>
              <a:t>   </a:t>
            </a:r>
          </a:p>
          <a:p>
            <a:r>
              <a:rPr lang="ja-JP" altLang="en-US" dirty="0"/>
              <a:t>　</a:t>
            </a:r>
            <a:r>
              <a:rPr lang="en-US" altLang="ja-JP" dirty="0"/>
              <a:t>1.653125</a:t>
            </a:r>
            <a:r>
              <a:rPr lang="ja-JP" altLang="en-US" dirty="0"/>
              <a:t>㎥</a:t>
            </a:r>
            <a:r>
              <a:rPr lang="en-US" altLang="ja-JP" dirty="0"/>
              <a:t>x12,600(</a:t>
            </a:r>
            <a:r>
              <a:rPr lang="ja-JP" altLang="en-US" dirty="0"/>
              <a:t>右図参照</a:t>
            </a:r>
            <a:r>
              <a:rPr lang="en-US" altLang="ja-JP" dirty="0"/>
              <a:t>)=20829</a:t>
            </a:r>
            <a:r>
              <a:rPr lang="ja-JP" altLang="en-US" dirty="0"/>
              <a:t>円</a:t>
            </a:r>
            <a:endParaRPr lang="en-US" altLang="ja-JP" dirty="0"/>
          </a:p>
          <a:p>
            <a:r>
              <a:rPr lang="ja-JP" altLang="en-US" dirty="0"/>
              <a:t>　</a:t>
            </a:r>
            <a:endParaRPr lang="en-US" altLang="ja-JP" dirty="0"/>
          </a:p>
          <a:p>
            <a:r>
              <a:rPr lang="ja-JP" altLang="en-US" dirty="0"/>
              <a:t>　</a:t>
            </a:r>
            <a:r>
              <a:rPr lang="en-US" altLang="ja-JP" dirty="0"/>
              <a:t>10</a:t>
            </a:r>
            <a:r>
              <a:rPr lang="ja-JP" altLang="en-US" dirty="0"/>
              <a:t>円単位は切り上げなので提示価格は</a:t>
            </a:r>
            <a:r>
              <a:rPr lang="en-US" altLang="ja-JP" dirty="0"/>
              <a:t>20,900</a:t>
            </a:r>
            <a:r>
              <a:rPr lang="ja-JP" altLang="en-US" dirty="0"/>
              <a:t>円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　重量計算については計算式があるのでお渡しします。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料金表の項目については</a:t>
            </a:r>
            <a:endParaRPr lang="en-US" altLang="ja-JP" dirty="0"/>
          </a:p>
          <a:p>
            <a:r>
              <a:rPr lang="en-US" altLang="ja-JP" dirty="0"/>
              <a:t>7</a:t>
            </a:r>
            <a:r>
              <a:rPr lang="ja-JP" altLang="en-US" dirty="0"/>
              <a:t>項目とオプション項目が多数あります。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dirty="0"/>
              <a:t>    </a:t>
            </a:r>
          </a:p>
          <a:p>
            <a:r>
              <a:rPr lang="en-US" altLang="ja-JP" dirty="0"/>
              <a:t>   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0EBB458-E61C-87C4-032E-5CEFC7132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7314" y="753167"/>
            <a:ext cx="5039216" cy="221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72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0B031-DB38-95FE-B812-45051FEDA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33DC982-26CC-8597-142E-14437AEC31B6}"/>
              </a:ext>
            </a:extLst>
          </p:cNvPr>
          <p:cNvSpPr txBox="1"/>
          <p:nvPr/>
        </p:nvSpPr>
        <p:spPr>
          <a:xfrm>
            <a:off x="865239" y="594851"/>
            <a:ext cx="69612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お願いしたいこと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②諸々の計算が終わり次第</a:t>
            </a:r>
            <a:endParaRPr lang="en-US" altLang="ja-JP" dirty="0"/>
          </a:p>
          <a:p>
            <a:r>
              <a:rPr lang="ja-JP" altLang="en-US" dirty="0"/>
              <a:t>　該当するメールに自動で返信を実施したい。</a:t>
            </a:r>
            <a:endParaRPr lang="en-US" altLang="ja-JP" dirty="0"/>
          </a:p>
          <a:p>
            <a:r>
              <a:rPr lang="ja-JP" altLang="en-US" dirty="0"/>
              <a:t>　その際に、見積番号と見積もり有効期限を記載した</a:t>
            </a:r>
            <a:endParaRPr lang="en-US" altLang="ja-JP" dirty="0"/>
          </a:p>
          <a:p>
            <a:r>
              <a:rPr lang="ja-JP" altLang="en-US" dirty="0"/>
              <a:t>　メールを作成、もしくは</a:t>
            </a:r>
            <a:r>
              <a:rPr lang="en-US" altLang="ja-JP" dirty="0"/>
              <a:t>PDF</a:t>
            </a:r>
            <a:r>
              <a:rPr lang="ja-JP" altLang="en-US" dirty="0"/>
              <a:t>で見積書を送付。</a:t>
            </a:r>
            <a:r>
              <a:rPr lang="en-US" altLang="ja-JP" dirty="0"/>
              <a:t>  </a:t>
            </a:r>
          </a:p>
          <a:p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ご確認よろしくお願い致します。</a:t>
            </a:r>
            <a:r>
              <a:rPr lang="en-US" altLang="ja-JP" dirty="0"/>
              <a:t>  </a:t>
            </a:r>
          </a:p>
          <a:p>
            <a:r>
              <a:rPr lang="en-US" altLang="ja-JP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295008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</Words>
  <Application>Microsoft Office PowerPoint</Application>
  <PresentationFormat>ワイド画面</PresentationFormat>
  <Paragraphs>34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HADA WACON</dc:creator>
  <cp:lastModifiedBy>HADA WACON</cp:lastModifiedBy>
  <cp:revision>1</cp:revision>
  <dcterms:created xsi:type="dcterms:W3CDTF">2025-03-12T14:01:27Z</dcterms:created>
  <dcterms:modified xsi:type="dcterms:W3CDTF">2025-03-12T14:01:48Z</dcterms:modified>
</cp:coreProperties>
</file>