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2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88" y="1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C55335-43A0-AA30-1FE2-604575DF7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10658998-6ABF-8945-4270-A8877064EA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3C158FF-8074-72CD-FA03-3C2DF670E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166A74-2640-4105-0A7E-C8C23620A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385526-F08F-F0BE-7B1E-0448EFE983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7087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80E985-E476-F785-709B-DCEC937FB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1DF7D3AB-851F-0007-9AE9-3DED734A21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00A91AF-FE4C-571E-118E-A4F897E2F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D03B16-CC87-D25C-1AAA-94281C7C6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14202B-9D4F-F01C-1774-D6EDA58C0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3622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E757399B-FD31-03BE-9CE7-97C7E9D5A4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C92EC0B-ABF2-D7D5-2A5F-83E9CE612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40191E-EB4E-7C40-B502-684B5C019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874B8EB-F797-967A-0576-02913232E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EAB48CC-263F-3F21-8689-40ABB2BFA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55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E89E595-0152-90E6-D2DC-383FFABAC1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B44C7BE-C03E-A5AE-6C2A-5E8531A8A1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39AE116-E6B3-AA89-47B1-B350E7D94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D0E9920-0258-81F3-0A3C-B3AFDDA6B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D4F5AC3-DA20-7471-AF1E-864E18596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62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DAF6D47-C58E-2E44-23DE-D8EAFC5F2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0CF5382-BCDB-262E-57B8-11F9D6644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CB6D2B3-2DA2-9C33-A785-8797DCD4D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B51C92-9196-1FCD-7C31-1FA54718F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CB7A4E-CB55-793C-F07A-7A8DF2E80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77275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0D979D-61C4-91D9-2904-DD353B7AF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F216BE-CD7F-4587-149E-5923F4E35C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AD33139-1973-6478-C48C-167C967B1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89380D-9239-6484-2796-A5EEEC77C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CE5AED1-2577-DEF8-46A2-DF0EB3AE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C4253C2-252D-BE0B-6012-2E0218431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988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A44AD0-F17B-C4A6-836C-3905C6A3CB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8627617-7CB2-E039-C70B-7AC270329E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D8CC447-722C-CC91-0AE2-3E5C53F2CF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1855E8E-E5B1-99C9-A051-B52A06C6BC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539A1EB-A8B8-E33A-EC9B-C334CE076A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DADDE967-680A-90AB-3659-F22D7C19D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8489E40-87DA-0CCD-0DA3-A6025F4141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6E9D2AD-DA92-AAF2-3041-BCD516649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1653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86FCAC-963D-2379-EABA-18D10131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04B447E4-69CA-C05F-011E-8A4262536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B28C1C4-A613-5C22-E959-C60BE45FE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8A8A077-F3B7-3391-8209-554DA2592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7046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305406F-E1D2-BDE0-3A90-C7E90F24A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D7300F9-D633-AB01-5B8E-D75959D0C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B4D6ECD-A68A-D8EA-5D2C-D9D77A8A2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9804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0BC868-260E-1F00-3C82-A039929C0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589FE70-5ABE-A58C-A739-38FC9A874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FF6231E-4F60-12BD-B810-8EB304AC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B22EA9-E9BB-71AD-41D6-C10CFF63B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B7FEAEC-3D3E-846A-6C76-384E5677C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BC58F13-0F2E-0AD1-48F4-CF56313E1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5357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CE373DF-644E-EBF1-98B8-0E2913F44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706CBD0-EB32-9467-D11D-D762254DF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EEABFC9-751F-FE94-6459-8879E64AA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5D79BB3-5266-B93F-81E6-717872D5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9151DD1-530B-7C5C-06F7-B44BFCD88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7A97B87-FA50-452C-3D9D-4BEDE1834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77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66E9576C-59E9-2740-2922-05132F11A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A0F60B8-A659-98E3-516D-ED96BE58E0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502873F-521B-C8CB-C59B-F1A251E89D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87D774-8AA4-4250-A78A-3DD44BA54AB4}" type="datetimeFigureOut">
              <a:rPr kumimoji="1" lang="ja-JP" altLang="en-US" smtClean="0"/>
              <a:t>2022/5/30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E544F71-E593-C495-12F8-415B3936D1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42031D-4D65-C71B-A1F0-73D63AAEA5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B598E-275B-4E2D-BB60-4CC239F2365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3973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53ED97C4-9859-0008-2FAA-DA46C50E99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749"/>
          <a:stretch/>
        </p:blipFill>
        <p:spPr>
          <a:xfrm>
            <a:off x="645710" y="3507971"/>
            <a:ext cx="11570295" cy="1777105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F3C0FE7C-1527-23B5-7B62-43D024B423E9}"/>
              </a:ext>
            </a:extLst>
          </p:cNvPr>
          <p:cNvSpPr txBox="1"/>
          <p:nvPr/>
        </p:nvSpPr>
        <p:spPr>
          <a:xfrm>
            <a:off x="1023246" y="4160038"/>
            <a:ext cx="2110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2800" kern="0" dirty="0">
                <a:solidFill>
                  <a:schemeClr val="bg1"/>
                </a:solidFill>
              </a:rPr>
              <a:t>ご依頼内容</a:t>
            </a:r>
            <a:endParaRPr kumimoji="0" lang="en-US" altLang="ja-JP" sz="280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209309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スライド番号プレースホルダー 4">
            <a:extLst>
              <a:ext uri="{FF2B5EF4-FFF2-40B4-BE49-F238E27FC236}">
                <a16:creationId xmlns:a16="http://schemas.microsoft.com/office/drawing/2014/main" id="{4393A913-76CF-8717-CBC4-6D2736177E1D}"/>
              </a:ext>
            </a:extLst>
          </p:cNvPr>
          <p:cNvSpPr txBox="1">
            <a:spLocks/>
          </p:cNvSpPr>
          <p:nvPr/>
        </p:nvSpPr>
        <p:spPr>
          <a:xfrm>
            <a:off x="10512863" y="6482854"/>
            <a:ext cx="960000" cy="24000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ja-JP"/>
            </a:defPPr>
            <a:lvl1pPr marL="0" algn="r" defTabSz="914400" rtl="0" eaLnBrk="1" latinLnBrk="0" hangingPunct="1">
              <a:defRPr kumimoji="1" sz="1800" kern="1200">
                <a:solidFill>
                  <a:srgbClr val="BE1B33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BA0AD03-F7F6-4828-B242-CBA978616938}" type="slidenum">
              <a:rPr lang="fr-FR" smtClean="0">
                <a:latin typeface="Segoe UI"/>
              </a:rPr>
              <a:pPr/>
              <a:t>2</a:t>
            </a:fld>
            <a:endParaRPr lang="fr-FR" dirty="0">
              <a:latin typeface="Segoe UI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CC0071F-304A-169F-1B36-9E7453F5F8AD}"/>
              </a:ext>
            </a:extLst>
          </p:cNvPr>
          <p:cNvSpPr txBox="1"/>
          <p:nvPr/>
        </p:nvSpPr>
        <p:spPr>
          <a:xfrm>
            <a:off x="141151" y="53551"/>
            <a:ext cx="11646459" cy="2585323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■依頼からご発注までの流れ</a:t>
            </a:r>
            <a:endParaRPr kumimoji="0" lang="en-US" altLang="ja-JP" b="1" kern="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1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、</a:t>
            </a:r>
            <a:r>
              <a:rPr kumimoji="0" lang="en-US" altLang="ja-JP" b="1" kern="0" dirty="0">
                <a:solidFill>
                  <a:srgbClr val="FF0000"/>
                </a:solidFill>
              </a:rPr>
              <a:t>【</a:t>
            </a:r>
            <a:r>
              <a:rPr kumimoji="0" lang="ja-JP" altLang="en-US" b="1" kern="0" dirty="0">
                <a:solidFill>
                  <a:srgbClr val="FF0000"/>
                </a:solidFill>
              </a:rPr>
              <a:t>公開依頼</a:t>
            </a:r>
            <a:r>
              <a:rPr kumimoji="0" lang="en-US" altLang="ja-JP" b="1" kern="0" dirty="0">
                <a:solidFill>
                  <a:srgbClr val="FF0000"/>
                </a:solidFill>
              </a:rPr>
              <a:t>】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デザイナー様選定の為、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スタンプのトンマナを確認させていただきたく、以下、弊社キャラクターを参考に、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LINE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スタンプ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で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、思わず「かわいい！」「ダウンロードしたい」と思うスタンプを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b="1" kern="0" dirty="0">
                <a:highlight>
                  <a:srgbClr val="FFFF00"/>
                </a:highlight>
              </a:rPr>
              <a:t>白黒で一個、ラフデザイン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effectLst/>
                <a:highlight>
                  <a:srgbClr val="FFFF00"/>
                </a:highlight>
                <a:uLnTx/>
                <a:uFillTx/>
              </a:rPr>
              <a:t>をお送りください。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kumimoji="0" lang="ja-JP" altLang="en-US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、</a:t>
            </a:r>
            <a:r>
              <a:rPr kumimoji="0" lang="en-US" altLang="ja-JP" b="1" kern="0" dirty="0">
                <a:solidFill>
                  <a:srgbClr val="FF0000"/>
                </a:solidFill>
              </a:rPr>
              <a:t>【</a:t>
            </a:r>
            <a:r>
              <a:rPr kumimoji="0" lang="ja-JP" altLang="en-US" b="1" kern="0" dirty="0">
                <a:solidFill>
                  <a:srgbClr val="FF0000"/>
                </a:solidFill>
              </a:rPr>
              <a:t>本採用、正式発注</a:t>
            </a:r>
            <a:r>
              <a:rPr kumimoji="0" lang="en-US" altLang="ja-JP" b="1" kern="0" dirty="0">
                <a:solidFill>
                  <a:srgbClr val="FF0000"/>
                </a:solidFill>
              </a:rPr>
              <a:t>】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上記ラフデザインを確認させていただいた後、「</a:t>
            </a:r>
            <a:r>
              <a:rPr kumimoji="0" lang="en-US" altLang="ja-JP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kumimoji="0" lang="ja-JP" altLang="en-US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名」を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本採用とさせていただきます。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本採用後は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8</a:t>
            </a:r>
            <a:r>
              <a:rPr kumimoji="0" lang="ja-JP" altLang="en-US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個のスタンプを正式に作成⇒修正（２～３回）⇒ご納品いただきます。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</a:endParaRPr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8AA07754-E9CD-231F-B4A6-85A31203C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71402"/>
            <a:ext cx="2113742" cy="2903213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F8FB5B71-9E9A-ED94-0BDF-A2E44F09B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864" y="5042434"/>
            <a:ext cx="1492327" cy="1644735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C10152C-8D6A-3DB3-0AFF-2240528550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9187" y="2849939"/>
            <a:ext cx="1441524" cy="2165461"/>
          </a:xfrm>
          <a:prstGeom prst="rect">
            <a:avLst/>
          </a:prstGeom>
        </p:spPr>
      </p:pic>
      <p:pic>
        <p:nvPicPr>
          <p:cNvPr id="41" name="図 40">
            <a:extLst>
              <a:ext uri="{FF2B5EF4-FFF2-40B4-BE49-F238E27FC236}">
                <a16:creationId xmlns:a16="http://schemas.microsoft.com/office/drawing/2014/main" id="{4FA07580-C9C0-0433-4715-F19FD6CB1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6181" y="2410690"/>
            <a:ext cx="2787598" cy="3706091"/>
          </a:xfrm>
          <a:prstGeom prst="rect">
            <a:avLst/>
          </a:prstGeom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4515F3D7-A46F-9B0F-7B25-E9A9DB6007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7797" y="2574634"/>
            <a:ext cx="1508466" cy="1202553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CC2B99B8-F923-36C5-5019-579CF596009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273" t="20899" r="19480" b="16478"/>
          <a:stretch/>
        </p:blipFill>
        <p:spPr>
          <a:xfrm>
            <a:off x="4075546" y="4327413"/>
            <a:ext cx="4285672" cy="2530587"/>
          </a:xfrm>
          <a:prstGeom prst="rect">
            <a:avLst/>
          </a:prstGeom>
        </p:spPr>
      </p:pic>
      <p:pic>
        <p:nvPicPr>
          <p:cNvPr id="47" name="図 46">
            <a:extLst>
              <a:ext uri="{FF2B5EF4-FFF2-40B4-BE49-F238E27FC236}">
                <a16:creationId xmlns:a16="http://schemas.microsoft.com/office/drawing/2014/main" id="{3B6DDC00-9212-202E-BCD7-C8CD2B16E0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517447"/>
            <a:ext cx="1181161" cy="1536779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77CA89AD-8537-4114-90F5-C797BC47F7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96678" y="2640394"/>
            <a:ext cx="1117657" cy="2006703"/>
          </a:xfrm>
          <a:prstGeom prst="rect">
            <a:avLst/>
          </a:prstGeom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8E6D6C83-B2FE-D3F7-6753-7E6482C35C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43276" y="3011006"/>
            <a:ext cx="1911448" cy="1879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72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1CC0071F-304A-169F-1B36-9E7453F5F8AD}"/>
              </a:ext>
            </a:extLst>
          </p:cNvPr>
          <p:cNvSpPr txBox="1"/>
          <p:nvPr/>
        </p:nvSpPr>
        <p:spPr>
          <a:xfrm>
            <a:off x="341602" y="386060"/>
            <a:ext cx="11051725" cy="480131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■依頼主の紹介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　・某フランス化粧品ブランド、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20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～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5</a:t>
            </a:r>
            <a:r>
              <a:rPr kumimoji="0" lang="en-US" altLang="ja-JP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0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・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60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代まで幅広い年齢のお客様にご愛用いただいております。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　・平均顧客単価約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10,000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円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　・お客様構成比　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95%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女性：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5%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男性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　・主要製品：エイジングケア美容液、目もと用美容液、メイク崩れ防止スプレー、リップケア製品等。</a:t>
            </a:r>
            <a:endParaRPr kumimoji="0" lang="ja-JP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■目的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　・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LINE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スタンプを使用する事で、ブランドを認知していないお客様に認知いただく。新規顧客の獲得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。</a:t>
            </a:r>
            <a:endParaRPr kumimoji="0" lang="ja-JP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　　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■イメージ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　・パリジェンヌを想像させる、上品で親しみあるキャラクター。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　・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20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代後半から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40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代女性が思わずダウンロードしたくなるデザイン。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　・</a:t>
            </a:r>
            <a:r>
              <a:rPr kumimoji="0" lang="en-US" altLang="ja-JP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LINE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スタンプに合った親しみやすい輪郭、頭身バランス。</a:t>
            </a:r>
            <a:endParaRPr kumimoji="0" lang="ja-JP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■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ご発注金額</a:t>
            </a:r>
            <a:endParaRPr kumimoji="0" lang="ja-JP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①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ラフデザイン</a:t>
            </a:r>
            <a:r>
              <a:rPr kumimoji="0" lang="en-US" altLang="ja-JP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1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個のご提案：</a:t>
            </a:r>
            <a:r>
              <a:rPr kumimoji="0" lang="en-US" altLang="ja-JP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0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円</a:t>
            </a:r>
            <a:endParaRPr kumimoji="0" lang="en-US" altLang="ja-JP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②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本採用後、</a:t>
            </a:r>
            <a:r>
              <a:rPr kumimoji="0" lang="en-US" altLang="ja-JP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8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個の作成：</a:t>
            </a:r>
            <a:r>
              <a:rPr kumimoji="0" lang="en-US" altLang="ja-JP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80,000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円</a:t>
            </a:r>
            <a:r>
              <a:rPr kumimoji="0" lang="en-US" altLang="ja-JP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※</a:t>
            </a:r>
            <a:r>
              <a:rPr kumimoji="0" lang="ja-JP" alt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</a:rPr>
              <a:t>修正費用</a:t>
            </a:r>
            <a:r>
              <a:rPr kumimoji="0" lang="ja-JP" altLang="en-US" b="1" kern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含む</a:t>
            </a:r>
            <a:endParaRPr kumimoji="0" lang="ja-JP" altLang="en-US" sz="18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84346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A58AD95-A190-A821-6E76-D8CFD5C7C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9274"/>
          <a:stretch/>
        </p:blipFill>
        <p:spPr>
          <a:xfrm>
            <a:off x="621705" y="4027054"/>
            <a:ext cx="11570295" cy="2301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40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</TotalTime>
  <Words>281</Words>
  <Application>Microsoft Office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游ゴシック</vt:lpstr>
      <vt:lpstr>游ゴシック Light</vt:lpstr>
      <vt:lpstr>Arial</vt:lpstr>
      <vt:lpstr>Segoe UI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KAWAHARA Yoshio - 川原 嬉生</dc:creator>
  <cp:lastModifiedBy>KAWAHARA Yoshio - 川原 嬉生</cp:lastModifiedBy>
  <cp:revision>12</cp:revision>
  <dcterms:created xsi:type="dcterms:W3CDTF">2022-05-24T10:10:50Z</dcterms:created>
  <dcterms:modified xsi:type="dcterms:W3CDTF">2022-05-30T10:48:03Z</dcterms:modified>
</cp:coreProperties>
</file>