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4"/>
  </p:notesMasterIdLst>
  <p:sldIdLst>
    <p:sldId id="258" r:id="rId2"/>
    <p:sldId id="259" r:id="rId3"/>
  </p:sldIdLst>
  <p:sldSz cx="7559675" cy="106918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73FE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7" autoAdjust="0"/>
    <p:restoredTop sz="90175" autoAdjust="0"/>
  </p:normalViewPr>
  <p:slideViewPr>
    <p:cSldViewPr snapToGrid="0">
      <p:cViewPr>
        <p:scale>
          <a:sx n="100" d="100"/>
          <a:sy n="100" d="100"/>
        </p:scale>
        <p:origin x="1416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1A137B-D811-0347-A2BF-30EEC0DCA63E}" type="doc">
      <dgm:prSet loTypeId="urn:microsoft.com/office/officeart/2009/3/layout/StepUpProcess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kumimoji="1" lang="ja-JP" altLang="en-US"/>
        </a:p>
      </dgm:t>
    </dgm:pt>
    <dgm:pt modelId="{94543A60-BC7D-5547-A315-B52CEC18E5EB}">
      <dgm:prSet phldrT="[テキスト]" custT="1"/>
      <dgm:spPr/>
      <dgm:t>
        <a:bodyPr/>
        <a:lstStyle/>
        <a:p>
          <a:r>
            <a:rPr kumimoji="1" lang="ja-JP" altLang="en-US" sz="1800">
              <a:latin typeface="UD Digi Kyokasho N-B" panose="02020700000000000000" pitchFamily="18" charset="-128"/>
              <a:ea typeface="UD Digi Kyokasho N-B" panose="02020700000000000000" pitchFamily="18" charset="-128"/>
            </a:rPr>
            <a:t>見学・体験→観察評価</a:t>
          </a:r>
        </a:p>
      </dgm:t>
    </dgm:pt>
    <dgm:pt modelId="{50C96F95-05CE-C244-A41C-8149D5CFD39A}" type="parTrans" cxnId="{0D3ECBDB-3A47-0C44-AFAF-8E9F1EA0450F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7D093856-1B14-F341-9D33-C6BA58D2BDCA}" type="sibTrans" cxnId="{0D3ECBDB-3A47-0C44-AFAF-8E9F1EA0450F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6FA5A79C-6FD1-7842-9AE0-75DC373EEDA2}">
      <dgm:prSet phldrT="[テキスト]" custT="1"/>
      <dgm:spPr/>
      <dgm:t>
        <a:bodyPr/>
        <a:lstStyle/>
        <a:p>
          <a:r>
            <a:rPr kumimoji="1" lang="ja-JP" altLang="en-US" sz="1800">
              <a:latin typeface="UD Digi Kyokasho N-B" panose="02020700000000000000" pitchFamily="18" charset="-128"/>
              <a:ea typeface="UD Digi Kyokasho N-B" panose="02020700000000000000" pitchFamily="18" charset="-128"/>
            </a:rPr>
            <a:t>利用決定→評価</a:t>
          </a:r>
        </a:p>
      </dgm:t>
    </dgm:pt>
    <dgm:pt modelId="{C471336E-512E-7A42-B9FD-30DA4E5ECCB7}" type="parTrans" cxnId="{816E5048-681B-CF4E-986D-B9E78FE3764A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D38DD4A5-4340-8244-9300-5FEBD1F41684}" type="sibTrans" cxnId="{816E5048-681B-CF4E-986D-B9E78FE3764A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A703DDEB-1D2B-BE41-8F79-C421445440F6}">
      <dgm:prSet phldrT="[テキスト]" custT="1"/>
      <dgm:spPr/>
      <dgm:t>
        <a:bodyPr/>
        <a:lstStyle/>
        <a:p>
          <a:r>
            <a:rPr kumimoji="1" lang="ja-JP" altLang="en-US" sz="1800">
              <a:latin typeface="UD Digi Kyokasho N-B" panose="02020700000000000000" pitchFamily="18" charset="-128"/>
              <a:ea typeface="UD Digi Kyokasho N-B" panose="02020700000000000000" pitchFamily="18" charset="-128"/>
            </a:rPr>
            <a:t>プログラム決定</a:t>
          </a:r>
        </a:p>
      </dgm:t>
    </dgm:pt>
    <dgm:pt modelId="{173DC5B8-EACC-C942-B388-82D6F469182A}" type="parTrans" cxnId="{31E95A78-0DA8-A04C-9C94-F0CED7046492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D6B66B44-7812-7944-871A-9CE9678814F5}" type="sibTrans" cxnId="{31E95A78-0DA8-A04C-9C94-F0CED7046492}">
      <dgm:prSet/>
      <dgm:spPr/>
      <dgm:t>
        <a:bodyPr/>
        <a:lstStyle/>
        <a:p>
          <a:endParaRPr kumimoji="1" lang="ja-JP" altLang="en-US">
            <a:latin typeface="UD Digi Kyokasho N-R" panose="02020400000000000000" pitchFamily="18" charset="-128"/>
            <a:ea typeface="UD Digi Kyokasho N-R" panose="02020400000000000000" pitchFamily="18" charset="-128"/>
          </a:endParaRPr>
        </a:p>
      </dgm:t>
    </dgm:pt>
    <dgm:pt modelId="{81D1ECB0-593D-E443-BBB7-7E30EFDE8AC6}">
      <dgm:prSet/>
      <dgm:spPr/>
      <dgm:t>
        <a:bodyPr/>
        <a:lstStyle/>
        <a:p>
          <a:r>
            <a:rPr kumimoji="1" lang="ja-JP" altLang="en-US">
              <a:latin typeface="UD Digi Kyokasho N-B" panose="02020700000000000000" pitchFamily="18" charset="-128"/>
              <a:ea typeface="UD Digi Kyokasho N-B" panose="02020700000000000000" pitchFamily="18" charset="-128"/>
            </a:rPr>
            <a:t>プログラム実施</a:t>
          </a:r>
        </a:p>
      </dgm:t>
    </dgm:pt>
    <dgm:pt modelId="{6E2AE7E6-E8E7-4840-AE61-F1421350F56B}" type="parTrans" cxnId="{F1D51AB0-5D61-C74F-BA0F-EA22957F9F33}">
      <dgm:prSet/>
      <dgm:spPr/>
      <dgm:t>
        <a:bodyPr/>
        <a:lstStyle/>
        <a:p>
          <a:endParaRPr kumimoji="1" lang="ja-JP" altLang="en-US"/>
        </a:p>
      </dgm:t>
    </dgm:pt>
    <dgm:pt modelId="{C2C73353-407E-4E44-9F85-94642EDF6241}" type="sibTrans" cxnId="{F1D51AB0-5D61-C74F-BA0F-EA22957F9F33}">
      <dgm:prSet/>
      <dgm:spPr/>
      <dgm:t>
        <a:bodyPr/>
        <a:lstStyle/>
        <a:p>
          <a:endParaRPr kumimoji="1" lang="ja-JP" altLang="en-US"/>
        </a:p>
      </dgm:t>
    </dgm:pt>
    <dgm:pt modelId="{B123ED1B-6A5A-FA4C-8DEC-053A4766248B}">
      <dgm:prSet/>
      <dgm:spPr/>
      <dgm:t>
        <a:bodyPr/>
        <a:lstStyle/>
        <a:p>
          <a:r>
            <a:rPr kumimoji="1" lang="ja-JP" altLang="en-US">
              <a:latin typeface="UD Digi Kyokasho N-B" panose="02020700000000000000" pitchFamily="18" charset="-128"/>
              <a:ea typeface="UD Digi Kyokasho N-B" panose="02020700000000000000" pitchFamily="18" charset="-128"/>
            </a:rPr>
            <a:t>再評価</a:t>
          </a:r>
        </a:p>
      </dgm:t>
    </dgm:pt>
    <dgm:pt modelId="{275C764F-0D1C-894C-AD00-1CC66EFA71D9}" type="parTrans" cxnId="{31F7DE8A-AE54-8B4F-B16C-3DDB17A4E00B}">
      <dgm:prSet/>
      <dgm:spPr/>
      <dgm:t>
        <a:bodyPr/>
        <a:lstStyle/>
        <a:p>
          <a:endParaRPr kumimoji="1" lang="ja-JP" altLang="en-US"/>
        </a:p>
      </dgm:t>
    </dgm:pt>
    <dgm:pt modelId="{9FCA3EE8-B5B5-A549-80DF-710D170DAA5E}" type="sibTrans" cxnId="{31F7DE8A-AE54-8B4F-B16C-3DDB17A4E00B}">
      <dgm:prSet/>
      <dgm:spPr/>
      <dgm:t>
        <a:bodyPr/>
        <a:lstStyle/>
        <a:p>
          <a:endParaRPr kumimoji="1" lang="ja-JP" altLang="en-US"/>
        </a:p>
      </dgm:t>
    </dgm:pt>
    <dgm:pt modelId="{62B3981B-0837-F546-809A-49F24CC2317B}" type="pres">
      <dgm:prSet presAssocID="{E11A137B-D811-0347-A2BF-30EEC0DCA63E}" presName="rootnode" presStyleCnt="0">
        <dgm:presLayoutVars>
          <dgm:chMax/>
          <dgm:chPref/>
          <dgm:dir/>
          <dgm:animLvl val="lvl"/>
        </dgm:presLayoutVars>
      </dgm:prSet>
      <dgm:spPr/>
    </dgm:pt>
    <dgm:pt modelId="{C901E42B-5B6D-7F46-A11D-466DF56C12F5}" type="pres">
      <dgm:prSet presAssocID="{94543A60-BC7D-5547-A315-B52CEC18E5EB}" presName="composite" presStyleCnt="0"/>
      <dgm:spPr/>
    </dgm:pt>
    <dgm:pt modelId="{029DCA84-44A2-0F48-B398-E315619EDA22}" type="pres">
      <dgm:prSet presAssocID="{94543A60-BC7D-5547-A315-B52CEC18E5EB}" presName="LShape" presStyleLbl="alignNode1" presStyleIdx="0" presStyleCnt="9"/>
      <dgm:spPr/>
    </dgm:pt>
    <dgm:pt modelId="{6E7DCE2F-CA05-3142-936C-314184B9319C}" type="pres">
      <dgm:prSet presAssocID="{94543A60-BC7D-5547-A315-B52CEC18E5E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43F9430-2E23-1F4D-86F6-40A8B8B37C01}" type="pres">
      <dgm:prSet presAssocID="{94543A60-BC7D-5547-A315-B52CEC18E5EB}" presName="Triangle" presStyleLbl="alignNode1" presStyleIdx="1" presStyleCnt="9"/>
      <dgm:spPr/>
    </dgm:pt>
    <dgm:pt modelId="{329F4489-35A1-7D49-91F8-A05259477A87}" type="pres">
      <dgm:prSet presAssocID="{7D093856-1B14-F341-9D33-C6BA58D2BDCA}" presName="sibTrans" presStyleCnt="0"/>
      <dgm:spPr/>
    </dgm:pt>
    <dgm:pt modelId="{824A3626-60EF-654B-AFDC-177F66A3F236}" type="pres">
      <dgm:prSet presAssocID="{7D093856-1B14-F341-9D33-C6BA58D2BDCA}" presName="space" presStyleCnt="0"/>
      <dgm:spPr/>
    </dgm:pt>
    <dgm:pt modelId="{9CC7E88A-015B-0E48-8E57-034B7F1C0775}" type="pres">
      <dgm:prSet presAssocID="{6FA5A79C-6FD1-7842-9AE0-75DC373EEDA2}" presName="composite" presStyleCnt="0"/>
      <dgm:spPr/>
    </dgm:pt>
    <dgm:pt modelId="{C2C36D1E-F03D-5B43-9380-1EF1132F39C4}" type="pres">
      <dgm:prSet presAssocID="{6FA5A79C-6FD1-7842-9AE0-75DC373EEDA2}" presName="LShape" presStyleLbl="alignNode1" presStyleIdx="2" presStyleCnt="9"/>
      <dgm:spPr/>
    </dgm:pt>
    <dgm:pt modelId="{F8849EB8-0CF4-7748-94C5-01D995ECB7B6}" type="pres">
      <dgm:prSet presAssocID="{6FA5A79C-6FD1-7842-9AE0-75DC373EEDA2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E1700F3-A702-F24F-A2A6-E002E08EA192}" type="pres">
      <dgm:prSet presAssocID="{6FA5A79C-6FD1-7842-9AE0-75DC373EEDA2}" presName="Triangle" presStyleLbl="alignNode1" presStyleIdx="3" presStyleCnt="9"/>
      <dgm:spPr/>
    </dgm:pt>
    <dgm:pt modelId="{E1CC03E3-1B8C-C145-A32A-65DCE634BA9A}" type="pres">
      <dgm:prSet presAssocID="{D38DD4A5-4340-8244-9300-5FEBD1F41684}" presName="sibTrans" presStyleCnt="0"/>
      <dgm:spPr/>
    </dgm:pt>
    <dgm:pt modelId="{4C372B95-5A20-E245-8676-47E5F892ADE2}" type="pres">
      <dgm:prSet presAssocID="{D38DD4A5-4340-8244-9300-5FEBD1F41684}" presName="space" presStyleCnt="0"/>
      <dgm:spPr/>
    </dgm:pt>
    <dgm:pt modelId="{C5F122C7-F7F0-8F4C-9353-7B15539ADA9E}" type="pres">
      <dgm:prSet presAssocID="{A703DDEB-1D2B-BE41-8F79-C421445440F6}" presName="composite" presStyleCnt="0"/>
      <dgm:spPr/>
    </dgm:pt>
    <dgm:pt modelId="{B1854FF9-B54D-8348-9FD1-B5B5F5DB91D7}" type="pres">
      <dgm:prSet presAssocID="{A703DDEB-1D2B-BE41-8F79-C421445440F6}" presName="LShape" presStyleLbl="alignNode1" presStyleIdx="4" presStyleCnt="9"/>
      <dgm:spPr/>
    </dgm:pt>
    <dgm:pt modelId="{0ABEA2B8-EA3F-F942-9AAC-7B7FB65C5367}" type="pres">
      <dgm:prSet presAssocID="{A703DDEB-1D2B-BE41-8F79-C421445440F6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17A4115F-C739-8345-9B1E-3906E45EB519}" type="pres">
      <dgm:prSet presAssocID="{A703DDEB-1D2B-BE41-8F79-C421445440F6}" presName="Triangle" presStyleLbl="alignNode1" presStyleIdx="5" presStyleCnt="9"/>
      <dgm:spPr/>
    </dgm:pt>
    <dgm:pt modelId="{8E60F906-7951-BB44-892F-D3E11F192BF9}" type="pres">
      <dgm:prSet presAssocID="{D6B66B44-7812-7944-871A-9CE9678814F5}" presName="sibTrans" presStyleCnt="0"/>
      <dgm:spPr/>
    </dgm:pt>
    <dgm:pt modelId="{E0A3C1B7-90EC-C649-8328-298CA8B1371C}" type="pres">
      <dgm:prSet presAssocID="{D6B66B44-7812-7944-871A-9CE9678814F5}" presName="space" presStyleCnt="0"/>
      <dgm:spPr/>
    </dgm:pt>
    <dgm:pt modelId="{1391A097-DE0E-E74E-8B43-D8B3C3F006A0}" type="pres">
      <dgm:prSet presAssocID="{81D1ECB0-593D-E443-BBB7-7E30EFDE8AC6}" presName="composite" presStyleCnt="0"/>
      <dgm:spPr/>
    </dgm:pt>
    <dgm:pt modelId="{667A0EE0-9B6E-184A-8027-A04B2AF70475}" type="pres">
      <dgm:prSet presAssocID="{81D1ECB0-593D-E443-BBB7-7E30EFDE8AC6}" presName="LShape" presStyleLbl="alignNode1" presStyleIdx="6" presStyleCnt="9"/>
      <dgm:spPr/>
    </dgm:pt>
    <dgm:pt modelId="{6324B99C-7840-474D-B7AA-494F93D159AE}" type="pres">
      <dgm:prSet presAssocID="{81D1ECB0-593D-E443-BBB7-7E30EFDE8AC6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533FDAE-DDC1-EE4E-A6B1-55216281555B}" type="pres">
      <dgm:prSet presAssocID="{81D1ECB0-593D-E443-BBB7-7E30EFDE8AC6}" presName="Triangle" presStyleLbl="alignNode1" presStyleIdx="7" presStyleCnt="9"/>
      <dgm:spPr/>
    </dgm:pt>
    <dgm:pt modelId="{1A4869F1-7E44-9944-A77E-BB311AD32139}" type="pres">
      <dgm:prSet presAssocID="{C2C73353-407E-4E44-9F85-94642EDF6241}" presName="sibTrans" presStyleCnt="0"/>
      <dgm:spPr/>
    </dgm:pt>
    <dgm:pt modelId="{BF243B00-42A4-9F44-A00D-078E487EB856}" type="pres">
      <dgm:prSet presAssocID="{C2C73353-407E-4E44-9F85-94642EDF6241}" presName="space" presStyleCnt="0"/>
      <dgm:spPr/>
    </dgm:pt>
    <dgm:pt modelId="{2C728502-7195-FF41-B9D0-683A43069F51}" type="pres">
      <dgm:prSet presAssocID="{B123ED1B-6A5A-FA4C-8DEC-053A4766248B}" presName="composite" presStyleCnt="0"/>
      <dgm:spPr/>
    </dgm:pt>
    <dgm:pt modelId="{4DAB36DA-0097-B546-B59A-25CE056AAEEC}" type="pres">
      <dgm:prSet presAssocID="{B123ED1B-6A5A-FA4C-8DEC-053A4766248B}" presName="LShape" presStyleLbl="alignNode1" presStyleIdx="8" presStyleCnt="9"/>
      <dgm:spPr/>
    </dgm:pt>
    <dgm:pt modelId="{E668C10F-8D4B-0647-857E-74D56F09B30E}" type="pres">
      <dgm:prSet presAssocID="{B123ED1B-6A5A-FA4C-8DEC-053A4766248B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C7C85625-A2F3-C44D-B0B4-511D87D333F6}" type="presOf" srcId="{81D1ECB0-593D-E443-BBB7-7E30EFDE8AC6}" destId="{6324B99C-7840-474D-B7AA-494F93D159AE}" srcOrd="0" destOrd="0" presId="urn:microsoft.com/office/officeart/2009/3/layout/StepUpProcess"/>
    <dgm:cxn modelId="{B25DE72B-82A9-A24B-B8B4-C39460225DBB}" type="presOf" srcId="{A703DDEB-1D2B-BE41-8F79-C421445440F6}" destId="{0ABEA2B8-EA3F-F942-9AAC-7B7FB65C5367}" srcOrd="0" destOrd="0" presId="urn:microsoft.com/office/officeart/2009/3/layout/StepUpProcess"/>
    <dgm:cxn modelId="{160DE942-188A-FD42-B37F-CC5AAF32D926}" type="presOf" srcId="{94543A60-BC7D-5547-A315-B52CEC18E5EB}" destId="{6E7DCE2F-CA05-3142-936C-314184B9319C}" srcOrd="0" destOrd="0" presId="urn:microsoft.com/office/officeart/2009/3/layout/StepUpProcess"/>
    <dgm:cxn modelId="{816E5048-681B-CF4E-986D-B9E78FE3764A}" srcId="{E11A137B-D811-0347-A2BF-30EEC0DCA63E}" destId="{6FA5A79C-6FD1-7842-9AE0-75DC373EEDA2}" srcOrd="1" destOrd="0" parTransId="{C471336E-512E-7A42-B9FD-30DA4E5ECCB7}" sibTransId="{D38DD4A5-4340-8244-9300-5FEBD1F41684}"/>
    <dgm:cxn modelId="{1FE1DD52-9CA8-1543-A19B-92DC6AF67B2F}" type="presOf" srcId="{B123ED1B-6A5A-FA4C-8DEC-053A4766248B}" destId="{E668C10F-8D4B-0647-857E-74D56F09B30E}" srcOrd="0" destOrd="0" presId="urn:microsoft.com/office/officeart/2009/3/layout/StepUpProcess"/>
    <dgm:cxn modelId="{31E95A78-0DA8-A04C-9C94-F0CED7046492}" srcId="{E11A137B-D811-0347-A2BF-30EEC0DCA63E}" destId="{A703DDEB-1D2B-BE41-8F79-C421445440F6}" srcOrd="2" destOrd="0" parTransId="{173DC5B8-EACC-C942-B388-82D6F469182A}" sibTransId="{D6B66B44-7812-7944-871A-9CE9678814F5}"/>
    <dgm:cxn modelId="{31F7DE8A-AE54-8B4F-B16C-3DDB17A4E00B}" srcId="{E11A137B-D811-0347-A2BF-30EEC0DCA63E}" destId="{B123ED1B-6A5A-FA4C-8DEC-053A4766248B}" srcOrd="4" destOrd="0" parTransId="{275C764F-0D1C-894C-AD00-1CC66EFA71D9}" sibTransId="{9FCA3EE8-B5B5-A549-80DF-710D170DAA5E}"/>
    <dgm:cxn modelId="{8DADF29A-9BE0-B144-9149-7EF33D4A3B38}" type="presOf" srcId="{6FA5A79C-6FD1-7842-9AE0-75DC373EEDA2}" destId="{F8849EB8-0CF4-7748-94C5-01D995ECB7B6}" srcOrd="0" destOrd="0" presId="urn:microsoft.com/office/officeart/2009/3/layout/StepUpProcess"/>
    <dgm:cxn modelId="{F1D51AB0-5D61-C74F-BA0F-EA22957F9F33}" srcId="{E11A137B-D811-0347-A2BF-30EEC0DCA63E}" destId="{81D1ECB0-593D-E443-BBB7-7E30EFDE8AC6}" srcOrd="3" destOrd="0" parTransId="{6E2AE7E6-E8E7-4840-AE61-F1421350F56B}" sibTransId="{C2C73353-407E-4E44-9F85-94642EDF6241}"/>
    <dgm:cxn modelId="{0D3ECBDB-3A47-0C44-AFAF-8E9F1EA0450F}" srcId="{E11A137B-D811-0347-A2BF-30EEC0DCA63E}" destId="{94543A60-BC7D-5547-A315-B52CEC18E5EB}" srcOrd="0" destOrd="0" parTransId="{50C96F95-05CE-C244-A41C-8149D5CFD39A}" sibTransId="{7D093856-1B14-F341-9D33-C6BA58D2BDCA}"/>
    <dgm:cxn modelId="{E435F1F4-656F-8F49-8C9B-0C636EE038E2}" type="presOf" srcId="{E11A137B-D811-0347-A2BF-30EEC0DCA63E}" destId="{62B3981B-0837-F546-809A-49F24CC2317B}" srcOrd="0" destOrd="0" presId="urn:microsoft.com/office/officeart/2009/3/layout/StepUpProcess"/>
    <dgm:cxn modelId="{3A17BBFF-CB76-F147-8452-BD38B05E051D}" type="presParOf" srcId="{62B3981B-0837-F546-809A-49F24CC2317B}" destId="{C901E42B-5B6D-7F46-A11D-466DF56C12F5}" srcOrd="0" destOrd="0" presId="urn:microsoft.com/office/officeart/2009/3/layout/StepUpProcess"/>
    <dgm:cxn modelId="{1708A9D5-DAF6-CA43-A26A-64CC8581E4C0}" type="presParOf" srcId="{C901E42B-5B6D-7F46-A11D-466DF56C12F5}" destId="{029DCA84-44A2-0F48-B398-E315619EDA22}" srcOrd="0" destOrd="0" presId="urn:microsoft.com/office/officeart/2009/3/layout/StepUpProcess"/>
    <dgm:cxn modelId="{7DE3DA6F-3738-854F-95A8-5AC00FD5390C}" type="presParOf" srcId="{C901E42B-5B6D-7F46-A11D-466DF56C12F5}" destId="{6E7DCE2F-CA05-3142-936C-314184B9319C}" srcOrd="1" destOrd="0" presId="urn:microsoft.com/office/officeart/2009/3/layout/StepUpProcess"/>
    <dgm:cxn modelId="{D3F3A133-6043-3843-89D4-B1CC6BD4F08A}" type="presParOf" srcId="{C901E42B-5B6D-7F46-A11D-466DF56C12F5}" destId="{D43F9430-2E23-1F4D-86F6-40A8B8B37C01}" srcOrd="2" destOrd="0" presId="urn:microsoft.com/office/officeart/2009/3/layout/StepUpProcess"/>
    <dgm:cxn modelId="{F5D0317E-C60E-6347-AF48-082D44EAC94F}" type="presParOf" srcId="{62B3981B-0837-F546-809A-49F24CC2317B}" destId="{329F4489-35A1-7D49-91F8-A05259477A87}" srcOrd="1" destOrd="0" presId="urn:microsoft.com/office/officeart/2009/3/layout/StepUpProcess"/>
    <dgm:cxn modelId="{979C5A7F-1E27-0244-9265-49009EE74DB7}" type="presParOf" srcId="{329F4489-35A1-7D49-91F8-A05259477A87}" destId="{824A3626-60EF-654B-AFDC-177F66A3F236}" srcOrd="0" destOrd="0" presId="urn:microsoft.com/office/officeart/2009/3/layout/StepUpProcess"/>
    <dgm:cxn modelId="{BB97145C-E658-B547-A172-92709B2EBCBB}" type="presParOf" srcId="{62B3981B-0837-F546-809A-49F24CC2317B}" destId="{9CC7E88A-015B-0E48-8E57-034B7F1C0775}" srcOrd="2" destOrd="0" presId="urn:microsoft.com/office/officeart/2009/3/layout/StepUpProcess"/>
    <dgm:cxn modelId="{A3FAADFF-0DE1-FA4D-B2C7-21D4D4C7E9E8}" type="presParOf" srcId="{9CC7E88A-015B-0E48-8E57-034B7F1C0775}" destId="{C2C36D1E-F03D-5B43-9380-1EF1132F39C4}" srcOrd="0" destOrd="0" presId="urn:microsoft.com/office/officeart/2009/3/layout/StepUpProcess"/>
    <dgm:cxn modelId="{89715CFA-44EA-EE49-87A0-3583A7D1F9B7}" type="presParOf" srcId="{9CC7E88A-015B-0E48-8E57-034B7F1C0775}" destId="{F8849EB8-0CF4-7748-94C5-01D995ECB7B6}" srcOrd="1" destOrd="0" presId="urn:microsoft.com/office/officeart/2009/3/layout/StepUpProcess"/>
    <dgm:cxn modelId="{C144D42E-5542-B449-B78A-6F42D2BDD6A7}" type="presParOf" srcId="{9CC7E88A-015B-0E48-8E57-034B7F1C0775}" destId="{3E1700F3-A702-F24F-A2A6-E002E08EA192}" srcOrd="2" destOrd="0" presId="urn:microsoft.com/office/officeart/2009/3/layout/StepUpProcess"/>
    <dgm:cxn modelId="{2B27C152-6E02-7A4C-A751-1B22E5490177}" type="presParOf" srcId="{62B3981B-0837-F546-809A-49F24CC2317B}" destId="{E1CC03E3-1B8C-C145-A32A-65DCE634BA9A}" srcOrd="3" destOrd="0" presId="urn:microsoft.com/office/officeart/2009/3/layout/StepUpProcess"/>
    <dgm:cxn modelId="{221F6181-787C-F94F-89E6-163A0A04D9EC}" type="presParOf" srcId="{E1CC03E3-1B8C-C145-A32A-65DCE634BA9A}" destId="{4C372B95-5A20-E245-8676-47E5F892ADE2}" srcOrd="0" destOrd="0" presId="urn:microsoft.com/office/officeart/2009/3/layout/StepUpProcess"/>
    <dgm:cxn modelId="{88A793F0-AE8B-3E43-B7C7-B9EB5119DA4D}" type="presParOf" srcId="{62B3981B-0837-F546-809A-49F24CC2317B}" destId="{C5F122C7-F7F0-8F4C-9353-7B15539ADA9E}" srcOrd="4" destOrd="0" presId="urn:microsoft.com/office/officeart/2009/3/layout/StepUpProcess"/>
    <dgm:cxn modelId="{9A6D776B-5BA0-5545-A1EA-134C0C025079}" type="presParOf" srcId="{C5F122C7-F7F0-8F4C-9353-7B15539ADA9E}" destId="{B1854FF9-B54D-8348-9FD1-B5B5F5DB91D7}" srcOrd="0" destOrd="0" presId="urn:microsoft.com/office/officeart/2009/3/layout/StepUpProcess"/>
    <dgm:cxn modelId="{2B6B6AF3-D59D-154C-B796-1ABFF84864BE}" type="presParOf" srcId="{C5F122C7-F7F0-8F4C-9353-7B15539ADA9E}" destId="{0ABEA2B8-EA3F-F942-9AAC-7B7FB65C5367}" srcOrd="1" destOrd="0" presId="urn:microsoft.com/office/officeart/2009/3/layout/StepUpProcess"/>
    <dgm:cxn modelId="{5C361769-830E-064E-AE81-41E1047AF039}" type="presParOf" srcId="{C5F122C7-F7F0-8F4C-9353-7B15539ADA9E}" destId="{17A4115F-C739-8345-9B1E-3906E45EB519}" srcOrd="2" destOrd="0" presId="urn:microsoft.com/office/officeart/2009/3/layout/StepUpProcess"/>
    <dgm:cxn modelId="{558EFA5C-567F-1F44-9C0B-4D7AA268763A}" type="presParOf" srcId="{62B3981B-0837-F546-809A-49F24CC2317B}" destId="{8E60F906-7951-BB44-892F-D3E11F192BF9}" srcOrd="5" destOrd="0" presId="urn:microsoft.com/office/officeart/2009/3/layout/StepUpProcess"/>
    <dgm:cxn modelId="{F32F8EE9-4509-A34F-8DC2-8EA0C3ACAF0F}" type="presParOf" srcId="{8E60F906-7951-BB44-892F-D3E11F192BF9}" destId="{E0A3C1B7-90EC-C649-8328-298CA8B1371C}" srcOrd="0" destOrd="0" presId="urn:microsoft.com/office/officeart/2009/3/layout/StepUpProcess"/>
    <dgm:cxn modelId="{9C3AAC17-0BAB-EE4B-8F20-49592F2A1A85}" type="presParOf" srcId="{62B3981B-0837-F546-809A-49F24CC2317B}" destId="{1391A097-DE0E-E74E-8B43-D8B3C3F006A0}" srcOrd="6" destOrd="0" presId="urn:microsoft.com/office/officeart/2009/3/layout/StepUpProcess"/>
    <dgm:cxn modelId="{1BA423AB-1283-B644-8F23-7FB12FE89306}" type="presParOf" srcId="{1391A097-DE0E-E74E-8B43-D8B3C3F006A0}" destId="{667A0EE0-9B6E-184A-8027-A04B2AF70475}" srcOrd="0" destOrd="0" presId="urn:microsoft.com/office/officeart/2009/3/layout/StepUpProcess"/>
    <dgm:cxn modelId="{9FAC7C75-D58C-874A-852D-9D1BAC821BED}" type="presParOf" srcId="{1391A097-DE0E-E74E-8B43-D8B3C3F006A0}" destId="{6324B99C-7840-474D-B7AA-494F93D159AE}" srcOrd="1" destOrd="0" presId="urn:microsoft.com/office/officeart/2009/3/layout/StepUpProcess"/>
    <dgm:cxn modelId="{7FDEB22D-3531-0746-BB63-D0C1FBA90665}" type="presParOf" srcId="{1391A097-DE0E-E74E-8B43-D8B3C3F006A0}" destId="{2533FDAE-DDC1-EE4E-A6B1-55216281555B}" srcOrd="2" destOrd="0" presId="urn:microsoft.com/office/officeart/2009/3/layout/StepUpProcess"/>
    <dgm:cxn modelId="{A7D95010-61F2-384B-BA5E-952FC96F0B9A}" type="presParOf" srcId="{62B3981B-0837-F546-809A-49F24CC2317B}" destId="{1A4869F1-7E44-9944-A77E-BB311AD32139}" srcOrd="7" destOrd="0" presId="urn:microsoft.com/office/officeart/2009/3/layout/StepUpProcess"/>
    <dgm:cxn modelId="{AFD495FC-64B6-E849-A9CE-1BBA5C0D2DAB}" type="presParOf" srcId="{1A4869F1-7E44-9944-A77E-BB311AD32139}" destId="{BF243B00-42A4-9F44-A00D-078E487EB856}" srcOrd="0" destOrd="0" presId="urn:microsoft.com/office/officeart/2009/3/layout/StepUpProcess"/>
    <dgm:cxn modelId="{53CA5F75-564C-3D49-A73E-730D73B0EFC3}" type="presParOf" srcId="{62B3981B-0837-F546-809A-49F24CC2317B}" destId="{2C728502-7195-FF41-B9D0-683A43069F51}" srcOrd="8" destOrd="0" presId="urn:microsoft.com/office/officeart/2009/3/layout/StepUpProcess"/>
    <dgm:cxn modelId="{913B93AB-D91E-8E4B-844C-1A6C08D3B2B4}" type="presParOf" srcId="{2C728502-7195-FF41-B9D0-683A43069F51}" destId="{4DAB36DA-0097-B546-B59A-25CE056AAEEC}" srcOrd="0" destOrd="0" presId="urn:microsoft.com/office/officeart/2009/3/layout/StepUpProcess"/>
    <dgm:cxn modelId="{20858813-9AB5-2740-8C1F-13CC116ED6E1}" type="presParOf" srcId="{2C728502-7195-FF41-B9D0-683A43069F51}" destId="{E668C10F-8D4B-0647-857E-74D56F09B30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DCA84-44A2-0F48-B398-E315619EDA22}">
      <dsp:nvSpPr>
        <dsp:cNvPr id="0" name=""/>
        <dsp:cNvSpPr/>
      </dsp:nvSpPr>
      <dsp:spPr>
        <a:xfrm rot="5400000">
          <a:off x="257385" y="1554667"/>
          <a:ext cx="769241" cy="128000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7DCE2F-CA05-3142-936C-314184B9319C}">
      <dsp:nvSpPr>
        <dsp:cNvPr id="0" name=""/>
        <dsp:cNvSpPr/>
      </dsp:nvSpPr>
      <dsp:spPr>
        <a:xfrm>
          <a:off x="128980" y="1937111"/>
          <a:ext cx="1155591" cy="1012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>
              <a:latin typeface="UD Digi Kyokasho N-B" panose="02020700000000000000" pitchFamily="18" charset="-128"/>
              <a:ea typeface="UD Digi Kyokasho N-B" panose="02020700000000000000" pitchFamily="18" charset="-128"/>
            </a:rPr>
            <a:t>見学・体験→観察評価</a:t>
          </a:r>
        </a:p>
      </dsp:txBody>
      <dsp:txXfrm>
        <a:off x="128980" y="1937111"/>
        <a:ext cx="1155591" cy="1012944"/>
      </dsp:txXfrm>
    </dsp:sp>
    <dsp:sp modelId="{D43F9430-2E23-1F4D-86F6-40A8B8B37C01}">
      <dsp:nvSpPr>
        <dsp:cNvPr id="0" name=""/>
        <dsp:cNvSpPr/>
      </dsp:nvSpPr>
      <dsp:spPr>
        <a:xfrm>
          <a:off x="1066535" y="1460431"/>
          <a:ext cx="218036" cy="218036"/>
        </a:xfrm>
        <a:prstGeom prst="triangle">
          <a:avLst>
            <a:gd name="adj" fmla="val 100000"/>
          </a:avLst>
        </a:prstGeom>
        <a:solidFill>
          <a:schemeClr val="accent5">
            <a:hueOff val="-1519019"/>
            <a:satOff val="-103"/>
            <a:lumOff val="245"/>
            <a:alphaOff val="0"/>
          </a:schemeClr>
        </a:solidFill>
        <a:ln w="19050" cap="flat" cmpd="sng" algn="ctr">
          <a:solidFill>
            <a:schemeClr val="accent5">
              <a:hueOff val="-1519019"/>
              <a:satOff val="-103"/>
              <a:lumOff val="2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36D1E-F03D-5B43-9380-1EF1132F39C4}">
      <dsp:nvSpPr>
        <dsp:cNvPr id="0" name=""/>
        <dsp:cNvSpPr/>
      </dsp:nvSpPr>
      <dsp:spPr>
        <a:xfrm rot="5400000">
          <a:off x="1672055" y="1204605"/>
          <a:ext cx="769241" cy="128000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accent5">
              <a:hueOff val="-3038037"/>
              <a:satOff val="-207"/>
              <a:lumOff val="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49EB8-0CF4-7748-94C5-01D995ECB7B6}">
      <dsp:nvSpPr>
        <dsp:cNvPr id="0" name=""/>
        <dsp:cNvSpPr/>
      </dsp:nvSpPr>
      <dsp:spPr>
        <a:xfrm>
          <a:off x="1543650" y="1587049"/>
          <a:ext cx="1155591" cy="1012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>
              <a:latin typeface="UD Digi Kyokasho N-B" panose="02020700000000000000" pitchFamily="18" charset="-128"/>
              <a:ea typeface="UD Digi Kyokasho N-B" panose="02020700000000000000" pitchFamily="18" charset="-128"/>
            </a:rPr>
            <a:t>利用決定→評価</a:t>
          </a:r>
        </a:p>
      </dsp:txBody>
      <dsp:txXfrm>
        <a:off x="1543650" y="1587049"/>
        <a:ext cx="1155591" cy="1012944"/>
      </dsp:txXfrm>
    </dsp:sp>
    <dsp:sp modelId="{3E1700F3-A702-F24F-A2A6-E002E08EA192}">
      <dsp:nvSpPr>
        <dsp:cNvPr id="0" name=""/>
        <dsp:cNvSpPr/>
      </dsp:nvSpPr>
      <dsp:spPr>
        <a:xfrm>
          <a:off x="2481206" y="1110370"/>
          <a:ext cx="218036" cy="218036"/>
        </a:xfrm>
        <a:prstGeom prst="triangle">
          <a:avLst>
            <a:gd name="adj" fmla="val 100000"/>
          </a:avLst>
        </a:prstGeom>
        <a:solidFill>
          <a:schemeClr val="accent5">
            <a:hueOff val="-4557056"/>
            <a:satOff val="-310"/>
            <a:lumOff val="735"/>
            <a:alphaOff val="0"/>
          </a:schemeClr>
        </a:solidFill>
        <a:ln w="19050" cap="flat" cmpd="sng" algn="ctr">
          <a:solidFill>
            <a:schemeClr val="accent5">
              <a:hueOff val="-4557056"/>
              <a:satOff val="-310"/>
              <a:lumOff val="7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54FF9-B54D-8348-9FD1-B5B5F5DB91D7}">
      <dsp:nvSpPr>
        <dsp:cNvPr id="0" name=""/>
        <dsp:cNvSpPr/>
      </dsp:nvSpPr>
      <dsp:spPr>
        <a:xfrm rot="5400000">
          <a:off x="3086726" y="854543"/>
          <a:ext cx="769241" cy="128000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EA2B8-EA3F-F942-9AAC-7B7FB65C5367}">
      <dsp:nvSpPr>
        <dsp:cNvPr id="0" name=""/>
        <dsp:cNvSpPr/>
      </dsp:nvSpPr>
      <dsp:spPr>
        <a:xfrm>
          <a:off x="2958320" y="1236988"/>
          <a:ext cx="1155591" cy="1012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800" kern="1200">
              <a:latin typeface="UD Digi Kyokasho N-B" panose="02020700000000000000" pitchFamily="18" charset="-128"/>
              <a:ea typeface="UD Digi Kyokasho N-B" panose="02020700000000000000" pitchFamily="18" charset="-128"/>
            </a:rPr>
            <a:t>プログラム決定</a:t>
          </a:r>
        </a:p>
      </dsp:txBody>
      <dsp:txXfrm>
        <a:off x="2958320" y="1236988"/>
        <a:ext cx="1155591" cy="1012944"/>
      </dsp:txXfrm>
    </dsp:sp>
    <dsp:sp modelId="{17A4115F-C739-8345-9B1E-3906E45EB519}">
      <dsp:nvSpPr>
        <dsp:cNvPr id="0" name=""/>
        <dsp:cNvSpPr/>
      </dsp:nvSpPr>
      <dsp:spPr>
        <a:xfrm>
          <a:off x="3895876" y="760308"/>
          <a:ext cx="218036" cy="218036"/>
        </a:xfrm>
        <a:prstGeom prst="triangle">
          <a:avLst>
            <a:gd name="adj" fmla="val 100000"/>
          </a:avLst>
        </a:prstGeom>
        <a:solidFill>
          <a:schemeClr val="accent5">
            <a:hueOff val="-7595094"/>
            <a:satOff val="-516"/>
            <a:lumOff val="1226"/>
            <a:alphaOff val="0"/>
          </a:schemeClr>
        </a:solidFill>
        <a:ln w="19050" cap="flat" cmpd="sng" algn="ctr">
          <a:solidFill>
            <a:schemeClr val="accent5">
              <a:hueOff val="-7595094"/>
              <a:satOff val="-516"/>
              <a:lumOff val="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A0EE0-9B6E-184A-8027-A04B2AF70475}">
      <dsp:nvSpPr>
        <dsp:cNvPr id="0" name=""/>
        <dsp:cNvSpPr/>
      </dsp:nvSpPr>
      <dsp:spPr>
        <a:xfrm rot="5400000">
          <a:off x="4501396" y="504482"/>
          <a:ext cx="769241" cy="128000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accent5">
              <a:hueOff val="-9114112"/>
              <a:satOff val="-620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4B99C-7840-474D-B7AA-494F93D159AE}">
      <dsp:nvSpPr>
        <dsp:cNvPr id="0" name=""/>
        <dsp:cNvSpPr/>
      </dsp:nvSpPr>
      <dsp:spPr>
        <a:xfrm>
          <a:off x="4372990" y="886926"/>
          <a:ext cx="1155591" cy="1012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>
              <a:latin typeface="UD Digi Kyokasho N-B" panose="02020700000000000000" pitchFamily="18" charset="-128"/>
              <a:ea typeface="UD Digi Kyokasho N-B" panose="02020700000000000000" pitchFamily="18" charset="-128"/>
            </a:rPr>
            <a:t>プログラム実施</a:t>
          </a:r>
        </a:p>
      </dsp:txBody>
      <dsp:txXfrm>
        <a:off x="4372990" y="886926"/>
        <a:ext cx="1155591" cy="1012944"/>
      </dsp:txXfrm>
    </dsp:sp>
    <dsp:sp modelId="{2533FDAE-DDC1-EE4E-A6B1-55216281555B}">
      <dsp:nvSpPr>
        <dsp:cNvPr id="0" name=""/>
        <dsp:cNvSpPr/>
      </dsp:nvSpPr>
      <dsp:spPr>
        <a:xfrm>
          <a:off x="5310546" y="410247"/>
          <a:ext cx="218036" cy="218036"/>
        </a:xfrm>
        <a:prstGeom prst="triangle">
          <a:avLst>
            <a:gd name="adj" fmla="val 100000"/>
          </a:avLst>
        </a:prstGeom>
        <a:solidFill>
          <a:schemeClr val="accent5">
            <a:hueOff val="-10633130"/>
            <a:satOff val="-723"/>
            <a:lumOff val="1716"/>
            <a:alphaOff val="0"/>
          </a:schemeClr>
        </a:solidFill>
        <a:ln w="19050" cap="flat" cmpd="sng" algn="ctr">
          <a:solidFill>
            <a:schemeClr val="accent5">
              <a:hueOff val="-10633130"/>
              <a:satOff val="-723"/>
              <a:lumOff val="17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B36DA-0097-B546-B59A-25CE056AAEEC}">
      <dsp:nvSpPr>
        <dsp:cNvPr id="0" name=""/>
        <dsp:cNvSpPr/>
      </dsp:nvSpPr>
      <dsp:spPr>
        <a:xfrm rot="5400000">
          <a:off x="5916066" y="154420"/>
          <a:ext cx="769241" cy="128000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8C10F-8D4B-0647-857E-74D56F09B30E}">
      <dsp:nvSpPr>
        <dsp:cNvPr id="0" name=""/>
        <dsp:cNvSpPr/>
      </dsp:nvSpPr>
      <dsp:spPr>
        <a:xfrm>
          <a:off x="5787661" y="536865"/>
          <a:ext cx="1155591" cy="1012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900" kern="1200">
              <a:latin typeface="UD Digi Kyokasho N-B" panose="02020700000000000000" pitchFamily="18" charset="-128"/>
              <a:ea typeface="UD Digi Kyokasho N-B" panose="02020700000000000000" pitchFamily="18" charset="-128"/>
            </a:rPr>
            <a:t>再評価</a:t>
          </a:r>
        </a:p>
      </dsp:txBody>
      <dsp:txXfrm>
        <a:off x="5787661" y="536865"/>
        <a:ext cx="1155591" cy="1012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DA195-7097-4BBC-925C-E706D88F7BFE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E0CF9-A961-4A4F-B7B4-49101C0C7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84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このチラシデザインはサンプルイメージであり、実在の人物・団体とは一切関係ありません</a:t>
            </a:r>
          </a:p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E0CF9-A961-4A4F-B7B4-49101C0C72A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28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E0CF9-A961-4A4F-B7B4-49101C0C72A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8A799C-6BE7-C039-AE3D-E97B70485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CC2A1AF-5F3C-0872-9DC1-5B74064EA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61EE01-6E23-D06B-1A70-9AD43269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DFF2A3-7CA7-24EE-081D-24CEB6500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DB6FA9-2D49-BBEB-71AB-DEFFB36A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7B358D-3ED4-E904-82A0-AB9EBFD2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38ED65-2C70-4B58-ECBC-4047804D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57520F-EE10-48EB-8A26-ECDBED64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AB9E10-2FE5-533A-7A26-165B58E2C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3C6A77-237B-1864-8EEA-9D01328D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4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23F317-225F-54D6-EDBC-758C1F3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1930DF-240A-D635-A807-E830C65D5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82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37AE3F-A592-FFB2-9B9B-00F3C8BC3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4F9E63-A85A-EEC3-1F4C-08A5F6F9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1A0548-CEE1-08A6-8FD9-96768FE25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6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0EF3BD-D758-CF9B-A23E-78B738E7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CB1ABA-CE4B-F99F-2B69-161129170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90D011D-13DF-59DC-A8D2-2D08859E6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60CB16-2163-A0A9-D5B8-06A9BCE5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0A71EB-7883-4CA8-3535-B5A299E5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9CC058-223D-F627-D728-3A040831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7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3D038C-EA0A-6675-D1F1-0592CBC06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11A79A-4FBE-B9AA-1AB5-97A5D639F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6E60EF-D8E7-A91C-02FC-068F00D01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C5E83D5-6EAB-B64C-DF69-14515E73FF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0978028-3B99-3541-A6E8-FE56597725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E21C926-8DB7-FD52-91A7-4FFF18238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91147C7-40DD-EF35-907A-F3BF44DD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256D64-A288-CC0D-FD93-A44EB6441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4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BDF8EE-3954-0751-F790-C8FB2538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BBBE31-7F7F-1DA0-3D89-43BC1A30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57AFA2-82A6-CCBA-D3FD-9C63884E7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BAB3D9-4C5B-12BF-B4F2-833F6DD4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0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3C7E93D-6F93-CFD5-029B-4462B0DB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2A6FDA1-F28D-F90E-2778-30D922A0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5C4FDB-DA7F-9A22-9023-230DE0A3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9F0D5-E170-A915-6864-37AD8F2B6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C1902F-3FCE-A15F-548B-AACF267DB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F46E6D-1932-1C2B-4EF2-8973DAD3B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6CAF4E-03C0-7D7C-CBE4-1BAAABA2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EC7138-0C28-F16A-65EE-52FEF05FC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24310A6-45E2-F4A9-8306-DB1717EA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05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A87C80-2505-5BAD-C3AF-95AD5573C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9D4C59D-67A9-907E-4DCC-9C5AC2A37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946BBAC-72BE-7167-7717-D1D892EC3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87255D-3BB8-545B-52CD-4C216260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12962D-EDEF-9469-913D-51A47541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3CF38D-A86E-5B83-B1EC-F8ECD8FF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8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509363-5D8F-9EE7-B0B9-82882D62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81ABDC1-C7AF-28BD-B355-3EEE1AA3F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5310FE-A9B5-2FC6-4E90-E163671D7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FFD817-C89E-740C-7748-E14020B74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CB122A-BE83-04B2-8854-466AB28F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8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52ADCA7-DBF0-D65B-1D72-9E7AA4C920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32E691F-EDFE-6009-32E4-058054731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D3DD29-E02B-93F5-42C1-AB69FEA8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E21649-1FB9-D19F-2720-B95E4DEE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2781ED-F50D-FB10-30B4-5509E379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6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42CD6A4-003C-63F7-5F8D-2608354F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2C880C-3135-23B3-F101-89F887618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6BE941-7D1B-9692-9112-5DF6B9008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12/29/25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584402-046D-1B99-11BC-AF5519EFA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50396-9AC8-89FF-5613-F94613F2B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g"/><Relationship Id="rId4" Type="http://schemas.openxmlformats.org/officeDocument/2006/relationships/diagramLayout" Target="../diagrams/layout1.xml"/><Relationship Id="rId9" Type="http://schemas.openxmlformats.org/officeDocument/2006/relationships/image" Target="https://blogger.googleusercontent.com/img/b/R29vZ2xl/AVvXsEgmvGLAdczJ80ABsGOll6oDPn08iOgva_hF5TLyHn1jcn9UEkasB05rle_vciqBXZpjg6r7QN62gm-uyfWwoMd0TWjIF-CE_QWO3uWZ2zTP0VhbCT7Jq8W1-nyx8raf0l2gbBz2r02suX8/s500/sankaku_garland2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4F4738D-6DC3-3542-B8BE-F31D70F51529}"/>
              </a:ext>
            </a:extLst>
          </p:cNvPr>
          <p:cNvSpPr/>
          <p:nvPr/>
        </p:nvSpPr>
        <p:spPr>
          <a:xfrm>
            <a:off x="-1" y="-20375"/>
            <a:ext cx="7573597" cy="257690"/>
          </a:xfrm>
          <a:prstGeom prst="rect">
            <a:avLst/>
          </a:prstGeom>
          <a:solidFill>
            <a:srgbClr val="FAF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D9FFA9F-F8D0-114C-A571-DBDAD6CA6F08}"/>
              </a:ext>
            </a:extLst>
          </p:cNvPr>
          <p:cNvGrpSpPr/>
          <p:nvPr/>
        </p:nvGrpSpPr>
        <p:grpSpPr>
          <a:xfrm>
            <a:off x="-6962" y="90275"/>
            <a:ext cx="7580558" cy="711813"/>
            <a:chOff x="-1" y="0"/>
            <a:chExt cx="7573598" cy="611243"/>
          </a:xfrm>
        </p:grpSpPr>
        <p:sp>
          <p:nvSpPr>
            <p:cNvPr id="4" name="フローチャート: 論理積ゲート 3">
              <a:extLst>
                <a:ext uri="{FF2B5EF4-FFF2-40B4-BE49-F238E27FC236}">
                  <a16:creationId xmlns:a16="http://schemas.microsoft.com/office/drawing/2014/main" id="{1B569BE2-AAE0-C04A-8FD2-E8341F85130E}"/>
                </a:ext>
              </a:extLst>
            </p:cNvPr>
            <p:cNvSpPr/>
            <p:nvPr/>
          </p:nvSpPr>
          <p:spPr>
            <a:xfrm rot="5400000">
              <a:off x="45338" y="-45339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" name="フローチャート: 論理積ゲート 4">
              <a:extLst>
                <a:ext uri="{FF2B5EF4-FFF2-40B4-BE49-F238E27FC236}">
                  <a16:creationId xmlns:a16="http://schemas.microsoft.com/office/drawing/2014/main" id="{57B6704B-8672-1A48-95F5-6F6C7CF78C5A}"/>
                </a:ext>
              </a:extLst>
            </p:cNvPr>
            <p:cNvSpPr/>
            <p:nvPr/>
          </p:nvSpPr>
          <p:spPr>
            <a:xfrm rot="5400000">
              <a:off x="732774" y="-4265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6" name="フローチャート: 論理積ゲート 5">
              <a:extLst>
                <a:ext uri="{FF2B5EF4-FFF2-40B4-BE49-F238E27FC236}">
                  <a16:creationId xmlns:a16="http://schemas.microsoft.com/office/drawing/2014/main" id="{3C9A5105-5DDC-534E-93F5-C18E2F3595B7}"/>
                </a:ext>
              </a:extLst>
            </p:cNvPr>
            <p:cNvSpPr/>
            <p:nvPr/>
          </p:nvSpPr>
          <p:spPr>
            <a:xfrm rot="5400000">
              <a:off x="1420210" y="-45339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7" name="フローチャート: 論理積ゲート 6">
              <a:extLst>
                <a:ext uri="{FF2B5EF4-FFF2-40B4-BE49-F238E27FC236}">
                  <a16:creationId xmlns:a16="http://schemas.microsoft.com/office/drawing/2014/main" id="{F0C21B06-74D7-0442-98BB-67113F8CB580}"/>
                </a:ext>
              </a:extLst>
            </p:cNvPr>
            <p:cNvSpPr/>
            <p:nvPr/>
          </p:nvSpPr>
          <p:spPr>
            <a:xfrm rot="5400000">
              <a:off x="2107646" y="-4265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8" name="フローチャート: 論理積ゲート 7">
              <a:extLst>
                <a:ext uri="{FF2B5EF4-FFF2-40B4-BE49-F238E27FC236}">
                  <a16:creationId xmlns:a16="http://schemas.microsoft.com/office/drawing/2014/main" id="{A16A4F25-B3C3-3948-8593-DA9C13FB5EFD}"/>
                </a:ext>
              </a:extLst>
            </p:cNvPr>
            <p:cNvSpPr/>
            <p:nvPr/>
          </p:nvSpPr>
          <p:spPr>
            <a:xfrm rot="5400000">
              <a:off x="2795082" y="-45339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9" name="フローチャート: 論理積ゲート 8">
              <a:extLst>
                <a:ext uri="{FF2B5EF4-FFF2-40B4-BE49-F238E27FC236}">
                  <a16:creationId xmlns:a16="http://schemas.microsoft.com/office/drawing/2014/main" id="{49121A3E-6767-3742-B6A8-9C567BE9427C}"/>
                </a:ext>
              </a:extLst>
            </p:cNvPr>
            <p:cNvSpPr/>
            <p:nvPr/>
          </p:nvSpPr>
          <p:spPr>
            <a:xfrm rot="5400000">
              <a:off x="3482518" y="-4265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0" name="フローチャート: 論理積ゲート 9">
              <a:extLst>
                <a:ext uri="{FF2B5EF4-FFF2-40B4-BE49-F238E27FC236}">
                  <a16:creationId xmlns:a16="http://schemas.microsoft.com/office/drawing/2014/main" id="{47532627-4944-CA47-859A-190E1A6321FC}"/>
                </a:ext>
              </a:extLst>
            </p:cNvPr>
            <p:cNvSpPr/>
            <p:nvPr/>
          </p:nvSpPr>
          <p:spPr>
            <a:xfrm rot="5400000">
              <a:off x="4169954" y="-45339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1" name="フローチャート: 論理積ゲート 10">
              <a:extLst>
                <a:ext uri="{FF2B5EF4-FFF2-40B4-BE49-F238E27FC236}">
                  <a16:creationId xmlns:a16="http://schemas.microsoft.com/office/drawing/2014/main" id="{07E59E29-71D1-C74D-BEB5-EDE821EBF58C}"/>
                </a:ext>
              </a:extLst>
            </p:cNvPr>
            <p:cNvSpPr/>
            <p:nvPr/>
          </p:nvSpPr>
          <p:spPr>
            <a:xfrm rot="5400000">
              <a:off x="4857390" y="-4265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フローチャート: 論理積ゲート 11">
              <a:extLst>
                <a:ext uri="{FF2B5EF4-FFF2-40B4-BE49-F238E27FC236}">
                  <a16:creationId xmlns:a16="http://schemas.microsoft.com/office/drawing/2014/main" id="{AACAA196-A2D1-654F-B2ED-89D4ECB6F52D}"/>
                </a:ext>
              </a:extLst>
            </p:cNvPr>
            <p:cNvSpPr/>
            <p:nvPr/>
          </p:nvSpPr>
          <p:spPr>
            <a:xfrm rot="5400000">
              <a:off x="5544826" y="-45339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フローチャート: 論理積ゲート 12">
              <a:extLst>
                <a:ext uri="{FF2B5EF4-FFF2-40B4-BE49-F238E27FC236}">
                  <a16:creationId xmlns:a16="http://schemas.microsoft.com/office/drawing/2014/main" id="{401F79C6-507D-1F47-B1A6-475C54EAC6DF}"/>
                </a:ext>
              </a:extLst>
            </p:cNvPr>
            <p:cNvSpPr/>
            <p:nvPr/>
          </p:nvSpPr>
          <p:spPr>
            <a:xfrm rot="5400000">
              <a:off x="6232262" y="-4265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4" name="フローチャート: 論理積ゲート 13">
              <a:extLst>
                <a:ext uri="{FF2B5EF4-FFF2-40B4-BE49-F238E27FC236}">
                  <a16:creationId xmlns:a16="http://schemas.microsoft.com/office/drawing/2014/main" id="{12AFBAC0-52D5-3445-8C99-CFA5C78CB528}"/>
                </a:ext>
              </a:extLst>
            </p:cNvPr>
            <p:cNvSpPr/>
            <p:nvPr/>
          </p:nvSpPr>
          <p:spPr>
            <a:xfrm rot="5400000">
              <a:off x="6919697" y="-45338"/>
              <a:ext cx="608562" cy="699239"/>
            </a:xfrm>
            <a:prstGeom prst="flowChartDelay">
              <a:avLst/>
            </a:prstGeom>
            <a:solidFill>
              <a:srgbClr val="FAF6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15" name="フローチャート: 書類 31">
            <a:extLst>
              <a:ext uri="{FF2B5EF4-FFF2-40B4-BE49-F238E27FC236}">
                <a16:creationId xmlns:a16="http://schemas.microsoft.com/office/drawing/2014/main" id="{31A055CD-6677-0F45-BA0B-CDC19DF0A0C2}"/>
              </a:ext>
            </a:extLst>
          </p:cNvPr>
          <p:cNvSpPr/>
          <p:nvPr/>
        </p:nvSpPr>
        <p:spPr>
          <a:xfrm rot="10800000">
            <a:off x="-9119" y="7891386"/>
            <a:ext cx="7582715" cy="280042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1374"/>
              <a:gd name="connsiteX1" fmla="*/ 21600 w 21600"/>
              <a:gd name="connsiteY1" fmla="*/ 0 h 21374"/>
              <a:gd name="connsiteX2" fmla="*/ 21600 w 21600"/>
              <a:gd name="connsiteY2" fmla="*/ 17322 h 21374"/>
              <a:gd name="connsiteX3" fmla="*/ 0 w 21600"/>
              <a:gd name="connsiteY3" fmla="*/ 20172 h 21374"/>
              <a:gd name="connsiteX4" fmla="*/ 0 w 21600"/>
              <a:gd name="connsiteY4" fmla="*/ 0 h 21374"/>
              <a:gd name="connsiteX0" fmla="*/ 0 w 21600"/>
              <a:gd name="connsiteY0" fmla="*/ 0 h 21427"/>
              <a:gd name="connsiteX1" fmla="*/ 21600 w 21600"/>
              <a:gd name="connsiteY1" fmla="*/ 0 h 21427"/>
              <a:gd name="connsiteX2" fmla="*/ 21600 w 21600"/>
              <a:gd name="connsiteY2" fmla="*/ 17322 h 21427"/>
              <a:gd name="connsiteX3" fmla="*/ 0 w 21600"/>
              <a:gd name="connsiteY3" fmla="*/ 20172 h 21427"/>
              <a:gd name="connsiteX4" fmla="*/ 0 w 21600"/>
              <a:gd name="connsiteY4" fmla="*/ 0 h 21427"/>
              <a:gd name="connsiteX0" fmla="*/ 0 w 21600"/>
              <a:gd name="connsiteY0" fmla="*/ 0 h 21427"/>
              <a:gd name="connsiteX1" fmla="*/ 21600 w 21600"/>
              <a:gd name="connsiteY1" fmla="*/ 0 h 21427"/>
              <a:gd name="connsiteX2" fmla="*/ 21600 w 21600"/>
              <a:gd name="connsiteY2" fmla="*/ 17322 h 21427"/>
              <a:gd name="connsiteX3" fmla="*/ 0 w 21600"/>
              <a:gd name="connsiteY3" fmla="*/ 20172 h 21427"/>
              <a:gd name="connsiteX4" fmla="*/ 0 w 21600"/>
              <a:gd name="connsiteY4" fmla="*/ 0 h 21427"/>
              <a:gd name="connsiteX0" fmla="*/ 0 w 23282"/>
              <a:gd name="connsiteY0" fmla="*/ 0 h 21037"/>
              <a:gd name="connsiteX1" fmla="*/ 21600 w 23282"/>
              <a:gd name="connsiteY1" fmla="*/ 0 h 21037"/>
              <a:gd name="connsiteX2" fmla="*/ 21600 w 23282"/>
              <a:gd name="connsiteY2" fmla="*/ 17322 h 21037"/>
              <a:gd name="connsiteX3" fmla="*/ 21706 w 23282"/>
              <a:gd name="connsiteY3" fmla="*/ 17346 h 21037"/>
              <a:gd name="connsiteX4" fmla="*/ 0 w 23282"/>
              <a:gd name="connsiteY4" fmla="*/ 20172 h 21037"/>
              <a:gd name="connsiteX5" fmla="*/ 0 w 23282"/>
              <a:gd name="connsiteY5" fmla="*/ 0 h 21037"/>
              <a:gd name="connsiteX0" fmla="*/ 0 w 21600"/>
              <a:gd name="connsiteY0" fmla="*/ 0 h 21037"/>
              <a:gd name="connsiteX1" fmla="*/ 21600 w 21600"/>
              <a:gd name="connsiteY1" fmla="*/ 0 h 21037"/>
              <a:gd name="connsiteX2" fmla="*/ 21600 w 21600"/>
              <a:gd name="connsiteY2" fmla="*/ 17322 h 21037"/>
              <a:gd name="connsiteX3" fmla="*/ 16173 w 21600"/>
              <a:gd name="connsiteY3" fmla="*/ 17346 h 21037"/>
              <a:gd name="connsiteX4" fmla="*/ 0 w 21600"/>
              <a:gd name="connsiteY4" fmla="*/ 20172 h 21037"/>
              <a:gd name="connsiteX5" fmla="*/ 0 w 21600"/>
              <a:gd name="connsiteY5" fmla="*/ 0 h 21037"/>
              <a:gd name="connsiteX0" fmla="*/ 0 w 21600"/>
              <a:gd name="connsiteY0" fmla="*/ 0 h 21037"/>
              <a:gd name="connsiteX1" fmla="*/ 21600 w 21600"/>
              <a:gd name="connsiteY1" fmla="*/ 0 h 21037"/>
              <a:gd name="connsiteX2" fmla="*/ 21600 w 21600"/>
              <a:gd name="connsiteY2" fmla="*/ 14313 h 21037"/>
              <a:gd name="connsiteX3" fmla="*/ 16173 w 21600"/>
              <a:gd name="connsiteY3" fmla="*/ 17346 h 21037"/>
              <a:gd name="connsiteX4" fmla="*/ 0 w 21600"/>
              <a:gd name="connsiteY4" fmla="*/ 20172 h 21037"/>
              <a:gd name="connsiteX5" fmla="*/ 0 w 21600"/>
              <a:gd name="connsiteY5" fmla="*/ 0 h 21037"/>
              <a:gd name="connsiteX0" fmla="*/ 0 w 21600"/>
              <a:gd name="connsiteY0" fmla="*/ 0 h 21037"/>
              <a:gd name="connsiteX1" fmla="*/ 21600 w 21600"/>
              <a:gd name="connsiteY1" fmla="*/ 0 h 21037"/>
              <a:gd name="connsiteX2" fmla="*/ 21600 w 21600"/>
              <a:gd name="connsiteY2" fmla="*/ 14313 h 21037"/>
              <a:gd name="connsiteX3" fmla="*/ 16173 w 21600"/>
              <a:gd name="connsiteY3" fmla="*/ 17346 h 21037"/>
              <a:gd name="connsiteX4" fmla="*/ 0 w 21600"/>
              <a:gd name="connsiteY4" fmla="*/ 20172 h 21037"/>
              <a:gd name="connsiteX5" fmla="*/ 0 w 21600"/>
              <a:gd name="connsiteY5" fmla="*/ 0 h 21037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1733 w 21600"/>
              <a:gd name="connsiteY3" fmla="*/ 17711 h 21082"/>
              <a:gd name="connsiteX4" fmla="*/ 0 w 21600"/>
              <a:gd name="connsiteY4" fmla="*/ 20172 h 21082"/>
              <a:gd name="connsiteX5" fmla="*/ 0 w 21600"/>
              <a:gd name="connsiteY5" fmla="*/ 0 h 21082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1733 w 21600"/>
              <a:gd name="connsiteY3" fmla="*/ 17711 h 21082"/>
              <a:gd name="connsiteX4" fmla="*/ 0 w 21600"/>
              <a:gd name="connsiteY4" fmla="*/ 20172 h 21082"/>
              <a:gd name="connsiteX5" fmla="*/ 0 w 21600"/>
              <a:gd name="connsiteY5" fmla="*/ 0 h 21082"/>
              <a:gd name="connsiteX0" fmla="*/ 0 w 21600"/>
              <a:gd name="connsiteY0" fmla="*/ 0 h 21026"/>
              <a:gd name="connsiteX1" fmla="*/ 21600 w 21600"/>
              <a:gd name="connsiteY1" fmla="*/ 0 h 21026"/>
              <a:gd name="connsiteX2" fmla="*/ 21600 w 21600"/>
              <a:gd name="connsiteY2" fmla="*/ 14313 h 21026"/>
              <a:gd name="connsiteX3" fmla="*/ 11909 w 21600"/>
              <a:gd name="connsiteY3" fmla="*/ 17255 h 21026"/>
              <a:gd name="connsiteX4" fmla="*/ 0 w 21600"/>
              <a:gd name="connsiteY4" fmla="*/ 20172 h 21026"/>
              <a:gd name="connsiteX5" fmla="*/ 0 w 21600"/>
              <a:gd name="connsiteY5" fmla="*/ 0 h 21026"/>
              <a:gd name="connsiteX0" fmla="*/ 0 w 21600"/>
              <a:gd name="connsiteY0" fmla="*/ 0 h 20712"/>
              <a:gd name="connsiteX1" fmla="*/ 21600 w 21600"/>
              <a:gd name="connsiteY1" fmla="*/ 0 h 20712"/>
              <a:gd name="connsiteX2" fmla="*/ 21600 w 21600"/>
              <a:gd name="connsiteY2" fmla="*/ 14313 h 20712"/>
              <a:gd name="connsiteX3" fmla="*/ 11909 w 21600"/>
              <a:gd name="connsiteY3" fmla="*/ 17255 h 20712"/>
              <a:gd name="connsiteX4" fmla="*/ 0 w 21600"/>
              <a:gd name="connsiteY4" fmla="*/ 20172 h 20712"/>
              <a:gd name="connsiteX5" fmla="*/ 0 w 21600"/>
              <a:gd name="connsiteY5" fmla="*/ 0 h 20712"/>
              <a:gd name="connsiteX0" fmla="*/ 0 w 21600"/>
              <a:gd name="connsiteY0" fmla="*/ 0 h 20844"/>
              <a:gd name="connsiteX1" fmla="*/ 21600 w 21600"/>
              <a:gd name="connsiteY1" fmla="*/ 0 h 20844"/>
              <a:gd name="connsiteX2" fmla="*/ 21600 w 21600"/>
              <a:gd name="connsiteY2" fmla="*/ 14313 h 20844"/>
              <a:gd name="connsiteX3" fmla="*/ 16208 w 21600"/>
              <a:gd name="connsiteY3" fmla="*/ 18440 h 20844"/>
              <a:gd name="connsiteX4" fmla="*/ 0 w 21600"/>
              <a:gd name="connsiteY4" fmla="*/ 20172 h 20844"/>
              <a:gd name="connsiteX5" fmla="*/ 0 w 21600"/>
              <a:gd name="connsiteY5" fmla="*/ 0 h 20844"/>
              <a:gd name="connsiteX0" fmla="*/ 0 w 21600"/>
              <a:gd name="connsiteY0" fmla="*/ 0 h 20833"/>
              <a:gd name="connsiteX1" fmla="*/ 21600 w 21600"/>
              <a:gd name="connsiteY1" fmla="*/ 0 h 20833"/>
              <a:gd name="connsiteX2" fmla="*/ 21600 w 21600"/>
              <a:gd name="connsiteY2" fmla="*/ 14313 h 20833"/>
              <a:gd name="connsiteX3" fmla="*/ 16208 w 21600"/>
              <a:gd name="connsiteY3" fmla="*/ 18440 h 20833"/>
              <a:gd name="connsiteX4" fmla="*/ 0 w 21600"/>
              <a:gd name="connsiteY4" fmla="*/ 20172 h 20833"/>
              <a:gd name="connsiteX5" fmla="*/ 0 w 21600"/>
              <a:gd name="connsiteY5" fmla="*/ 0 h 20833"/>
              <a:gd name="connsiteX0" fmla="*/ 0 w 21600"/>
              <a:gd name="connsiteY0" fmla="*/ 0 h 20747"/>
              <a:gd name="connsiteX1" fmla="*/ 21600 w 21600"/>
              <a:gd name="connsiteY1" fmla="*/ 0 h 20747"/>
              <a:gd name="connsiteX2" fmla="*/ 21600 w 21600"/>
              <a:gd name="connsiteY2" fmla="*/ 14313 h 20747"/>
              <a:gd name="connsiteX3" fmla="*/ 15538 w 21600"/>
              <a:gd name="connsiteY3" fmla="*/ 17711 h 20747"/>
              <a:gd name="connsiteX4" fmla="*/ 0 w 21600"/>
              <a:gd name="connsiteY4" fmla="*/ 20172 h 20747"/>
              <a:gd name="connsiteX5" fmla="*/ 0 w 21600"/>
              <a:gd name="connsiteY5" fmla="*/ 0 h 20747"/>
              <a:gd name="connsiteX0" fmla="*/ 0 w 21600"/>
              <a:gd name="connsiteY0" fmla="*/ 0 h 20747"/>
              <a:gd name="connsiteX1" fmla="*/ 21600 w 21600"/>
              <a:gd name="connsiteY1" fmla="*/ 0 h 20747"/>
              <a:gd name="connsiteX2" fmla="*/ 21600 w 21600"/>
              <a:gd name="connsiteY2" fmla="*/ 14313 h 20747"/>
              <a:gd name="connsiteX3" fmla="*/ 15538 w 21600"/>
              <a:gd name="connsiteY3" fmla="*/ 17711 h 20747"/>
              <a:gd name="connsiteX4" fmla="*/ 0 w 21600"/>
              <a:gd name="connsiteY4" fmla="*/ 20172 h 20747"/>
              <a:gd name="connsiteX5" fmla="*/ 0 w 21600"/>
              <a:gd name="connsiteY5" fmla="*/ 0 h 20747"/>
              <a:gd name="connsiteX0" fmla="*/ 0 w 21600"/>
              <a:gd name="connsiteY0" fmla="*/ 0 h 20821"/>
              <a:gd name="connsiteX1" fmla="*/ 21600 w 21600"/>
              <a:gd name="connsiteY1" fmla="*/ 0 h 20821"/>
              <a:gd name="connsiteX2" fmla="*/ 21600 w 21600"/>
              <a:gd name="connsiteY2" fmla="*/ 14313 h 20821"/>
              <a:gd name="connsiteX3" fmla="*/ 17476 w 21600"/>
              <a:gd name="connsiteY3" fmla="*/ 18349 h 20821"/>
              <a:gd name="connsiteX4" fmla="*/ 0 w 21600"/>
              <a:gd name="connsiteY4" fmla="*/ 20172 h 20821"/>
              <a:gd name="connsiteX5" fmla="*/ 0 w 21600"/>
              <a:gd name="connsiteY5" fmla="*/ 0 h 20821"/>
              <a:gd name="connsiteX0" fmla="*/ 0 w 21600"/>
              <a:gd name="connsiteY0" fmla="*/ 0 h 21141"/>
              <a:gd name="connsiteX1" fmla="*/ 21600 w 21600"/>
              <a:gd name="connsiteY1" fmla="*/ 0 h 21141"/>
              <a:gd name="connsiteX2" fmla="*/ 21600 w 21600"/>
              <a:gd name="connsiteY2" fmla="*/ 14313 h 21141"/>
              <a:gd name="connsiteX3" fmla="*/ 17476 w 21600"/>
              <a:gd name="connsiteY3" fmla="*/ 18349 h 21141"/>
              <a:gd name="connsiteX4" fmla="*/ 17406 w 21600"/>
              <a:gd name="connsiteY4" fmla="*/ 17984 h 21141"/>
              <a:gd name="connsiteX5" fmla="*/ 0 w 21600"/>
              <a:gd name="connsiteY5" fmla="*/ 20172 h 21141"/>
              <a:gd name="connsiteX6" fmla="*/ 0 w 21600"/>
              <a:gd name="connsiteY6" fmla="*/ 0 h 21141"/>
              <a:gd name="connsiteX0" fmla="*/ 0 w 21600"/>
              <a:gd name="connsiteY0" fmla="*/ 0 h 21141"/>
              <a:gd name="connsiteX1" fmla="*/ 21600 w 21600"/>
              <a:gd name="connsiteY1" fmla="*/ 0 h 21141"/>
              <a:gd name="connsiteX2" fmla="*/ 21600 w 21600"/>
              <a:gd name="connsiteY2" fmla="*/ 14313 h 21141"/>
              <a:gd name="connsiteX3" fmla="*/ 16137 w 21600"/>
              <a:gd name="connsiteY3" fmla="*/ 15158 h 21141"/>
              <a:gd name="connsiteX4" fmla="*/ 17406 w 21600"/>
              <a:gd name="connsiteY4" fmla="*/ 17984 h 21141"/>
              <a:gd name="connsiteX5" fmla="*/ 0 w 21600"/>
              <a:gd name="connsiteY5" fmla="*/ 20172 h 21141"/>
              <a:gd name="connsiteX6" fmla="*/ 0 w 21600"/>
              <a:gd name="connsiteY6" fmla="*/ 0 h 21141"/>
              <a:gd name="connsiteX0" fmla="*/ 0 w 21600"/>
              <a:gd name="connsiteY0" fmla="*/ 0 h 21116"/>
              <a:gd name="connsiteX1" fmla="*/ 21600 w 21600"/>
              <a:gd name="connsiteY1" fmla="*/ 0 h 21116"/>
              <a:gd name="connsiteX2" fmla="*/ 21600 w 21600"/>
              <a:gd name="connsiteY2" fmla="*/ 14313 h 21116"/>
              <a:gd name="connsiteX3" fmla="*/ 16137 w 21600"/>
              <a:gd name="connsiteY3" fmla="*/ 15158 h 21116"/>
              <a:gd name="connsiteX4" fmla="*/ 8349 w 21600"/>
              <a:gd name="connsiteY4" fmla="*/ 17802 h 21116"/>
              <a:gd name="connsiteX5" fmla="*/ 0 w 21600"/>
              <a:gd name="connsiteY5" fmla="*/ 20172 h 21116"/>
              <a:gd name="connsiteX6" fmla="*/ 0 w 21600"/>
              <a:gd name="connsiteY6" fmla="*/ 0 h 21116"/>
              <a:gd name="connsiteX0" fmla="*/ 0 w 21600"/>
              <a:gd name="connsiteY0" fmla="*/ 0 h 21116"/>
              <a:gd name="connsiteX1" fmla="*/ 21600 w 21600"/>
              <a:gd name="connsiteY1" fmla="*/ 0 h 21116"/>
              <a:gd name="connsiteX2" fmla="*/ 21600 w 21600"/>
              <a:gd name="connsiteY2" fmla="*/ 14313 h 21116"/>
              <a:gd name="connsiteX3" fmla="*/ 17617 w 21600"/>
              <a:gd name="connsiteY3" fmla="*/ 19169 h 21116"/>
              <a:gd name="connsiteX4" fmla="*/ 8349 w 21600"/>
              <a:gd name="connsiteY4" fmla="*/ 17802 h 21116"/>
              <a:gd name="connsiteX5" fmla="*/ 0 w 21600"/>
              <a:gd name="connsiteY5" fmla="*/ 20172 h 21116"/>
              <a:gd name="connsiteX6" fmla="*/ 0 w 21600"/>
              <a:gd name="connsiteY6" fmla="*/ 0 h 21116"/>
              <a:gd name="connsiteX0" fmla="*/ 0 w 21600"/>
              <a:gd name="connsiteY0" fmla="*/ 0 h 21116"/>
              <a:gd name="connsiteX1" fmla="*/ 21600 w 21600"/>
              <a:gd name="connsiteY1" fmla="*/ 0 h 21116"/>
              <a:gd name="connsiteX2" fmla="*/ 21600 w 21600"/>
              <a:gd name="connsiteY2" fmla="*/ 14313 h 21116"/>
              <a:gd name="connsiteX3" fmla="*/ 16912 w 21600"/>
              <a:gd name="connsiteY3" fmla="*/ 18895 h 21116"/>
              <a:gd name="connsiteX4" fmla="*/ 8349 w 21600"/>
              <a:gd name="connsiteY4" fmla="*/ 17802 h 21116"/>
              <a:gd name="connsiteX5" fmla="*/ 0 w 21600"/>
              <a:gd name="connsiteY5" fmla="*/ 20172 h 21116"/>
              <a:gd name="connsiteX6" fmla="*/ 0 w 21600"/>
              <a:gd name="connsiteY6" fmla="*/ 0 h 21116"/>
              <a:gd name="connsiteX0" fmla="*/ 0 w 21600"/>
              <a:gd name="connsiteY0" fmla="*/ 0 h 21010"/>
              <a:gd name="connsiteX1" fmla="*/ 21600 w 21600"/>
              <a:gd name="connsiteY1" fmla="*/ 0 h 21010"/>
              <a:gd name="connsiteX2" fmla="*/ 21600 w 21600"/>
              <a:gd name="connsiteY2" fmla="*/ 14313 h 21010"/>
              <a:gd name="connsiteX3" fmla="*/ 16912 w 21600"/>
              <a:gd name="connsiteY3" fmla="*/ 18895 h 21010"/>
              <a:gd name="connsiteX4" fmla="*/ 9688 w 21600"/>
              <a:gd name="connsiteY4" fmla="*/ 16890 h 21010"/>
              <a:gd name="connsiteX5" fmla="*/ 0 w 21600"/>
              <a:gd name="connsiteY5" fmla="*/ 20172 h 21010"/>
              <a:gd name="connsiteX6" fmla="*/ 0 w 21600"/>
              <a:gd name="connsiteY6" fmla="*/ 0 h 21010"/>
              <a:gd name="connsiteX0" fmla="*/ 0 w 21600"/>
              <a:gd name="connsiteY0" fmla="*/ 0 h 21524"/>
              <a:gd name="connsiteX1" fmla="*/ 21600 w 21600"/>
              <a:gd name="connsiteY1" fmla="*/ 0 h 21524"/>
              <a:gd name="connsiteX2" fmla="*/ 21600 w 21600"/>
              <a:gd name="connsiteY2" fmla="*/ 14313 h 21524"/>
              <a:gd name="connsiteX3" fmla="*/ 16912 w 21600"/>
              <a:gd name="connsiteY3" fmla="*/ 18895 h 21524"/>
              <a:gd name="connsiteX4" fmla="*/ 5635 w 21600"/>
              <a:gd name="connsiteY4" fmla="*/ 19990 h 21524"/>
              <a:gd name="connsiteX5" fmla="*/ 0 w 21600"/>
              <a:gd name="connsiteY5" fmla="*/ 20172 h 21524"/>
              <a:gd name="connsiteX6" fmla="*/ 0 w 21600"/>
              <a:gd name="connsiteY6" fmla="*/ 0 h 21524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6912 w 21600"/>
              <a:gd name="connsiteY3" fmla="*/ 18895 h 21082"/>
              <a:gd name="connsiteX4" fmla="*/ 8772 w 21600"/>
              <a:gd name="connsiteY4" fmla="*/ 17528 h 21082"/>
              <a:gd name="connsiteX5" fmla="*/ 0 w 21600"/>
              <a:gd name="connsiteY5" fmla="*/ 20172 h 21082"/>
              <a:gd name="connsiteX6" fmla="*/ 0 w 21600"/>
              <a:gd name="connsiteY6" fmla="*/ 0 h 21082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6912 w 21600"/>
              <a:gd name="connsiteY3" fmla="*/ 18895 h 21082"/>
              <a:gd name="connsiteX4" fmla="*/ 8772 w 21600"/>
              <a:gd name="connsiteY4" fmla="*/ 17528 h 21082"/>
              <a:gd name="connsiteX5" fmla="*/ 0 w 21600"/>
              <a:gd name="connsiteY5" fmla="*/ 20172 h 21082"/>
              <a:gd name="connsiteX6" fmla="*/ 0 w 21600"/>
              <a:gd name="connsiteY6" fmla="*/ 0 h 21082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6912 w 21600"/>
              <a:gd name="connsiteY3" fmla="*/ 18895 h 21082"/>
              <a:gd name="connsiteX4" fmla="*/ 8772 w 21600"/>
              <a:gd name="connsiteY4" fmla="*/ 17528 h 21082"/>
              <a:gd name="connsiteX5" fmla="*/ 0 w 21600"/>
              <a:gd name="connsiteY5" fmla="*/ 20172 h 21082"/>
              <a:gd name="connsiteX6" fmla="*/ 0 w 21600"/>
              <a:gd name="connsiteY6" fmla="*/ 0 h 21082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6912 w 21600"/>
              <a:gd name="connsiteY3" fmla="*/ 18895 h 21082"/>
              <a:gd name="connsiteX4" fmla="*/ 8772 w 21600"/>
              <a:gd name="connsiteY4" fmla="*/ 17528 h 21082"/>
              <a:gd name="connsiteX5" fmla="*/ 0 w 21600"/>
              <a:gd name="connsiteY5" fmla="*/ 20172 h 21082"/>
              <a:gd name="connsiteX6" fmla="*/ 0 w 21600"/>
              <a:gd name="connsiteY6" fmla="*/ 0 h 21082"/>
              <a:gd name="connsiteX0" fmla="*/ 0 w 21600"/>
              <a:gd name="connsiteY0" fmla="*/ 0 h 21082"/>
              <a:gd name="connsiteX1" fmla="*/ 21600 w 21600"/>
              <a:gd name="connsiteY1" fmla="*/ 0 h 21082"/>
              <a:gd name="connsiteX2" fmla="*/ 21600 w 21600"/>
              <a:gd name="connsiteY2" fmla="*/ 14313 h 21082"/>
              <a:gd name="connsiteX3" fmla="*/ 16912 w 21600"/>
              <a:gd name="connsiteY3" fmla="*/ 18895 h 21082"/>
              <a:gd name="connsiteX4" fmla="*/ 8772 w 21600"/>
              <a:gd name="connsiteY4" fmla="*/ 17528 h 21082"/>
              <a:gd name="connsiteX5" fmla="*/ 0 w 21600"/>
              <a:gd name="connsiteY5" fmla="*/ 20172 h 21082"/>
              <a:gd name="connsiteX6" fmla="*/ 0 w 21600"/>
              <a:gd name="connsiteY6" fmla="*/ 0 h 21082"/>
              <a:gd name="connsiteX0" fmla="*/ 0 w 21626"/>
              <a:gd name="connsiteY0" fmla="*/ 0 h 21082"/>
              <a:gd name="connsiteX1" fmla="*/ 21600 w 21626"/>
              <a:gd name="connsiteY1" fmla="*/ 0 h 21082"/>
              <a:gd name="connsiteX2" fmla="*/ 21626 w 21626"/>
              <a:gd name="connsiteY2" fmla="*/ 16153 h 21082"/>
              <a:gd name="connsiteX3" fmla="*/ 16912 w 21626"/>
              <a:gd name="connsiteY3" fmla="*/ 18895 h 21082"/>
              <a:gd name="connsiteX4" fmla="*/ 8772 w 21626"/>
              <a:gd name="connsiteY4" fmla="*/ 17528 h 21082"/>
              <a:gd name="connsiteX5" fmla="*/ 0 w 21626"/>
              <a:gd name="connsiteY5" fmla="*/ 20172 h 21082"/>
              <a:gd name="connsiteX6" fmla="*/ 0 w 21626"/>
              <a:gd name="connsiteY6" fmla="*/ 0 h 21082"/>
              <a:gd name="connsiteX0" fmla="*/ 0 w 21626"/>
              <a:gd name="connsiteY0" fmla="*/ 0 h 21051"/>
              <a:gd name="connsiteX1" fmla="*/ 21600 w 21626"/>
              <a:gd name="connsiteY1" fmla="*/ 0 h 21051"/>
              <a:gd name="connsiteX2" fmla="*/ 21626 w 21626"/>
              <a:gd name="connsiteY2" fmla="*/ 16153 h 21051"/>
              <a:gd name="connsiteX3" fmla="*/ 15700 w 21626"/>
              <a:gd name="connsiteY3" fmla="*/ 20054 h 21051"/>
              <a:gd name="connsiteX4" fmla="*/ 8772 w 21626"/>
              <a:gd name="connsiteY4" fmla="*/ 17528 h 21051"/>
              <a:gd name="connsiteX5" fmla="*/ 0 w 21626"/>
              <a:gd name="connsiteY5" fmla="*/ 20172 h 21051"/>
              <a:gd name="connsiteX6" fmla="*/ 0 w 21626"/>
              <a:gd name="connsiteY6" fmla="*/ 0 h 21051"/>
              <a:gd name="connsiteX0" fmla="*/ 0 w 21626"/>
              <a:gd name="connsiteY0" fmla="*/ 0 h 21051"/>
              <a:gd name="connsiteX1" fmla="*/ 21600 w 21626"/>
              <a:gd name="connsiteY1" fmla="*/ 0 h 21051"/>
              <a:gd name="connsiteX2" fmla="*/ 21626 w 21626"/>
              <a:gd name="connsiteY2" fmla="*/ 16153 h 21051"/>
              <a:gd name="connsiteX3" fmla="*/ 15700 w 21626"/>
              <a:gd name="connsiteY3" fmla="*/ 20054 h 21051"/>
              <a:gd name="connsiteX4" fmla="*/ 8772 w 21626"/>
              <a:gd name="connsiteY4" fmla="*/ 17528 h 21051"/>
              <a:gd name="connsiteX5" fmla="*/ 0 w 21626"/>
              <a:gd name="connsiteY5" fmla="*/ 20172 h 21051"/>
              <a:gd name="connsiteX6" fmla="*/ 0 w 21626"/>
              <a:gd name="connsiteY6" fmla="*/ 0 h 21051"/>
              <a:gd name="connsiteX0" fmla="*/ 0 w 21626"/>
              <a:gd name="connsiteY0" fmla="*/ 0 h 21051"/>
              <a:gd name="connsiteX1" fmla="*/ 21600 w 21626"/>
              <a:gd name="connsiteY1" fmla="*/ 0 h 21051"/>
              <a:gd name="connsiteX2" fmla="*/ 21626 w 21626"/>
              <a:gd name="connsiteY2" fmla="*/ 16153 h 21051"/>
              <a:gd name="connsiteX3" fmla="*/ 15700 w 21626"/>
              <a:gd name="connsiteY3" fmla="*/ 20054 h 21051"/>
              <a:gd name="connsiteX4" fmla="*/ 8772 w 21626"/>
              <a:gd name="connsiteY4" fmla="*/ 17528 h 21051"/>
              <a:gd name="connsiteX5" fmla="*/ 0 w 21626"/>
              <a:gd name="connsiteY5" fmla="*/ 20172 h 21051"/>
              <a:gd name="connsiteX6" fmla="*/ 0 w 21626"/>
              <a:gd name="connsiteY6" fmla="*/ 0 h 21051"/>
              <a:gd name="connsiteX0" fmla="*/ 0 w 21626"/>
              <a:gd name="connsiteY0" fmla="*/ 0 h 21059"/>
              <a:gd name="connsiteX1" fmla="*/ 21600 w 21626"/>
              <a:gd name="connsiteY1" fmla="*/ 0 h 21059"/>
              <a:gd name="connsiteX2" fmla="*/ 21626 w 21626"/>
              <a:gd name="connsiteY2" fmla="*/ 16153 h 21059"/>
              <a:gd name="connsiteX3" fmla="*/ 15700 w 21626"/>
              <a:gd name="connsiteY3" fmla="*/ 20054 h 21059"/>
              <a:gd name="connsiteX4" fmla="*/ 9483 w 21626"/>
              <a:gd name="connsiteY4" fmla="*/ 17596 h 21059"/>
              <a:gd name="connsiteX5" fmla="*/ 0 w 21626"/>
              <a:gd name="connsiteY5" fmla="*/ 20172 h 21059"/>
              <a:gd name="connsiteX6" fmla="*/ 0 w 21626"/>
              <a:gd name="connsiteY6" fmla="*/ 0 h 21059"/>
              <a:gd name="connsiteX0" fmla="*/ 0 w 21626"/>
              <a:gd name="connsiteY0" fmla="*/ 0 h 20645"/>
              <a:gd name="connsiteX1" fmla="*/ 21600 w 21626"/>
              <a:gd name="connsiteY1" fmla="*/ 0 h 20645"/>
              <a:gd name="connsiteX2" fmla="*/ 21626 w 21626"/>
              <a:gd name="connsiteY2" fmla="*/ 16153 h 20645"/>
              <a:gd name="connsiteX3" fmla="*/ 15700 w 21626"/>
              <a:gd name="connsiteY3" fmla="*/ 20054 h 20645"/>
              <a:gd name="connsiteX4" fmla="*/ 9483 w 21626"/>
              <a:gd name="connsiteY4" fmla="*/ 17596 h 20645"/>
              <a:gd name="connsiteX5" fmla="*/ 0 w 21626"/>
              <a:gd name="connsiteY5" fmla="*/ 20172 h 20645"/>
              <a:gd name="connsiteX6" fmla="*/ 0 w 21626"/>
              <a:gd name="connsiteY6" fmla="*/ 0 h 20645"/>
              <a:gd name="connsiteX0" fmla="*/ 0 w 21626"/>
              <a:gd name="connsiteY0" fmla="*/ 0 h 20629"/>
              <a:gd name="connsiteX1" fmla="*/ 21600 w 21626"/>
              <a:gd name="connsiteY1" fmla="*/ 0 h 20629"/>
              <a:gd name="connsiteX2" fmla="*/ 21626 w 21626"/>
              <a:gd name="connsiteY2" fmla="*/ 16153 h 20629"/>
              <a:gd name="connsiteX3" fmla="*/ 15700 w 21626"/>
              <a:gd name="connsiteY3" fmla="*/ 20054 h 20629"/>
              <a:gd name="connsiteX4" fmla="*/ 10807 w 21626"/>
              <a:gd name="connsiteY4" fmla="*/ 17388 h 20629"/>
              <a:gd name="connsiteX5" fmla="*/ 0 w 21626"/>
              <a:gd name="connsiteY5" fmla="*/ 20172 h 20629"/>
              <a:gd name="connsiteX6" fmla="*/ 0 w 21626"/>
              <a:gd name="connsiteY6" fmla="*/ 0 h 20629"/>
              <a:gd name="connsiteX0" fmla="*/ 0 w 21626"/>
              <a:gd name="connsiteY0" fmla="*/ 0 h 20629"/>
              <a:gd name="connsiteX1" fmla="*/ 21600 w 21626"/>
              <a:gd name="connsiteY1" fmla="*/ 0 h 20629"/>
              <a:gd name="connsiteX2" fmla="*/ 21626 w 21626"/>
              <a:gd name="connsiteY2" fmla="*/ 16153 h 20629"/>
              <a:gd name="connsiteX3" fmla="*/ 15700 w 21626"/>
              <a:gd name="connsiteY3" fmla="*/ 20054 h 20629"/>
              <a:gd name="connsiteX4" fmla="*/ 10807 w 21626"/>
              <a:gd name="connsiteY4" fmla="*/ 17388 h 20629"/>
              <a:gd name="connsiteX5" fmla="*/ 0 w 21626"/>
              <a:gd name="connsiteY5" fmla="*/ 20172 h 20629"/>
              <a:gd name="connsiteX6" fmla="*/ 0 w 21626"/>
              <a:gd name="connsiteY6" fmla="*/ 0 h 20629"/>
              <a:gd name="connsiteX0" fmla="*/ 0 w 21626"/>
              <a:gd name="connsiteY0" fmla="*/ 0 h 20629"/>
              <a:gd name="connsiteX1" fmla="*/ 21600 w 21626"/>
              <a:gd name="connsiteY1" fmla="*/ 0 h 20629"/>
              <a:gd name="connsiteX2" fmla="*/ 21626 w 21626"/>
              <a:gd name="connsiteY2" fmla="*/ 16153 h 20629"/>
              <a:gd name="connsiteX3" fmla="*/ 15700 w 21626"/>
              <a:gd name="connsiteY3" fmla="*/ 20054 h 20629"/>
              <a:gd name="connsiteX4" fmla="*/ 10807 w 21626"/>
              <a:gd name="connsiteY4" fmla="*/ 17388 h 20629"/>
              <a:gd name="connsiteX5" fmla="*/ 0 w 21626"/>
              <a:gd name="connsiteY5" fmla="*/ 20172 h 20629"/>
              <a:gd name="connsiteX6" fmla="*/ 0 w 21626"/>
              <a:gd name="connsiteY6" fmla="*/ 0 h 20629"/>
              <a:gd name="connsiteX0" fmla="*/ 0 w 21626"/>
              <a:gd name="connsiteY0" fmla="*/ 0 h 20672"/>
              <a:gd name="connsiteX1" fmla="*/ 21600 w 21626"/>
              <a:gd name="connsiteY1" fmla="*/ 0 h 20672"/>
              <a:gd name="connsiteX2" fmla="*/ 21626 w 21626"/>
              <a:gd name="connsiteY2" fmla="*/ 16153 h 20672"/>
              <a:gd name="connsiteX3" fmla="*/ 15700 w 21626"/>
              <a:gd name="connsiteY3" fmla="*/ 20054 h 20672"/>
              <a:gd name="connsiteX4" fmla="*/ 10727 w 21626"/>
              <a:gd name="connsiteY4" fmla="*/ 17907 h 20672"/>
              <a:gd name="connsiteX5" fmla="*/ 0 w 21626"/>
              <a:gd name="connsiteY5" fmla="*/ 20172 h 20672"/>
              <a:gd name="connsiteX6" fmla="*/ 0 w 21626"/>
              <a:gd name="connsiteY6" fmla="*/ 0 h 20672"/>
              <a:gd name="connsiteX0" fmla="*/ 0 w 21626"/>
              <a:gd name="connsiteY0" fmla="*/ 0 h 20672"/>
              <a:gd name="connsiteX1" fmla="*/ 21600 w 21626"/>
              <a:gd name="connsiteY1" fmla="*/ 0 h 20672"/>
              <a:gd name="connsiteX2" fmla="*/ 21626 w 21626"/>
              <a:gd name="connsiteY2" fmla="*/ 16153 h 20672"/>
              <a:gd name="connsiteX3" fmla="*/ 15700 w 21626"/>
              <a:gd name="connsiteY3" fmla="*/ 20054 h 20672"/>
              <a:gd name="connsiteX4" fmla="*/ 10727 w 21626"/>
              <a:gd name="connsiteY4" fmla="*/ 17907 h 20672"/>
              <a:gd name="connsiteX5" fmla="*/ 0 w 21626"/>
              <a:gd name="connsiteY5" fmla="*/ 20172 h 20672"/>
              <a:gd name="connsiteX6" fmla="*/ 0 w 21626"/>
              <a:gd name="connsiteY6" fmla="*/ 0 h 20672"/>
              <a:gd name="connsiteX0" fmla="*/ 0 w 21626"/>
              <a:gd name="connsiteY0" fmla="*/ 0 h 20671"/>
              <a:gd name="connsiteX1" fmla="*/ 21600 w 21626"/>
              <a:gd name="connsiteY1" fmla="*/ 0 h 20671"/>
              <a:gd name="connsiteX2" fmla="*/ 21626 w 21626"/>
              <a:gd name="connsiteY2" fmla="*/ 16153 h 20671"/>
              <a:gd name="connsiteX3" fmla="*/ 16673 w 21626"/>
              <a:gd name="connsiteY3" fmla="*/ 20155 h 20671"/>
              <a:gd name="connsiteX4" fmla="*/ 10727 w 21626"/>
              <a:gd name="connsiteY4" fmla="*/ 17907 h 20671"/>
              <a:gd name="connsiteX5" fmla="*/ 0 w 21626"/>
              <a:gd name="connsiteY5" fmla="*/ 20172 h 20671"/>
              <a:gd name="connsiteX6" fmla="*/ 0 w 21626"/>
              <a:gd name="connsiteY6" fmla="*/ 0 h 20671"/>
              <a:gd name="connsiteX0" fmla="*/ 0 w 21626"/>
              <a:gd name="connsiteY0" fmla="*/ 0 h 20662"/>
              <a:gd name="connsiteX1" fmla="*/ 21600 w 21626"/>
              <a:gd name="connsiteY1" fmla="*/ 0 h 20662"/>
              <a:gd name="connsiteX2" fmla="*/ 21626 w 21626"/>
              <a:gd name="connsiteY2" fmla="*/ 16153 h 20662"/>
              <a:gd name="connsiteX3" fmla="*/ 16673 w 21626"/>
              <a:gd name="connsiteY3" fmla="*/ 20155 h 20662"/>
              <a:gd name="connsiteX4" fmla="*/ 9949 w 21626"/>
              <a:gd name="connsiteY4" fmla="*/ 17806 h 20662"/>
              <a:gd name="connsiteX5" fmla="*/ 0 w 21626"/>
              <a:gd name="connsiteY5" fmla="*/ 20172 h 20662"/>
              <a:gd name="connsiteX6" fmla="*/ 0 w 21626"/>
              <a:gd name="connsiteY6" fmla="*/ 0 h 20662"/>
              <a:gd name="connsiteX0" fmla="*/ 0 w 21626"/>
              <a:gd name="connsiteY0" fmla="*/ 0 h 20662"/>
              <a:gd name="connsiteX1" fmla="*/ 21600 w 21626"/>
              <a:gd name="connsiteY1" fmla="*/ 0 h 20662"/>
              <a:gd name="connsiteX2" fmla="*/ 21626 w 21626"/>
              <a:gd name="connsiteY2" fmla="*/ 16153 h 20662"/>
              <a:gd name="connsiteX3" fmla="*/ 16673 w 21626"/>
              <a:gd name="connsiteY3" fmla="*/ 20155 h 20662"/>
              <a:gd name="connsiteX4" fmla="*/ 9949 w 21626"/>
              <a:gd name="connsiteY4" fmla="*/ 17806 h 20662"/>
              <a:gd name="connsiteX5" fmla="*/ 0 w 21626"/>
              <a:gd name="connsiteY5" fmla="*/ 20172 h 20662"/>
              <a:gd name="connsiteX6" fmla="*/ 0 w 21626"/>
              <a:gd name="connsiteY6" fmla="*/ 0 h 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26" h="20662">
                <a:moveTo>
                  <a:pt x="0" y="0"/>
                </a:moveTo>
                <a:lnTo>
                  <a:pt x="21600" y="0"/>
                </a:lnTo>
                <a:cubicBezTo>
                  <a:pt x="21609" y="5384"/>
                  <a:pt x="21617" y="10769"/>
                  <a:pt x="21626" y="16153"/>
                </a:cubicBezTo>
                <a:cubicBezTo>
                  <a:pt x="20845" y="19302"/>
                  <a:pt x="18814" y="20282"/>
                  <a:pt x="16673" y="20155"/>
                </a:cubicBezTo>
                <a:cubicBezTo>
                  <a:pt x="14532" y="20028"/>
                  <a:pt x="12728" y="17803"/>
                  <a:pt x="9949" y="17806"/>
                </a:cubicBezTo>
                <a:cubicBezTo>
                  <a:pt x="7170" y="17809"/>
                  <a:pt x="6220" y="22079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Google Shape;82;p2">
            <a:extLst>
              <a:ext uri="{FF2B5EF4-FFF2-40B4-BE49-F238E27FC236}">
                <a16:creationId xmlns:a16="http://schemas.microsoft.com/office/drawing/2014/main" id="{DA553139-1123-5642-B1C6-CFE14F242C01}"/>
              </a:ext>
            </a:extLst>
          </p:cNvPr>
          <p:cNvSpPr/>
          <p:nvPr/>
        </p:nvSpPr>
        <p:spPr>
          <a:xfrm>
            <a:off x="4706503" y="3274253"/>
            <a:ext cx="2617822" cy="2227437"/>
          </a:xfrm>
          <a:custGeom>
            <a:avLst/>
            <a:gdLst>
              <a:gd name="connsiteX0" fmla="*/ 0 w 2810600"/>
              <a:gd name="connsiteY0" fmla="*/ 1231251 h 2462502"/>
              <a:gd name="connsiteX1" fmla="*/ 1405300 w 2810600"/>
              <a:gd name="connsiteY1" fmla="*/ 0 h 2462502"/>
              <a:gd name="connsiteX2" fmla="*/ 2810600 w 2810600"/>
              <a:gd name="connsiteY2" fmla="*/ 1231251 h 2462502"/>
              <a:gd name="connsiteX3" fmla="*/ 1405300 w 2810600"/>
              <a:gd name="connsiteY3" fmla="*/ 2462502 h 2462502"/>
              <a:gd name="connsiteX4" fmla="*/ 0 w 2810600"/>
              <a:gd name="connsiteY4" fmla="*/ 1231251 h 2462502"/>
              <a:gd name="connsiteX0" fmla="*/ 0 w 2960362"/>
              <a:gd name="connsiteY0" fmla="*/ 1231251 h 2462502"/>
              <a:gd name="connsiteX1" fmla="*/ 1405300 w 2960362"/>
              <a:gd name="connsiteY1" fmla="*/ 0 h 2462502"/>
              <a:gd name="connsiteX2" fmla="*/ 2810600 w 2960362"/>
              <a:gd name="connsiteY2" fmla="*/ 1231251 h 2462502"/>
              <a:gd name="connsiteX3" fmla="*/ 2761654 w 2960362"/>
              <a:gd name="connsiteY3" fmla="*/ 1219118 h 2462502"/>
              <a:gd name="connsiteX4" fmla="*/ 1405300 w 2960362"/>
              <a:gd name="connsiteY4" fmla="*/ 2462502 h 2462502"/>
              <a:gd name="connsiteX5" fmla="*/ 0 w 2960362"/>
              <a:gd name="connsiteY5" fmla="*/ 1231251 h 2462502"/>
              <a:gd name="connsiteX0" fmla="*/ 0 w 2960362"/>
              <a:gd name="connsiteY0" fmla="*/ 1231251 h 2471593"/>
              <a:gd name="connsiteX1" fmla="*/ 1405300 w 2960362"/>
              <a:gd name="connsiteY1" fmla="*/ 0 h 2471593"/>
              <a:gd name="connsiteX2" fmla="*/ 2810600 w 2960362"/>
              <a:gd name="connsiteY2" fmla="*/ 1231251 h 2471593"/>
              <a:gd name="connsiteX3" fmla="*/ 2761654 w 2960362"/>
              <a:gd name="connsiteY3" fmla="*/ 1762815 h 2471593"/>
              <a:gd name="connsiteX4" fmla="*/ 1405300 w 2960362"/>
              <a:gd name="connsiteY4" fmla="*/ 2462502 h 2471593"/>
              <a:gd name="connsiteX5" fmla="*/ 0 w 2960362"/>
              <a:gd name="connsiteY5" fmla="*/ 1231251 h 2471593"/>
              <a:gd name="connsiteX0" fmla="*/ 0 w 2916884"/>
              <a:gd name="connsiteY0" fmla="*/ 1249822 h 2490164"/>
              <a:gd name="connsiteX1" fmla="*/ 1405300 w 2916884"/>
              <a:gd name="connsiteY1" fmla="*/ 18571 h 2490164"/>
              <a:gd name="connsiteX2" fmla="*/ 2724103 w 2916884"/>
              <a:gd name="connsiteY2" fmla="*/ 557843 h 2490164"/>
              <a:gd name="connsiteX3" fmla="*/ 2761654 w 2916884"/>
              <a:gd name="connsiteY3" fmla="*/ 1781386 h 2490164"/>
              <a:gd name="connsiteX4" fmla="*/ 1405300 w 2916884"/>
              <a:gd name="connsiteY4" fmla="*/ 2481073 h 2490164"/>
              <a:gd name="connsiteX5" fmla="*/ 0 w 2916884"/>
              <a:gd name="connsiteY5" fmla="*/ 1249822 h 2490164"/>
              <a:gd name="connsiteX0" fmla="*/ 0 w 2916884"/>
              <a:gd name="connsiteY0" fmla="*/ 1249822 h 2490164"/>
              <a:gd name="connsiteX1" fmla="*/ 1405300 w 2916884"/>
              <a:gd name="connsiteY1" fmla="*/ 18571 h 2490164"/>
              <a:gd name="connsiteX2" fmla="*/ 2724103 w 2916884"/>
              <a:gd name="connsiteY2" fmla="*/ 557843 h 2490164"/>
              <a:gd name="connsiteX3" fmla="*/ 2761654 w 2916884"/>
              <a:gd name="connsiteY3" fmla="*/ 1781386 h 2490164"/>
              <a:gd name="connsiteX4" fmla="*/ 1405300 w 2916884"/>
              <a:gd name="connsiteY4" fmla="*/ 2481073 h 2490164"/>
              <a:gd name="connsiteX5" fmla="*/ 0 w 2916884"/>
              <a:gd name="connsiteY5" fmla="*/ 1249822 h 2490164"/>
              <a:gd name="connsiteX0" fmla="*/ 0 w 2916884"/>
              <a:gd name="connsiteY0" fmla="*/ 1249822 h 2490164"/>
              <a:gd name="connsiteX1" fmla="*/ 1405300 w 2916884"/>
              <a:gd name="connsiteY1" fmla="*/ 18571 h 2490164"/>
              <a:gd name="connsiteX2" fmla="*/ 2724103 w 2916884"/>
              <a:gd name="connsiteY2" fmla="*/ 557843 h 2490164"/>
              <a:gd name="connsiteX3" fmla="*/ 2761654 w 2916884"/>
              <a:gd name="connsiteY3" fmla="*/ 1781386 h 2490164"/>
              <a:gd name="connsiteX4" fmla="*/ 1405300 w 2916884"/>
              <a:gd name="connsiteY4" fmla="*/ 2481073 h 2490164"/>
              <a:gd name="connsiteX5" fmla="*/ 0 w 2916884"/>
              <a:gd name="connsiteY5" fmla="*/ 1249822 h 2490164"/>
              <a:gd name="connsiteX0" fmla="*/ 0 w 2916884"/>
              <a:gd name="connsiteY0" fmla="*/ 1249822 h 2490164"/>
              <a:gd name="connsiteX1" fmla="*/ 1405300 w 2916884"/>
              <a:gd name="connsiteY1" fmla="*/ 18571 h 2490164"/>
              <a:gd name="connsiteX2" fmla="*/ 2724103 w 2916884"/>
              <a:gd name="connsiteY2" fmla="*/ 557843 h 2490164"/>
              <a:gd name="connsiteX3" fmla="*/ 2761654 w 2916884"/>
              <a:gd name="connsiteY3" fmla="*/ 1781386 h 2490164"/>
              <a:gd name="connsiteX4" fmla="*/ 1405300 w 2916884"/>
              <a:gd name="connsiteY4" fmla="*/ 2481073 h 2490164"/>
              <a:gd name="connsiteX5" fmla="*/ 0 w 2916884"/>
              <a:gd name="connsiteY5" fmla="*/ 1249822 h 2490164"/>
              <a:gd name="connsiteX0" fmla="*/ 4 w 2916888"/>
              <a:gd name="connsiteY0" fmla="*/ 1249822 h 2583768"/>
              <a:gd name="connsiteX1" fmla="*/ 1405304 w 2916888"/>
              <a:gd name="connsiteY1" fmla="*/ 18571 h 2583768"/>
              <a:gd name="connsiteX2" fmla="*/ 2724107 w 2916888"/>
              <a:gd name="connsiteY2" fmla="*/ 557843 h 2583768"/>
              <a:gd name="connsiteX3" fmla="*/ 2761658 w 2916888"/>
              <a:gd name="connsiteY3" fmla="*/ 1781386 h 2583768"/>
              <a:gd name="connsiteX4" fmla="*/ 1405304 w 2916888"/>
              <a:gd name="connsiteY4" fmla="*/ 2481073 h 2583768"/>
              <a:gd name="connsiteX5" fmla="*/ 1390058 w 2916888"/>
              <a:gd name="connsiteY5" fmla="*/ 2448651 h 2583768"/>
              <a:gd name="connsiteX6" fmla="*/ 4 w 2916888"/>
              <a:gd name="connsiteY6" fmla="*/ 1249822 h 2583768"/>
              <a:gd name="connsiteX0" fmla="*/ 3727 w 2920611"/>
              <a:gd name="connsiteY0" fmla="*/ 1249822 h 2535289"/>
              <a:gd name="connsiteX1" fmla="*/ 1409027 w 2920611"/>
              <a:gd name="connsiteY1" fmla="*/ 18571 h 2535289"/>
              <a:gd name="connsiteX2" fmla="*/ 2727830 w 2920611"/>
              <a:gd name="connsiteY2" fmla="*/ 557843 h 2535289"/>
              <a:gd name="connsiteX3" fmla="*/ 2765381 w 2920611"/>
              <a:gd name="connsiteY3" fmla="*/ 1781386 h 2535289"/>
              <a:gd name="connsiteX4" fmla="*/ 1409027 w 2920611"/>
              <a:gd name="connsiteY4" fmla="*/ 2481073 h 2535289"/>
              <a:gd name="connsiteX5" fmla="*/ 1010721 w 2920611"/>
              <a:gd name="connsiteY5" fmla="*/ 2349797 h 2535289"/>
              <a:gd name="connsiteX6" fmla="*/ 3727 w 2920611"/>
              <a:gd name="connsiteY6" fmla="*/ 1249822 h 2535289"/>
              <a:gd name="connsiteX0" fmla="*/ 4965 w 2943211"/>
              <a:gd name="connsiteY0" fmla="*/ 1249822 h 2363508"/>
              <a:gd name="connsiteX1" fmla="*/ 1410265 w 2943211"/>
              <a:gd name="connsiteY1" fmla="*/ 18571 h 2363508"/>
              <a:gd name="connsiteX2" fmla="*/ 2729068 w 2943211"/>
              <a:gd name="connsiteY2" fmla="*/ 557843 h 2363508"/>
              <a:gd name="connsiteX3" fmla="*/ 2766619 w 2943211"/>
              <a:gd name="connsiteY3" fmla="*/ 1781386 h 2363508"/>
              <a:gd name="connsiteX4" fmla="*/ 1011959 w 2943211"/>
              <a:gd name="connsiteY4" fmla="*/ 2349797 h 2363508"/>
              <a:gd name="connsiteX5" fmla="*/ 4965 w 2943211"/>
              <a:gd name="connsiteY5" fmla="*/ 1249822 h 2363508"/>
              <a:gd name="connsiteX0" fmla="*/ 4965 w 2943211"/>
              <a:gd name="connsiteY0" fmla="*/ 1249822 h 2363508"/>
              <a:gd name="connsiteX1" fmla="*/ 1410265 w 2943211"/>
              <a:gd name="connsiteY1" fmla="*/ 18571 h 2363508"/>
              <a:gd name="connsiteX2" fmla="*/ 2729068 w 2943211"/>
              <a:gd name="connsiteY2" fmla="*/ 557843 h 2363508"/>
              <a:gd name="connsiteX3" fmla="*/ 2766619 w 2943211"/>
              <a:gd name="connsiteY3" fmla="*/ 1781386 h 2363508"/>
              <a:gd name="connsiteX4" fmla="*/ 1011959 w 2943211"/>
              <a:gd name="connsiteY4" fmla="*/ 2349797 h 2363508"/>
              <a:gd name="connsiteX5" fmla="*/ 4965 w 2943211"/>
              <a:gd name="connsiteY5" fmla="*/ 1249822 h 2363508"/>
              <a:gd name="connsiteX0" fmla="*/ 4965 w 2943211"/>
              <a:gd name="connsiteY0" fmla="*/ 1249822 h 2363508"/>
              <a:gd name="connsiteX1" fmla="*/ 1410265 w 2943211"/>
              <a:gd name="connsiteY1" fmla="*/ 18571 h 2363508"/>
              <a:gd name="connsiteX2" fmla="*/ 2729068 w 2943211"/>
              <a:gd name="connsiteY2" fmla="*/ 557843 h 2363508"/>
              <a:gd name="connsiteX3" fmla="*/ 2766619 w 2943211"/>
              <a:gd name="connsiteY3" fmla="*/ 1781386 h 2363508"/>
              <a:gd name="connsiteX4" fmla="*/ 1011959 w 2943211"/>
              <a:gd name="connsiteY4" fmla="*/ 2349797 h 2363508"/>
              <a:gd name="connsiteX5" fmla="*/ 4965 w 2943211"/>
              <a:gd name="connsiteY5" fmla="*/ 1249822 h 2363508"/>
              <a:gd name="connsiteX0" fmla="*/ 936 w 2952138"/>
              <a:gd name="connsiteY0" fmla="*/ 1372841 h 2486527"/>
              <a:gd name="connsiteX1" fmla="*/ 1171458 w 2952138"/>
              <a:gd name="connsiteY1" fmla="*/ 18022 h 2486527"/>
              <a:gd name="connsiteX2" fmla="*/ 2725039 w 2952138"/>
              <a:gd name="connsiteY2" fmla="*/ 680862 h 2486527"/>
              <a:gd name="connsiteX3" fmla="*/ 2762590 w 2952138"/>
              <a:gd name="connsiteY3" fmla="*/ 1904405 h 2486527"/>
              <a:gd name="connsiteX4" fmla="*/ 1007930 w 2952138"/>
              <a:gd name="connsiteY4" fmla="*/ 2472816 h 2486527"/>
              <a:gd name="connsiteX5" fmla="*/ 936 w 2952138"/>
              <a:gd name="connsiteY5" fmla="*/ 1372841 h 2486527"/>
              <a:gd name="connsiteX0" fmla="*/ 936 w 2952138"/>
              <a:gd name="connsiteY0" fmla="*/ 1382994 h 2496680"/>
              <a:gd name="connsiteX1" fmla="*/ 1171458 w 2952138"/>
              <a:gd name="connsiteY1" fmla="*/ 28175 h 2496680"/>
              <a:gd name="connsiteX2" fmla="*/ 2725039 w 2952138"/>
              <a:gd name="connsiteY2" fmla="*/ 691015 h 2496680"/>
              <a:gd name="connsiteX3" fmla="*/ 2762590 w 2952138"/>
              <a:gd name="connsiteY3" fmla="*/ 1914558 h 2496680"/>
              <a:gd name="connsiteX4" fmla="*/ 1007930 w 2952138"/>
              <a:gd name="connsiteY4" fmla="*/ 2482969 h 2496680"/>
              <a:gd name="connsiteX5" fmla="*/ 936 w 2952138"/>
              <a:gd name="connsiteY5" fmla="*/ 1382994 h 2496680"/>
              <a:gd name="connsiteX0" fmla="*/ 952 w 2939797"/>
              <a:gd name="connsiteY0" fmla="*/ 1027060 h 2490261"/>
              <a:gd name="connsiteX1" fmla="*/ 1159117 w 2939797"/>
              <a:gd name="connsiteY1" fmla="*/ 5873 h 2490261"/>
              <a:gd name="connsiteX2" fmla="*/ 2712698 w 2939797"/>
              <a:gd name="connsiteY2" fmla="*/ 668713 h 2490261"/>
              <a:gd name="connsiteX3" fmla="*/ 2750249 w 2939797"/>
              <a:gd name="connsiteY3" fmla="*/ 1892256 h 2490261"/>
              <a:gd name="connsiteX4" fmla="*/ 995589 w 2939797"/>
              <a:gd name="connsiteY4" fmla="*/ 2460667 h 2490261"/>
              <a:gd name="connsiteX5" fmla="*/ 952 w 2939797"/>
              <a:gd name="connsiteY5" fmla="*/ 1027060 h 2490261"/>
              <a:gd name="connsiteX0" fmla="*/ 6546 w 2945391"/>
              <a:gd name="connsiteY0" fmla="*/ 1027060 h 2490261"/>
              <a:gd name="connsiteX1" fmla="*/ 1164711 w 2945391"/>
              <a:gd name="connsiteY1" fmla="*/ 5873 h 2490261"/>
              <a:gd name="connsiteX2" fmla="*/ 2718292 w 2945391"/>
              <a:gd name="connsiteY2" fmla="*/ 668713 h 2490261"/>
              <a:gd name="connsiteX3" fmla="*/ 2755843 w 2945391"/>
              <a:gd name="connsiteY3" fmla="*/ 1892256 h 2490261"/>
              <a:gd name="connsiteX4" fmla="*/ 1001183 w 2945391"/>
              <a:gd name="connsiteY4" fmla="*/ 2460667 h 2490261"/>
              <a:gd name="connsiteX5" fmla="*/ 6546 w 2945391"/>
              <a:gd name="connsiteY5" fmla="*/ 1027060 h 2490261"/>
              <a:gd name="connsiteX0" fmla="*/ 8421 w 2964086"/>
              <a:gd name="connsiteY0" fmla="*/ 1027060 h 2513887"/>
              <a:gd name="connsiteX1" fmla="*/ 1166586 w 2964086"/>
              <a:gd name="connsiteY1" fmla="*/ 5873 h 2513887"/>
              <a:gd name="connsiteX2" fmla="*/ 2720167 w 2964086"/>
              <a:gd name="connsiteY2" fmla="*/ 668713 h 2513887"/>
              <a:gd name="connsiteX3" fmla="*/ 2757718 w 2964086"/>
              <a:gd name="connsiteY3" fmla="*/ 1892256 h 2513887"/>
              <a:gd name="connsiteX4" fmla="*/ 755923 w 2964086"/>
              <a:gd name="connsiteY4" fmla="*/ 2485380 h 2513887"/>
              <a:gd name="connsiteX5" fmla="*/ 8421 w 2964086"/>
              <a:gd name="connsiteY5" fmla="*/ 1027060 h 2513887"/>
              <a:gd name="connsiteX0" fmla="*/ 23376 w 2979041"/>
              <a:gd name="connsiteY0" fmla="*/ 1027060 h 2565225"/>
              <a:gd name="connsiteX1" fmla="*/ 1181541 w 2979041"/>
              <a:gd name="connsiteY1" fmla="*/ 5873 h 2565225"/>
              <a:gd name="connsiteX2" fmla="*/ 2735122 w 2979041"/>
              <a:gd name="connsiteY2" fmla="*/ 668713 h 2565225"/>
              <a:gd name="connsiteX3" fmla="*/ 2772673 w 2979041"/>
              <a:gd name="connsiteY3" fmla="*/ 1892256 h 2565225"/>
              <a:gd name="connsiteX4" fmla="*/ 770878 w 2979041"/>
              <a:gd name="connsiteY4" fmla="*/ 2485380 h 2565225"/>
              <a:gd name="connsiteX5" fmla="*/ 23376 w 2979041"/>
              <a:gd name="connsiteY5" fmla="*/ 1027060 h 2565225"/>
              <a:gd name="connsiteX0" fmla="*/ 7672 w 2833546"/>
              <a:gd name="connsiteY0" fmla="*/ 1028033 h 2600822"/>
              <a:gd name="connsiteX1" fmla="*/ 1165837 w 2833546"/>
              <a:gd name="connsiteY1" fmla="*/ 6846 h 2600822"/>
              <a:gd name="connsiteX2" fmla="*/ 2719418 w 2833546"/>
              <a:gd name="connsiteY2" fmla="*/ 669686 h 2600822"/>
              <a:gd name="connsiteX3" fmla="*/ 2497477 w 2833546"/>
              <a:gd name="connsiteY3" fmla="*/ 2301002 h 2600822"/>
              <a:gd name="connsiteX4" fmla="*/ 755174 w 2833546"/>
              <a:gd name="connsiteY4" fmla="*/ 2486353 h 2600822"/>
              <a:gd name="connsiteX5" fmla="*/ 7672 w 2833546"/>
              <a:gd name="connsiteY5" fmla="*/ 1028033 h 2600822"/>
              <a:gd name="connsiteX0" fmla="*/ 7449 w 2806078"/>
              <a:gd name="connsiteY0" fmla="*/ 1027708 h 2561667"/>
              <a:gd name="connsiteX1" fmla="*/ 1165614 w 2806078"/>
              <a:gd name="connsiteY1" fmla="*/ 6521 h 2561667"/>
              <a:gd name="connsiteX2" fmla="*/ 2719195 w 2806078"/>
              <a:gd name="connsiteY2" fmla="*/ 669361 h 2561667"/>
              <a:gd name="connsiteX3" fmla="*/ 2410756 w 2806078"/>
              <a:gd name="connsiteY3" fmla="*/ 2177109 h 2561667"/>
              <a:gd name="connsiteX4" fmla="*/ 754951 w 2806078"/>
              <a:gd name="connsiteY4" fmla="*/ 2486028 h 2561667"/>
              <a:gd name="connsiteX5" fmla="*/ 7449 w 2806078"/>
              <a:gd name="connsiteY5" fmla="*/ 1027708 h 2561667"/>
              <a:gd name="connsiteX0" fmla="*/ 7449 w 2855059"/>
              <a:gd name="connsiteY0" fmla="*/ 1027708 h 2601175"/>
              <a:gd name="connsiteX1" fmla="*/ 1165614 w 2855059"/>
              <a:gd name="connsiteY1" fmla="*/ 6521 h 2601175"/>
              <a:gd name="connsiteX2" fmla="*/ 2719195 w 2855059"/>
              <a:gd name="connsiteY2" fmla="*/ 669361 h 2601175"/>
              <a:gd name="connsiteX3" fmla="*/ 2410756 w 2855059"/>
              <a:gd name="connsiteY3" fmla="*/ 2177109 h 2601175"/>
              <a:gd name="connsiteX4" fmla="*/ 754951 w 2855059"/>
              <a:gd name="connsiteY4" fmla="*/ 2486028 h 2601175"/>
              <a:gd name="connsiteX5" fmla="*/ 7449 w 2855059"/>
              <a:gd name="connsiteY5" fmla="*/ 1027708 h 2601175"/>
              <a:gd name="connsiteX0" fmla="*/ 710 w 2869766"/>
              <a:gd name="connsiteY0" fmla="*/ 1039906 h 2613373"/>
              <a:gd name="connsiteX1" fmla="*/ 862313 w 2869766"/>
              <a:gd name="connsiteY1" fmla="*/ 6363 h 2613373"/>
              <a:gd name="connsiteX2" fmla="*/ 2712456 w 2869766"/>
              <a:gd name="connsiteY2" fmla="*/ 681559 h 2613373"/>
              <a:gd name="connsiteX3" fmla="*/ 2404017 w 2869766"/>
              <a:gd name="connsiteY3" fmla="*/ 2189307 h 2613373"/>
              <a:gd name="connsiteX4" fmla="*/ 748212 w 2869766"/>
              <a:gd name="connsiteY4" fmla="*/ 2498226 h 2613373"/>
              <a:gd name="connsiteX5" fmla="*/ 710 w 2869766"/>
              <a:gd name="connsiteY5" fmla="*/ 1039906 h 2613373"/>
              <a:gd name="connsiteX0" fmla="*/ 710 w 2671841"/>
              <a:gd name="connsiteY0" fmla="*/ 1050124 h 2588263"/>
              <a:gd name="connsiteX1" fmla="*/ 862313 w 2671841"/>
              <a:gd name="connsiteY1" fmla="*/ 16581 h 2588263"/>
              <a:gd name="connsiteX2" fmla="*/ 2514747 w 2671841"/>
              <a:gd name="connsiteY2" fmla="*/ 543496 h 2588263"/>
              <a:gd name="connsiteX3" fmla="*/ 2404017 w 2671841"/>
              <a:gd name="connsiteY3" fmla="*/ 2199525 h 2588263"/>
              <a:gd name="connsiteX4" fmla="*/ 748212 w 2671841"/>
              <a:gd name="connsiteY4" fmla="*/ 2508444 h 2588263"/>
              <a:gd name="connsiteX5" fmla="*/ 710 w 2671841"/>
              <a:gd name="connsiteY5" fmla="*/ 1050124 h 2588263"/>
              <a:gd name="connsiteX0" fmla="*/ 795 w 2622499"/>
              <a:gd name="connsiteY0" fmla="*/ 1362820 h 2582847"/>
              <a:gd name="connsiteX1" fmla="*/ 812971 w 2622499"/>
              <a:gd name="connsiteY1" fmla="*/ 32715 h 2582847"/>
              <a:gd name="connsiteX2" fmla="*/ 2465405 w 2622499"/>
              <a:gd name="connsiteY2" fmla="*/ 559630 h 2582847"/>
              <a:gd name="connsiteX3" fmla="*/ 2354675 w 2622499"/>
              <a:gd name="connsiteY3" fmla="*/ 2215659 h 2582847"/>
              <a:gd name="connsiteX4" fmla="*/ 698870 w 2622499"/>
              <a:gd name="connsiteY4" fmla="*/ 2524578 h 2582847"/>
              <a:gd name="connsiteX5" fmla="*/ 795 w 2622499"/>
              <a:gd name="connsiteY5" fmla="*/ 1362820 h 2582847"/>
              <a:gd name="connsiteX0" fmla="*/ 795 w 2622499"/>
              <a:gd name="connsiteY0" fmla="*/ 1323616 h 2583397"/>
              <a:gd name="connsiteX1" fmla="*/ 812971 w 2622499"/>
              <a:gd name="connsiteY1" fmla="*/ 30581 h 2583397"/>
              <a:gd name="connsiteX2" fmla="*/ 2465405 w 2622499"/>
              <a:gd name="connsiteY2" fmla="*/ 557496 h 2583397"/>
              <a:gd name="connsiteX3" fmla="*/ 2354675 w 2622499"/>
              <a:gd name="connsiteY3" fmla="*/ 2213525 h 2583397"/>
              <a:gd name="connsiteX4" fmla="*/ 698870 w 2622499"/>
              <a:gd name="connsiteY4" fmla="*/ 2522444 h 2583397"/>
              <a:gd name="connsiteX5" fmla="*/ 795 w 2622499"/>
              <a:gd name="connsiteY5" fmla="*/ 1323616 h 2583397"/>
              <a:gd name="connsiteX0" fmla="*/ 4545 w 2626249"/>
              <a:gd name="connsiteY0" fmla="*/ 1323616 h 2583397"/>
              <a:gd name="connsiteX1" fmla="*/ 816721 w 2626249"/>
              <a:gd name="connsiteY1" fmla="*/ 30581 h 2583397"/>
              <a:gd name="connsiteX2" fmla="*/ 2469155 w 2626249"/>
              <a:gd name="connsiteY2" fmla="*/ 557496 h 2583397"/>
              <a:gd name="connsiteX3" fmla="*/ 2358425 w 2626249"/>
              <a:gd name="connsiteY3" fmla="*/ 2213525 h 2583397"/>
              <a:gd name="connsiteX4" fmla="*/ 702620 w 2626249"/>
              <a:gd name="connsiteY4" fmla="*/ 2522444 h 2583397"/>
              <a:gd name="connsiteX5" fmla="*/ 4545 w 2626249"/>
              <a:gd name="connsiteY5" fmla="*/ 1323616 h 2583397"/>
              <a:gd name="connsiteX0" fmla="*/ 173 w 2613301"/>
              <a:gd name="connsiteY0" fmla="*/ 1323616 h 2593819"/>
              <a:gd name="connsiteX1" fmla="*/ 812349 w 2613301"/>
              <a:gd name="connsiteY1" fmla="*/ 30581 h 2593819"/>
              <a:gd name="connsiteX2" fmla="*/ 2464783 w 2613301"/>
              <a:gd name="connsiteY2" fmla="*/ 557496 h 2593819"/>
              <a:gd name="connsiteX3" fmla="*/ 2354053 w 2613301"/>
              <a:gd name="connsiteY3" fmla="*/ 2213525 h 2593819"/>
              <a:gd name="connsiteX4" fmla="*/ 871243 w 2613301"/>
              <a:gd name="connsiteY4" fmla="*/ 2534801 h 2593819"/>
              <a:gd name="connsiteX5" fmla="*/ 173 w 2613301"/>
              <a:gd name="connsiteY5" fmla="*/ 1323616 h 2593819"/>
              <a:gd name="connsiteX0" fmla="*/ 173 w 2613301"/>
              <a:gd name="connsiteY0" fmla="*/ 1323616 h 2620646"/>
              <a:gd name="connsiteX1" fmla="*/ 812349 w 2613301"/>
              <a:gd name="connsiteY1" fmla="*/ 30581 h 2620646"/>
              <a:gd name="connsiteX2" fmla="*/ 2464783 w 2613301"/>
              <a:gd name="connsiteY2" fmla="*/ 557496 h 2620646"/>
              <a:gd name="connsiteX3" fmla="*/ 2354053 w 2613301"/>
              <a:gd name="connsiteY3" fmla="*/ 2213525 h 2620646"/>
              <a:gd name="connsiteX4" fmla="*/ 871243 w 2613301"/>
              <a:gd name="connsiteY4" fmla="*/ 2534801 h 2620646"/>
              <a:gd name="connsiteX5" fmla="*/ 173 w 2613301"/>
              <a:gd name="connsiteY5" fmla="*/ 1323616 h 2620646"/>
              <a:gd name="connsiteX0" fmla="*/ 173 w 2689375"/>
              <a:gd name="connsiteY0" fmla="*/ 1322413 h 2570143"/>
              <a:gd name="connsiteX1" fmla="*/ 812349 w 2689375"/>
              <a:gd name="connsiteY1" fmla="*/ 29378 h 2570143"/>
              <a:gd name="connsiteX2" fmla="*/ 2464783 w 2689375"/>
              <a:gd name="connsiteY2" fmla="*/ 556293 h 2570143"/>
              <a:gd name="connsiteX3" fmla="*/ 2502334 w 2689375"/>
              <a:gd name="connsiteY3" fmla="*/ 2101111 h 2570143"/>
              <a:gd name="connsiteX4" fmla="*/ 871243 w 2689375"/>
              <a:gd name="connsiteY4" fmla="*/ 2533598 h 2570143"/>
              <a:gd name="connsiteX5" fmla="*/ 173 w 2689375"/>
              <a:gd name="connsiteY5" fmla="*/ 1322413 h 2570143"/>
              <a:gd name="connsiteX0" fmla="*/ 173 w 2709145"/>
              <a:gd name="connsiteY0" fmla="*/ 1322413 h 2597072"/>
              <a:gd name="connsiteX1" fmla="*/ 812349 w 2709145"/>
              <a:gd name="connsiteY1" fmla="*/ 29378 h 2597072"/>
              <a:gd name="connsiteX2" fmla="*/ 2464783 w 2709145"/>
              <a:gd name="connsiteY2" fmla="*/ 556293 h 2597072"/>
              <a:gd name="connsiteX3" fmla="*/ 2502334 w 2709145"/>
              <a:gd name="connsiteY3" fmla="*/ 2101111 h 2597072"/>
              <a:gd name="connsiteX4" fmla="*/ 871243 w 2709145"/>
              <a:gd name="connsiteY4" fmla="*/ 2533598 h 2597072"/>
              <a:gd name="connsiteX5" fmla="*/ 173 w 2709145"/>
              <a:gd name="connsiteY5" fmla="*/ 1322413 h 2597072"/>
              <a:gd name="connsiteX0" fmla="*/ 173 w 2686721"/>
              <a:gd name="connsiteY0" fmla="*/ 1322542 h 2600904"/>
              <a:gd name="connsiteX1" fmla="*/ 812349 w 2686721"/>
              <a:gd name="connsiteY1" fmla="*/ 29507 h 2600904"/>
              <a:gd name="connsiteX2" fmla="*/ 2464783 w 2686721"/>
              <a:gd name="connsiteY2" fmla="*/ 556422 h 2600904"/>
              <a:gd name="connsiteX3" fmla="*/ 2465263 w 2686721"/>
              <a:gd name="connsiteY3" fmla="*/ 2113597 h 2600904"/>
              <a:gd name="connsiteX4" fmla="*/ 871243 w 2686721"/>
              <a:gd name="connsiteY4" fmla="*/ 2533727 h 2600904"/>
              <a:gd name="connsiteX5" fmla="*/ 173 w 2686721"/>
              <a:gd name="connsiteY5" fmla="*/ 1322542 h 2600904"/>
              <a:gd name="connsiteX0" fmla="*/ 172 w 2661007"/>
              <a:gd name="connsiteY0" fmla="*/ 1324100 h 2574054"/>
              <a:gd name="connsiteX1" fmla="*/ 812348 w 2661007"/>
              <a:gd name="connsiteY1" fmla="*/ 31065 h 2574054"/>
              <a:gd name="connsiteX2" fmla="*/ 2452425 w 2661007"/>
              <a:gd name="connsiteY2" fmla="*/ 545624 h 2574054"/>
              <a:gd name="connsiteX3" fmla="*/ 2465262 w 2661007"/>
              <a:gd name="connsiteY3" fmla="*/ 2115155 h 2574054"/>
              <a:gd name="connsiteX4" fmla="*/ 871242 w 2661007"/>
              <a:gd name="connsiteY4" fmla="*/ 2535285 h 2574054"/>
              <a:gd name="connsiteX5" fmla="*/ 172 w 2661007"/>
              <a:gd name="connsiteY5" fmla="*/ 1324100 h 2574054"/>
              <a:gd name="connsiteX0" fmla="*/ 172 w 2661007"/>
              <a:gd name="connsiteY0" fmla="*/ 1325244 h 2595777"/>
              <a:gd name="connsiteX1" fmla="*/ 812348 w 2661007"/>
              <a:gd name="connsiteY1" fmla="*/ 32209 h 2595777"/>
              <a:gd name="connsiteX2" fmla="*/ 2452425 w 2661007"/>
              <a:gd name="connsiteY2" fmla="*/ 546768 h 2595777"/>
              <a:gd name="connsiteX3" fmla="*/ 2465262 w 2661007"/>
              <a:gd name="connsiteY3" fmla="*/ 2215153 h 2595777"/>
              <a:gd name="connsiteX4" fmla="*/ 871242 w 2661007"/>
              <a:gd name="connsiteY4" fmla="*/ 2536429 h 2595777"/>
              <a:gd name="connsiteX5" fmla="*/ 172 w 2661007"/>
              <a:gd name="connsiteY5" fmla="*/ 1325244 h 2595777"/>
              <a:gd name="connsiteX0" fmla="*/ 105 w 2660178"/>
              <a:gd name="connsiteY0" fmla="*/ 1245400 h 2515933"/>
              <a:gd name="connsiteX1" fmla="*/ 824638 w 2660178"/>
              <a:gd name="connsiteY1" fmla="*/ 38862 h 2515933"/>
              <a:gd name="connsiteX2" fmla="*/ 2452358 w 2660178"/>
              <a:gd name="connsiteY2" fmla="*/ 466924 h 2515933"/>
              <a:gd name="connsiteX3" fmla="*/ 2465195 w 2660178"/>
              <a:gd name="connsiteY3" fmla="*/ 2135309 h 2515933"/>
              <a:gd name="connsiteX4" fmla="*/ 871175 w 2660178"/>
              <a:gd name="connsiteY4" fmla="*/ 2456585 h 2515933"/>
              <a:gd name="connsiteX5" fmla="*/ 105 w 2660178"/>
              <a:gd name="connsiteY5" fmla="*/ 1245400 h 2515933"/>
              <a:gd name="connsiteX0" fmla="*/ 104 w 2646889"/>
              <a:gd name="connsiteY0" fmla="*/ 1266421 h 2539680"/>
              <a:gd name="connsiteX1" fmla="*/ 824637 w 2646889"/>
              <a:gd name="connsiteY1" fmla="*/ 59883 h 2539680"/>
              <a:gd name="connsiteX2" fmla="*/ 2427644 w 2646889"/>
              <a:gd name="connsiteY2" fmla="*/ 389091 h 2539680"/>
              <a:gd name="connsiteX3" fmla="*/ 2465194 w 2646889"/>
              <a:gd name="connsiteY3" fmla="*/ 2156330 h 2539680"/>
              <a:gd name="connsiteX4" fmla="*/ 871174 w 2646889"/>
              <a:gd name="connsiteY4" fmla="*/ 2477606 h 2539680"/>
              <a:gd name="connsiteX5" fmla="*/ 104 w 2646889"/>
              <a:gd name="connsiteY5" fmla="*/ 1266421 h 2539680"/>
              <a:gd name="connsiteX0" fmla="*/ 104 w 2732877"/>
              <a:gd name="connsiteY0" fmla="*/ 1266421 h 2588778"/>
              <a:gd name="connsiteX1" fmla="*/ 824637 w 2732877"/>
              <a:gd name="connsiteY1" fmla="*/ 59883 h 2588778"/>
              <a:gd name="connsiteX2" fmla="*/ 2427644 w 2732877"/>
              <a:gd name="connsiteY2" fmla="*/ 389091 h 2588778"/>
              <a:gd name="connsiteX3" fmla="*/ 2465194 w 2732877"/>
              <a:gd name="connsiteY3" fmla="*/ 2156330 h 2588778"/>
              <a:gd name="connsiteX4" fmla="*/ 871174 w 2732877"/>
              <a:gd name="connsiteY4" fmla="*/ 2477606 h 2588778"/>
              <a:gd name="connsiteX5" fmla="*/ 104 w 2732877"/>
              <a:gd name="connsiteY5" fmla="*/ 1266421 h 2588778"/>
              <a:gd name="connsiteX0" fmla="*/ 104 w 2787595"/>
              <a:gd name="connsiteY0" fmla="*/ 1276516 h 2598873"/>
              <a:gd name="connsiteX1" fmla="*/ 824637 w 2787595"/>
              <a:gd name="connsiteY1" fmla="*/ 69978 h 2598873"/>
              <a:gd name="connsiteX2" fmla="*/ 2427644 w 2787595"/>
              <a:gd name="connsiteY2" fmla="*/ 399186 h 2598873"/>
              <a:gd name="connsiteX3" fmla="*/ 2465194 w 2787595"/>
              <a:gd name="connsiteY3" fmla="*/ 2166425 h 2598873"/>
              <a:gd name="connsiteX4" fmla="*/ 871174 w 2787595"/>
              <a:gd name="connsiteY4" fmla="*/ 2487701 h 2598873"/>
              <a:gd name="connsiteX5" fmla="*/ 104 w 2787595"/>
              <a:gd name="connsiteY5" fmla="*/ 1276516 h 2598873"/>
              <a:gd name="connsiteX0" fmla="*/ 414 w 2717947"/>
              <a:gd name="connsiteY0" fmla="*/ 1276516 h 2502578"/>
              <a:gd name="connsiteX1" fmla="*/ 824947 w 2717947"/>
              <a:gd name="connsiteY1" fmla="*/ 69978 h 2502578"/>
              <a:gd name="connsiteX2" fmla="*/ 2427954 w 2717947"/>
              <a:gd name="connsiteY2" fmla="*/ 399186 h 2502578"/>
              <a:gd name="connsiteX3" fmla="*/ 2465504 w 2717947"/>
              <a:gd name="connsiteY3" fmla="*/ 2166425 h 2502578"/>
              <a:gd name="connsiteX4" fmla="*/ 740856 w 2717947"/>
              <a:gd name="connsiteY4" fmla="*/ 2429644 h 2502578"/>
              <a:gd name="connsiteX5" fmla="*/ 414 w 2717947"/>
              <a:gd name="connsiteY5" fmla="*/ 1276516 h 2502578"/>
              <a:gd name="connsiteX0" fmla="*/ 1 w 2712451"/>
              <a:gd name="connsiteY0" fmla="*/ 1276516 h 2561978"/>
              <a:gd name="connsiteX1" fmla="*/ 824534 w 2712451"/>
              <a:gd name="connsiteY1" fmla="*/ 69978 h 2561978"/>
              <a:gd name="connsiteX2" fmla="*/ 2427541 w 2712451"/>
              <a:gd name="connsiteY2" fmla="*/ 399186 h 2561978"/>
              <a:gd name="connsiteX3" fmla="*/ 2465091 w 2712451"/>
              <a:gd name="connsiteY3" fmla="*/ 2166425 h 2561978"/>
              <a:gd name="connsiteX4" fmla="*/ 827529 w 2712451"/>
              <a:gd name="connsiteY4" fmla="*/ 2502216 h 2561978"/>
              <a:gd name="connsiteX5" fmla="*/ 1 w 2712451"/>
              <a:gd name="connsiteY5" fmla="*/ 1276516 h 2561978"/>
              <a:gd name="connsiteX0" fmla="*/ 1 w 2712451"/>
              <a:gd name="connsiteY0" fmla="*/ 1276516 h 2599908"/>
              <a:gd name="connsiteX1" fmla="*/ 824534 w 2712451"/>
              <a:gd name="connsiteY1" fmla="*/ 69978 h 2599908"/>
              <a:gd name="connsiteX2" fmla="*/ 2427541 w 2712451"/>
              <a:gd name="connsiteY2" fmla="*/ 399186 h 2599908"/>
              <a:gd name="connsiteX3" fmla="*/ 2465091 w 2712451"/>
              <a:gd name="connsiteY3" fmla="*/ 2166425 h 2599908"/>
              <a:gd name="connsiteX4" fmla="*/ 827529 w 2712451"/>
              <a:gd name="connsiteY4" fmla="*/ 2502216 h 2599908"/>
              <a:gd name="connsiteX5" fmla="*/ 1 w 2712451"/>
              <a:gd name="connsiteY5" fmla="*/ 1276516 h 2599908"/>
              <a:gd name="connsiteX0" fmla="*/ 199 w 2715266"/>
              <a:gd name="connsiteY0" fmla="*/ 1276516 h 2527734"/>
              <a:gd name="connsiteX1" fmla="*/ 824732 w 2715266"/>
              <a:gd name="connsiteY1" fmla="*/ 69978 h 2527734"/>
              <a:gd name="connsiteX2" fmla="*/ 2427739 w 2715266"/>
              <a:gd name="connsiteY2" fmla="*/ 399186 h 2527734"/>
              <a:gd name="connsiteX3" fmla="*/ 2465289 w 2715266"/>
              <a:gd name="connsiteY3" fmla="*/ 2166425 h 2527734"/>
              <a:gd name="connsiteX4" fmla="*/ 782756 w 2715266"/>
              <a:gd name="connsiteY4" fmla="*/ 2412275 h 2527734"/>
              <a:gd name="connsiteX5" fmla="*/ 199 w 2715266"/>
              <a:gd name="connsiteY5" fmla="*/ 1276516 h 2527734"/>
              <a:gd name="connsiteX0" fmla="*/ 199 w 2652841"/>
              <a:gd name="connsiteY0" fmla="*/ 1167292 h 2418510"/>
              <a:gd name="connsiteX1" fmla="*/ 824732 w 2652841"/>
              <a:gd name="connsiteY1" fmla="*/ 86484 h 2418510"/>
              <a:gd name="connsiteX2" fmla="*/ 2427739 w 2652841"/>
              <a:gd name="connsiteY2" fmla="*/ 289962 h 2418510"/>
              <a:gd name="connsiteX3" fmla="*/ 2465289 w 2652841"/>
              <a:gd name="connsiteY3" fmla="*/ 2057201 h 2418510"/>
              <a:gd name="connsiteX4" fmla="*/ 782756 w 2652841"/>
              <a:gd name="connsiteY4" fmla="*/ 2303051 h 2418510"/>
              <a:gd name="connsiteX5" fmla="*/ 199 w 2652841"/>
              <a:gd name="connsiteY5" fmla="*/ 1167292 h 2418510"/>
              <a:gd name="connsiteX0" fmla="*/ 199 w 2706158"/>
              <a:gd name="connsiteY0" fmla="*/ 1123359 h 2374577"/>
              <a:gd name="connsiteX1" fmla="*/ 824732 w 2706158"/>
              <a:gd name="connsiteY1" fmla="*/ 42551 h 2374577"/>
              <a:gd name="connsiteX2" fmla="*/ 2530609 w 2706158"/>
              <a:gd name="connsiteY2" fmla="*/ 394619 h 2374577"/>
              <a:gd name="connsiteX3" fmla="*/ 2465289 w 2706158"/>
              <a:gd name="connsiteY3" fmla="*/ 2013268 h 2374577"/>
              <a:gd name="connsiteX4" fmla="*/ 782756 w 2706158"/>
              <a:gd name="connsiteY4" fmla="*/ 2259118 h 2374577"/>
              <a:gd name="connsiteX5" fmla="*/ 199 w 2706158"/>
              <a:gd name="connsiteY5" fmla="*/ 1123359 h 2374577"/>
              <a:gd name="connsiteX0" fmla="*/ 315 w 2705487"/>
              <a:gd name="connsiteY0" fmla="*/ 1045854 h 2297072"/>
              <a:gd name="connsiteX1" fmla="*/ 836278 w 2705487"/>
              <a:gd name="connsiteY1" fmla="*/ 56486 h 2297072"/>
              <a:gd name="connsiteX2" fmla="*/ 2530725 w 2705487"/>
              <a:gd name="connsiteY2" fmla="*/ 317114 h 2297072"/>
              <a:gd name="connsiteX3" fmla="*/ 2465405 w 2705487"/>
              <a:gd name="connsiteY3" fmla="*/ 1935763 h 2297072"/>
              <a:gd name="connsiteX4" fmla="*/ 782872 w 2705487"/>
              <a:gd name="connsiteY4" fmla="*/ 2181613 h 2297072"/>
              <a:gd name="connsiteX5" fmla="*/ 315 w 2705487"/>
              <a:gd name="connsiteY5" fmla="*/ 1045854 h 2297072"/>
              <a:gd name="connsiteX0" fmla="*/ 315 w 2773155"/>
              <a:gd name="connsiteY0" fmla="*/ 1079865 h 2331083"/>
              <a:gd name="connsiteX1" fmla="*/ 836278 w 2773155"/>
              <a:gd name="connsiteY1" fmla="*/ 90497 h 2331083"/>
              <a:gd name="connsiteX2" fmla="*/ 2530725 w 2773155"/>
              <a:gd name="connsiteY2" fmla="*/ 351125 h 2331083"/>
              <a:gd name="connsiteX3" fmla="*/ 2465405 w 2773155"/>
              <a:gd name="connsiteY3" fmla="*/ 1969774 h 2331083"/>
              <a:gd name="connsiteX4" fmla="*/ 782872 w 2773155"/>
              <a:gd name="connsiteY4" fmla="*/ 2215624 h 2331083"/>
              <a:gd name="connsiteX5" fmla="*/ 315 w 2773155"/>
              <a:gd name="connsiteY5" fmla="*/ 1079865 h 2331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3155" h="2331083">
                <a:moveTo>
                  <a:pt x="315" y="1079865"/>
                </a:moveTo>
                <a:cubicBezTo>
                  <a:pt x="9216" y="725677"/>
                  <a:pt x="414543" y="211954"/>
                  <a:pt x="836278" y="90497"/>
                </a:cubicBezTo>
                <a:cubicBezTo>
                  <a:pt x="1258013" y="-30960"/>
                  <a:pt x="2099184" y="-99248"/>
                  <a:pt x="2530725" y="351125"/>
                </a:cubicBezTo>
                <a:cubicBezTo>
                  <a:pt x="2962266" y="801498"/>
                  <a:pt x="2739569" y="1634259"/>
                  <a:pt x="2465405" y="1969774"/>
                </a:cubicBezTo>
                <a:cubicBezTo>
                  <a:pt x="2191241" y="2305289"/>
                  <a:pt x="1396920" y="2451028"/>
                  <a:pt x="782872" y="2215624"/>
                </a:cubicBezTo>
                <a:cubicBezTo>
                  <a:pt x="168824" y="1980220"/>
                  <a:pt x="-8586" y="1434053"/>
                  <a:pt x="315" y="107986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63500" dir="2700000" algn="ctr" rotWithShape="0">
              <a:srgbClr val="52B3B0">
                <a:alpha val="50000"/>
              </a:srgbClr>
            </a:outerShdw>
          </a:effectLst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algn="ctr">
              <a:buSzPts val="2800"/>
            </a:pPr>
            <a:endParaRPr lang="ja-JP" altLang="en-US" sz="2800" dirty="0">
              <a:solidFill>
                <a:srgbClr val="999999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Google Shape;65;p2"/>
          <p:cNvSpPr/>
          <p:nvPr/>
        </p:nvSpPr>
        <p:spPr>
          <a:xfrm>
            <a:off x="499439" y="5895337"/>
            <a:ext cx="1898700" cy="18789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B4DAD9"/>
            </a:solidFill>
            <a:prstDash val="solid"/>
            <a:round/>
            <a:headEnd type="none" w="sm" len="sm"/>
            <a:tailEnd type="none" w="sm" len="sm"/>
          </a:ln>
          <a:effectLst>
            <a:outerShdw blurRad="203200" dist="12700" dir="2700000" algn="tl" rotWithShape="0">
              <a:srgbClr val="45423E">
                <a:alpha val="30000"/>
              </a:srgbClr>
            </a:outerShdw>
          </a:effectLst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u="none" strike="noStrike" cap="none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19" name="Google Shape;66;p2"/>
          <p:cNvSpPr/>
          <p:nvPr/>
        </p:nvSpPr>
        <p:spPr>
          <a:xfrm>
            <a:off x="2826435" y="5895337"/>
            <a:ext cx="1898700" cy="18789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B4DAD9"/>
            </a:solidFill>
            <a:prstDash val="solid"/>
            <a:round/>
            <a:headEnd type="none" w="sm" len="sm"/>
            <a:tailEnd type="none" w="sm" len="sm"/>
          </a:ln>
          <a:effectLst>
            <a:outerShdw blurRad="203200" dist="12700" dir="2700000" algn="tl" rotWithShape="0">
              <a:srgbClr val="45423E">
                <a:alpha val="30000"/>
              </a:srgbClr>
            </a:outerShdw>
          </a:effectLst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>
              <a:buSzPts val="1400"/>
            </a:pPr>
            <a:endParaRPr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Google Shape;67;p2"/>
          <p:cNvSpPr/>
          <p:nvPr/>
        </p:nvSpPr>
        <p:spPr>
          <a:xfrm>
            <a:off x="5223942" y="5895337"/>
            <a:ext cx="1898700" cy="18789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B4DAD9"/>
            </a:solidFill>
            <a:prstDash val="solid"/>
            <a:round/>
            <a:headEnd type="none" w="sm" len="sm"/>
            <a:tailEnd type="none" w="sm" len="sm"/>
          </a:ln>
          <a:effectLst>
            <a:outerShdw blurRad="203200" dist="12700" dir="2700000" algn="tl" rotWithShape="0">
              <a:srgbClr val="45423E">
                <a:alpha val="30000"/>
              </a:srgbClr>
            </a:outerShdw>
          </a:effectLst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>
              <a:buSzPts val="1400"/>
            </a:pPr>
            <a:endParaRPr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Google Shape;68;p2"/>
          <p:cNvSpPr/>
          <p:nvPr/>
        </p:nvSpPr>
        <p:spPr>
          <a:xfrm>
            <a:off x="235350" y="2932125"/>
            <a:ext cx="4322297" cy="388500"/>
          </a:xfrm>
          <a:prstGeom prst="roundRect">
            <a:avLst>
              <a:gd name="adj" fmla="val 12640"/>
            </a:avLst>
          </a:prstGeom>
          <a:solidFill>
            <a:srgbClr val="EFCCB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dirty="0" err="1">
                <a:solidFill>
                  <a:srgbClr val="52432F"/>
                </a:solidFill>
                <a:latin typeface="UD Digi Kyokasho N-B" panose="02020700000000000000" pitchFamily="18" charset="-128"/>
                <a:ea typeface="UD Digi Kyokasho N-B" panose="02020700000000000000" pitchFamily="18" charset="-128"/>
                <a:sym typeface="Arial"/>
              </a:rPr>
              <a:t>経験豊富な専門職が常駐（作業療法士</a:t>
            </a:r>
            <a:r>
              <a:rPr lang="en-US" dirty="0">
                <a:solidFill>
                  <a:srgbClr val="52432F"/>
                </a:solidFill>
                <a:latin typeface="UD Digi Kyokasho N-B" panose="02020700000000000000" pitchFamily="18" charset="-128"/>
                <a:ea typeface="UD Digi Kyokasho N-B" panose="02020700000000000000" pitchFamily="18" charset="-128"/>
                <a:sym typeface="Arial"/>
              </a:rPr>
              <a:t>）</a:t>
            </a:r>
            <a:endParaRPr u="none" strike="noStrike" cap="none" dirty="0">
              <a:solidFill>
                <a:srgbClr val="52432F"/>
              </a:solidFill>
              <a:latin typeface="UD Digi Kyokasho N-B" panose="02020700000000000000" pitchFamily="18" charset="-128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22" name="Google Shape;69;p2"/>
          <p:cNvSpPr txBox="1"/>
          <p:nvPr/>
        </p:nvSpPr>
        <p:spPr>
          <a:xfrm>
            <a:off x="278949" y="8022946"/>
            <a:ext cx="1444800" cy="330151"/>
          </a:xfrm>
          <a:prstGeom prst="roundRect">
            <a:avLst>
              <a:gd name="adj" fmla="val 11053"/>
            </a:avLst>
          </a:prstGeom>
          <a:solidFill>
            <a:srgbClr val="EB9575"/>
          </a:solidFill>
          <a:ln>
            <a:noFill/>
          </a:ln>
        </p:spPr>
        <p:txBody>
          <a:bodyPr spcFirstLastPara="1" wrap="square" lIns="0" tIns="36000" rIns="0" bIns="36000" anchor="t" anchorCtr="0">
            <a:spAutoFit/>
          </a:bodyPr>
          <a:lstStyle/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ja-JP" sz="1300" b="1" u="none" strike="noStrike" cap="none" dirty="0">
                <a:solidFill>
                  <a:schemeClr val="lt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お問い合わせ先</a:t>
            </a:r>
            <a:endParaRPr sz="1300" b="1" u="none" strike="noStrike" cap="none" dirty="0">
              <a:solidFill>
                <a:schemeClr val="lt1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3" name="Google Shape;70;p2"/>
          <p:cNvSpPr txBox="1"/>
          <p:nvPr/>
        </p:nvSpPr>
        <p:spPr>
          <a:xfrm>
            <a:off x="278288" y="8374912"/>
            <a:ext cx="401548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sz="1600" b="1" u="none" strike="noStrike" cap="none">
                <a:solidFill>
                  <a:srgbClr val="FF93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TEL</a:t>
            </a:r>
            <a:r>
              <a:rPr lang="ja-JP" sz="1600" b="1" u="none" strike="noStrike" cap="none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   </a:t>
            </a:r>
            <a:r>
              <a:rPr lang="en-US" altLang="ja-JP" sz="1600" b="1" u="none" strike="noStrike" cap="none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090-1284-0504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 err="1">
                <a:solidFill>
                  <a:srgbClr val="FF93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メール</a:t>
            </a:r>
            <a:r>
              <a:rPr lang="ja-JP" altLang="en-US" sz="1600" b="1">
                <a:solidFill>
                  <a:srgbClr val="FF93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</a:t>
            </a:r>
            <a:r>
              <a:rPr lang="en-US" altLang="ja-JP" sz="1600" b="1" dirty="0" err="1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kodomolabtsukuba@gmail.com</a:t>
            </a:r>
            <a:endParaRPr sz="1600" b="1" u="none" strike="noStrike" cap="none" dirty="0">
              <a:solidFill>
                <a:srgbClr val="52432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4" name="Google Shape;71;p2"/>
          <p:cNvSpPr txBox="1"/>
          <p:nvPr/>
        </p:nvSpPr>
        <p:spPr>
          <a:xfrm>
            <a:off x="278949" y="10220125"/>
            <a:ext cx="2547485" cy="279073"/>
          </a:xfrm>
          <a:prstGeom prst="roundRect">
            <a:avLst/>
          </a:prstGeom>
          <a:solidFill>
            <a:schemeClr val="bg1"/>
          </a:solidFill>
          <a:ln w="15875" cap="flat" cmpd="sng">
            <a:solidFill>
              <a:srgbClr val="52B3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0" bIns="36000" anchor="t" anchorCtr="0">
            <a:spAutoFit/>
          </a:bodyPr>
          <a:lstStyle/>
          <a:p>
            <a:pPr lvl="0">
              <a:spcBef>
                <a:spcPts val="200"/>
              </a:spcBef>
              <a:buSzPts val="1000"/>
            </a:pPr>
            <a:r>
              <a:rPr lang="ja-JP" altLang="en-US" sz="1000" b="1">
                <a:solidFill>
                  <a:srgbClr val="5242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もう少しお待ちください</a:t>
            </a:r>
            <a:r>
              <a:rPr lang="ja-JP" sz="1000" b="1" u="none" strike="noStrike" cap="none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｜  </a:t>
            </a:r>
            <a:r>
              <a:rPr lang="ja-JP" sz="1000" b="1" u="none" strike="sng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検索</a:t>
            </a:r>
            <a:endParaRPr sz="1000" b="1" u="none" strike="sngStrike" cap="none" dirty="0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5" name="Google Shape;72;p2"/>
          <p:cNvSpPr txBox="1"/>
          <p:nvPr/>
        </p:nvSpPr>
        <p:spPr>
          <a:xfrm>
            <a:off x="288222" y="8922436"/>
            <a:ext cx="3568200" cy="743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1200" b="1" u="none" strike="no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ご利用時間　</a:t>
            </a:r>
            <a:endParaRPr sz="1200" b="1" u="none" strike="noStrike" cap="none" dirty="0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ja-JP" altLang="en-US" sz="11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児童発達支援事業　</a:t>
            </a:r>
            <a:r>
              <a:rPr lang="ja-JP" altLang="en-US" sz="110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月</a:t>
            </a:r>
            <a:r>
              <a:rPr lang="en-US" altLang="ja-JP" sz="1100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〜</a:t>
            </a:r>
            <a:r>
              <a:rPr lang="ja-JP" altLang="en-US" sz="110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金</a:t>
            </a:r>
            <a:r>
              <a:rPr lang="ja-JP" sz="11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</a:t>
            </a:r>
            <a:r>
              <a:rPr lang="en-US" altLang="ja-JP" sz="1100" u="none" strike="noStrike" cap="none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9:00〜15:00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dirty="0" err="1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放課後等デイサービス</a:t>
            </a:r>
            <a:r>
              <a:rPr lang="ja-JP" altLang="en-US" sz="110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月</a:t>
            </a:r>
            <a:r>
              <a:rPr lang="en-US" altLang="ja-JP" sz="1100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〜</a:t>
            </a:r>
            <a:r>
              <a:rPr lang="ja-JP" altLang="en-US" sz="110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金　</a:t>
            </a:r>
            <a:r>
              <a:rPr lang="en-US" altLang="ja-JP" sz="1100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15:00〜18:00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ja-JP" altLang="en-US" sz="110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　　　　　　　　　　（延長は事前に要相談）　</a:t>
            </a:r>
            <a:endParaRPr sz="1100" u="none" strike="noStrike" cap="none" dirty="0">
              <a:solidFill>
                <a:srgbClr val="52432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6" name="Google Shape;73;p2"/>
          <p:cNvSpPr txBox="1"/>
          <p:nvPr/>
        </p:nvSpPr>
        <p:spPr>
          <a:xfrm>
            <a:off x="279873" y="9542397"/>
            <a:ext cx="2749800" cy="37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1200" b="1" u="none" strike="no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アクセス</a:t>
            </a:r>
            <a:endParaRPr sz="1200" b="1" u="none" strike="noStrike" cap="none" dirty="0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-JP" altLang="en-US" sz="11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茨城県つくば市花畑</a:t>
            </a:r>
            <a:r>
              <a:rPr lang="en-US" altLang="ja-JP" sz="1100" u="none" strike="noStrike" cap="none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1</a:t>
            </a:r>
            <a:r>
              <a:rPr lang="ja-JP" altLang="en-US" sz="11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丁目</a:t>
            </a:r>
            <a:r>
              <a:rPr lang="en-US" altLang="ja-JP" sz="1100" u="none" strike="noStrike" cap="none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13−4</a:t>
            </a:r>
            <a:endParaRPr sz="1100" u="none" strike="noStrike" cap="none" dirty="0">
              <a:solidFill>
                <a:srgbClr val="52432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8" name="Google Shape;75;p2"/>
          <p:cNvSpPr txBox="1"/>
          <p:nvPr/>
        </p:nvSpPr>
        <p:spPr>
          <a:xfrm>
            <a:off x="279875" y="10006400"/>
            <a:ext cx="329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1200" b="1" u="none" strike="no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Web</a:t>
            </a:r>
            <a:r>
              <a:rPr lang="ja-JP" sz="1200" b="1" u="none" strike="noStrike" cap="none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サイト</a:t>
            </a:r>
            <a:r>
              <a:rPr lang="ja-JP" sz="1200" u="none" strike="noStrike" cap="none">
                <a:solidFill>
                  <a:schemeClr val="accent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</a:t>
            </a:r>
            <a:r>
              <a:rPr lang="ja-JP" altLang="en-US" sz="12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作成中</a:t>
            </a:r>
            <a:endParaRPr sz="1200" u="none" strike="noStrike" cap="none" dirty="0">
              <a:solidFill>
                <a:srgbClr val="52432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29" name="Google Shape;76;p2"/>
          <p:cNvSpPr txBox="1"/>
          <p:nvPr/>
        </p:nvSpPr>
        <p:spPr>
          <a:xfrm>
            <a:off x="379044" y="6062526"/>
            <a:ext cx="21186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1" u="none" strike="noStrike" cap="none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ポイント</a:t>
            </a:r>
            <a:r>
              <a:rPr lang="ja-JP" sz="2000" b="1" u="none" strike="no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1</a:t>
            </a:r>
            <a:endParaRPr sz="1400" b="1" u="none" strike="noStrike" cap="none" dirty="0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0" name="Google Shape;77;p2"/>
          <p:cNvSpPr txBox="1"/>
          <p:nvPr/>
        </p:nvSpPr>
        <p:spPr>
          <a:xfrm>
            <a:off x="168031" y="3467744"/>
            <a:ext cx="446461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　作業療法士は，生活行為・就労支援等の専門家です．当事業所では，個別プログラム．集団プログラムをここの状況に合わせて立案します．また，ご家族との連携を重要視しており，自宅でできるリハビリプログラムを提供します．また，系列に就労支援事業所などがあり，在学中から就労に向けた準備をすることも可能です．当事業所の作業療法士は，特別支援学校で外部指導員として</a:t>
            </a:r>
            <a:r>
              <a:rPr lang="en-US" altLang="ja-JP" sz="1200" u="none" strike="noStrike" cap="none" dirty="0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10</a:t>
            </a:r>
            <a:r>
              <a:rPr lang="ja-JP" altLang="en-US" sz="1200" u="none" strike="noStrike" cap="none">
                <a:solidFill>
                  <a:srgbClr val="52432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年以上の経験があります．大学でも障害福祉を教えています．</a:t>
            </a:r>
            <a:endParaRPr sz="1200" u="none" strike="noStrike" cap="none" dirty="0">
              <a:solidFill>
                <a:srgbClr val="52432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1" name="Google Shape;78;p2"/>
          <p:cNvSpPr txBox="1"/>
          <p:nvPr/>
        </p:nvSpPr>
        <p:spPr>
          <a:xfrm>
            <a:off x="699180" y="6569182"/>
            <a:ext cx="15417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専門職による</a:t>
            </a:r>
            <a:endParaRPr lang="en-US" altLang="ja-JP" sz="12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エビデンスの高い関わり</a:t>
            </a:r>
            <a:endParaRPr sz="12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</p:txBody>
      </p:sp>
      <p:sp>
        <p:nvSpPr>
          <p:cNvPr id="32" name="Google Shape;83;p2"/>
          <p:cNvSpPr/>
          <p:nvPr/>
        </p:nvSpPr>
        <p:spPr>
          <a:xfrm>
            <a:off x="1818715" y="1066828"/>
            <a:ext cx="5267083" cy="56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  <a:sym typeface="Arial"/>
              </a:rPr>
              <a:t>こども</a:t>
            </a:r>
            <a:r>
              <a:rPr lang="en-US" altLang="ja-JP" sz="28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sym typeface="Arial"/>
              </a:rPr>
              <a:t>Lab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  <a:sym typeface="Arial"/>
              </a:rPr>
              <a:t> </a:t>
            </a:r>
            <a:r>
              <a:rPr lang="en-US" altLang="ja-JP" sz="2800" dirty="0" err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sym typeface="Arial"/>
              </a:rPr>
              <a:t>hitonowa</a:t>
            </a:r>
            <a:r>
              <a:rPr lang="ja-JP" altLang="en-US" sz="2800">
                <a:latin typeface="Hiragino Maru Gothic ProN W4" panose="020F0400000000000000" pitchFamily="34" charset="-128"/>
                <a:ea typeface="Hiragino Maru Gothic ProN W4" panose="020F0400000000000000" pitchFamily="34" charset="-128"/>
                <a:sym typeface="Arial"/>
              </a:rPr>
              <a:t>  つくば</a:t>
            </a:r>
            <a:endParaRPr sz="2800" u="none" strike="noStrike" cap="none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sym typeface="Arial"/>
            </a:endParaRPr>
          </a:p>
        </p:txBody>
      </p:sp>
      <p:sp>
        <p:nvSpPr>
          <p:cNvPr id="33" name="Google Shape;84;p2"/>
          <p:cNvSpPr txBox="1"/>
          <p:nvPr/>
        </p:nvSpPr>
        <p:spPr>
          <a:xfrm>
            <a:off x="2712602" y="6062526"/>
            <a:ext cx="2118600" cy="45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1" u="none" strike="noStrike" cap="none">
                <a:solidFill>
                  <a:srgbClr val="59C2B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ポイント</a:t>
            </a:r>
            <a:r>
              <a:rPr lang="ja-JP" sz="2000" b="1" u="none" strike="noStrike" cap="none" dirty="0">
                <a:solidFill>
                  <a:srgbClr val="59C2B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2</a:t>
            </a:r>
            <a:endParaRPr sz="1400" b="1" u="none" strike="noStrike" cap="none" dirty="0">
              <a:solidFill>
                <a:srgbClr val="59C2B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4" name="Google Shape;85;p2"/>
          <p:cNvSpPr txBox="1"/>
          <p:nvPr/>
        </p:nvSpPr>
        <p:spPr>
          <a:xfrm>
            <a:off x="5104513" y="6062526"/>
            <a:ext cx="2118600" cy="34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1" u="none" strike="noStrike" cap="none">
                <a:solidFill>
                  <a:srgbClr val="59C2B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ポイント</a:t>
            </a:r>
            <a:r>
              <a:rPr lang="ja-JP" sz="2000" b="1" u="none" strike="noStrike" cap="none" dirty="0">
                <a:solidFill>
                  <a:srgbClr val="59C2B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3</a:t>
            </a:r>
            <a:endParaRPr sz="1400" b="1" u="none" strike="noStrike" cap="none" dirty="0">
              <a:solidFill>
                <a:srgbClr val="59C2BF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5" name="Google Shape;86;p2"/>
          <p:cNvSpPr txBox="1"/>
          <p:nvPr/>
        </p:nvSpPr>
        <p:spPr>
          <a:xfrm>
            <a:off x="3015947" y="6559463"/>
            <a:ext cx="15417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ご家族との連携し，普段の生活が</a:t>
            </a:r>
            <a:endParaRPr lang="en-US" altLang="ja-JP" sz="12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リハビリに</a:t>
            </a:r>
            <a:endParaRPr sz="12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</p:txBody>
      </p:sp>
      <p:sp>
        <p:nvSpPr>
          <p:cNvPr id="36" name="Google Shape;87;p2"/>
          <p:cNvSpPr txBox="1"/>
          <p:nvPr/>
        </p:nvSpPr>
        <p:spPr>
          <a:xfrm>
            <a:off x="5386663" y="6454551"/>
            <a:ext cx="16216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solidFill>
                  <a:srgbClr val="52432F"/>
                </a:solidFill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「やりたい」</a:t>
            </a:r>
            <a:endParaRPr lang="en-US" altLang="ja-JP" sz="1200" u="none" strike="noStrike" cap="none" dirty="0">
              <a:solidFill>
                <a:srgbClr val="52432F"/>
              </a:solidFill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altLang="en-US" sz="1200" u="none" strike="noStrike" cap="none">
                <a:solidFill>
                  <a:srgbClr val="52432F"/>
                </a:solidFill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「やる必要がある」「やることを期待されている」を解決！</a:t>
            </a:r>
            <a:endParaRPr sz="1200" u="none" strike="noStrike" cap="none" dirty="0">
              <a:solidFill>
                <a:srgbClr val="52432F"/>
              </a:solidFill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</p:txBody>
      </p:sp>
      <p:sp>
        <p:nvSpPr>
          <p:cNvPr id="37" name="Google Shape;89;p2"/>
          <p:cNvSpPr/>
          <p:nvPr/>
        </p:nvSpPr>
        <p:spPr>
          <a:xfrm>
            <a:off x="1585442" y="5600754"/>
            <a:ext cx="4290088" cy="411310"/>
          </a:xfrm>
          <a:prstGeom prst="roundRect">
            <a:avLst>
              <a:gd name="adj" fmla="val 0"/>
            </a:avLst>
          </a:prstGeom>
          <a:solidFill>
            <a:srgbClr val="EB9575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dist="63500" dir="2700000" algn="ctr" rotWithShape="0">
              <a:srgbClr val="F3CDBB"/>
            </a:outerShdw>
          </a:effectLst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u="none" strike="noStrike" cap="none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当事業所のポイント</a:t>
            </a:r>
            <a:endParaRPr sz="1400" b="1" u="none" strike="noStrike" cap="none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8" name="Google Shape;91;p2"/>
          <p:cNvSpPr/>
          <p:nvPr/>
        </p:nvSpPr>
        <p:spPr>
          <a:xfrm>
            <a:off x="4473325" y="8425750"/>
            <a:ext cx="2749800" cy="1978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ja-JP" sz="1500" u="none" strike="noStrike" cap="none" dirty="0">
                <a:solidFill>
                  <a:srgbClr val="999999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地図</a:t>
            </a:r>
            <a:endParaRPr sz="1500" u="none" strike="noStrike" cap="none" dirty="0">
              <a:solidFill>
                <a:srgbClr val="999999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39" name="Google Shape;92;p2"/>
          <p:cNvSpPr txBox="1"/>
          <p:nvPr/>
        </p:nvSpPr>
        <p:spPr>
          <a:xfrm>
            <a:off x="288222" y="1764690"/>
            <a:ext cx="4207200" cy="33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ja-JP" sz="1900" b="1" u="none" strike="noStrike" cap="none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子育てに不安・悩みはありませんか？</a:t>
            </a:r>
            <a:endParaRPr sz="1900" b="1" u="none" strike="noStrike" cap="none" dirty="0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sp>
        <p:nvSpPr>
          <p:cNvPr id="41" name="Google Shape;64;p2">
            <a:extLst>
              <a:ext uri="{FF2B5EF4-FFF2-40B4-BE49-F238E27FC236}">
                <a16:creationId xmlns:a16="http://schemas.microsoft.com/office/drawing/2014/main" id="{BCC50AF3-4374-8E4E-9CEB-8397D3183E10}"/>
              </a:ext>
            </a:extLst>
          </p:cNvPr>
          <p:cNvSpPr txBox="1"/>
          <p:nvPr/>
        </p:nvSpPr>
        <p:spPr>
          <a:xfrm>
            <a:off x="329270" y="2137874"/>
            <a:ext cx="694620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altLang="ja-JP" sz="2000" u="none" strike="noStrike" cap="none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  </a:t>
            </a:r>
            <a:r>
              <a:rPr lang="ja-JP" altLang="en-US" sz="20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・落ち着きがない</a:t>
            </a:r>
            <a:r>
              <a:rPr lang="en-US" altLang="ja-JP" sz="2000" u="none" strike="noStrike" cap="none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 </a:t>
            </a:r>
            <a:r>
              <a:rPr lang="ja-JP" altLang="en-US" sz="20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・急に怒ってしまう</a:t>
            </a:r>
            <a:endParaRPr lang="en-US" altLang="ja-JP" sz="20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  <a:p>
            <a:pPr lvl="0">
              <a:lnSpc>
                <a:spcPct val="115000"/>
              </a:lnSpc>
              <a:buClr>
                <a:srgbClr val="000000"/>
              </a:buClr>
              <a:buSzPts val="3700"/>
            </a:pPr>
            <a:r>
              <a:rPr lang="en-US" altLang="ja-JP" sz="2000" u="none" strike="noStrike" cap="none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  </a:t>
            </a:r>
            <a:r>
              <a:rPr lang="ja-JP" altLang="en-US" sz="2000" u="none" strike="noStrike" cap="none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・学習が</a:t>
            </a:r>
            <a:r>
              <a:rPr lang="ja-JP" altLang="en-US" sz="200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遅い</a:t>
            </a:r>
            <a:r>
              <a:rPr lang="en-US" altLang="ja-JP" sz="2000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 </a:t>
            </a:r>
            <a:r>
              <a:rPr lang="ja-JP" altLang="en-US" sz="200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・</a:t>
            </a:r>
            <a:r>
              <a:rPr lang="en-US" altLang="ja-JP" sz="2000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18</a:t>
            </a:r>
            <a:r>
              <a:rPr lang="ja-JP" altLang="en-US" sz="200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歳以降どうすればいいのだろう　</a:t>
            </a:r>
            <a:r>
              <a:rPr lang="en-US" altLang="ja-JP" sz="2000" dirty="0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 </a:t>
            </a:r>
            <a:r>
              <a:rPr lang="en-US" altLang="ja-JP" sz="2000" dirty="0" err="1">
                <a:latin typeface="UD Digi Kyokasho N-R" panose="02020400000000000000" pitchFamily="18" charset="-128"/>
                <a:ea typeface="UD Digi Kyokasho N-R" panose="02020400000000000000" pitchFamily="18" charset="-128"/>
                <a:sym typeface="Arial"/>
              </a:rPr>
              <a:t>etc</a:t>
            </a:r>
            <a:endParaRPr lang="ja-JP" altLang="en-US" sz="2000" u="none" strike="noStrike" cap="none" dirty="0">
              <a:latin typeface="UD Digi Kyokasho N-R" panose="02020400000000000000" pitchFamily="18" charset="-128"/>
              <a:ea typeface="UD Digi Kyokasho N-R" panose="02020400000000000000" pitchFamily="18" charset="-128"/>
              <a:sym typeface="Arial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9C0780F-A021-7441-AD23-948F33F9F48E}"/>
              </a:ext>
            </a:extLst>
          </p:cNvPr>
          <p:cNvSpPr txBox="1"/>
          <p:nvPr/>
        </p:nvSpPr>
        <p:spPr>
          <a:xfrm rot="1262422">
            <a:off x="2373552" y="734099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♬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CA85E55-98BA-D449-BF5B-A9329EB004B6}"/>
              </a:ext>
            </a:extLst>
          </p:cNvPr>
          <p:cNvSpPr txBox="1"/>
          <p:nvPr/>
        </p:nvSpPr>
        <p:spPr>
          <a:xfrm rot="1011859">
            <a:off x="5819393" y="204482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EB9D8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♫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D58C5F-D287-5D40-8D8C-68AB0240578C}"/>
              </a:ext>
            </a:extLst>
          </p:cNvPr>
          <p:cNvSpPr txBox="1"/>
          <p:nvPr/>
        </p:nvSpPr>
        <p:spPr>
          <a:xfrm rot="20483099">
            <a:off x="6752426" y="1222290"/>
            <a:ext cx="54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EEC34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♪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E7DBAD0-6057-6844-B2D3-A00432926424}"/>
              </a:ext>
            </a:extLst>
          </p:cNvPr>
          <p:cNvSpPr txBox="1"/>
          <p:nvPr/>
        </p:nvSpPr>
        <p:spPr>
          <a:xfrm rot="20831044">
            <a:off x="121503" y="5932874"/>
            <a:ext cx="543739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rgbClr val="52B3B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♬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7D40BBA-70BE-1B4E-9B8B-832C287E3D03}"/>
              </a:ext>
            </a:extLst>
          </p:cNvPr>
          <p:cNvSpPr txBox="1"/>
          <p:nvPr/>
        </p:nvSpPr>
        <p:spPr>
          <a:xfrm rot="649514">
            <a:off x="656695" y="552970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EEC34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♪</a:t>
            </a:r>
          </a:p>
        </p:txBody>
      </p:sp>
      <p:sp>
        <p:nvSpPr>
          <p:cNvPr id="47" name="Google Shape;90;p2">
            <a:extLst>
              <a:ext uri="{FF2B5EF4-FFF2-40B4-BE49-F238E27FC236}">
                <a16:creationId xmlns:a16="http://schemas.microsoft.com/office/drawing/2014/main" id="{31609DF6-E934-BD42-B62F-B62C5F3EEE3A}"/>
              </a:ext>
            </a:extLst>
          </p:cNvPr>
          <p:cNvSpPr txBox="1"/>
          <p:nvPr/>
        </p:nvSpPr>
        <p:spPr>
          <a:xfrm>
            <a:off x="168030" y="149411"/>
            <a:ext cx="7257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3200" b="1" u="none" strike="noStrike" cap="none" dirty="0">
                <a:solidFill>
                  <a:srgbClr val="52422E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sym typeface="Arial"/>
              </a:rPr>
              <a:t>児童発達支援・放課後等デイサービス</a:t>
            </a:r>
            <a:endParaRPr sz="3200" b="1" u="none" strike="noStrike" cap="none" dirty="0">
              <a:solidFill>
                <a:srgbClr val="52422E"/>
              </a:solidFill>
              <a:latin typeface="游ゴシック" panose="020B0400000000000000" pitchFamily="50" charset="-128"/>
              <a:ea typeface="游ゴシック" panose="020B0400000000000000" pitchFamily="50" charset="-128"/>
              <a:sym typeface="Arial"/>
            </a:endParaRP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1B453218-7506-7644-84D5-988465A27240}"/>
              </a:ext>
            </a:extLst>
          </p:cNvPr>
          <p:cNvCxnSpPr>
            <a:cxnSpLocks/>
          </p:cNvCxnSpPr>
          <p:nvPr/>
        </p:nvCxnSpPr>
        <p:spPr>
          <a:xfrm>
            <a:off x="406548" y="3417389"/>
            <a:ext cx="4027644" cy="0"/>
          </a:xfrm>
          <a:prstGeom prst="line">
            <a:avLst/>
          </a:prstGeom>
          <a:ln w="25400" cap="rnd">
            <a:solidFill>
              <a:srgbClr val="52B3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23E2FDF-621B-7649-85A6-F1731A9FA9EA}"/>
              </a:ext>
            </a:extLst>
          </p:cNvPr>
          <p:cNvSpPr txBox="1"/>
          <p:nvPr/>
        </p:nvSpPr>
        <p:spPr>
          <a:xfrm rot="1333954">
            <a:off x="6923996" y="5645280"/>
            <a:ext cx="543739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EEC34C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♬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2A41BEB-A5A6-664C-B828-E7C5A36B3077}"/>
              </a:ext>
            </a:extLst>
          </p:cNvPr>
          <p:cNvSpPr txBox="1"/>
          <p:nvPr/>
        </p:nvSpPr>
        <p:spPr>
          <a:xfrm rot="649514">
            <a:off x="4812075" y="7371871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EEC34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♪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CD99E4A-3C2C-7440-9351-D2FB741AF2E5}"/>
              </a:ext>
            </a:extLst>
          </p:cNvPr>
          <p:cNvSpPr txBox="1"/>
          <p:nvPr/>
        </p:nvSpPr>
        <p:spPr>
          <a:xfrm rot="20794082">
            <a:off x="2991600" y="87527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rgbClr val="EB9D8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♫</a:t>
            </a:r>
          </a:p>
        </p:txBody>
      </p:sp>
      <p:sp>
        <p:nvSpPr>
          <p:cNvPr id="52" name="星 5 51">
            <a:extLst>
              <a:ext uri="{FF2B5EF4-FFF2-40B4-BE49-F238E27FC236}">
                <a16:creationId xmlns:a16="http://schemas.microsoft.com/office/drawing/2014/main" id="{236C204B-C633-1949-ACBB-C5521062B732}"/>
              </a:ext>
            </a:extLst>
          </p:cNvPr>
          <p:cNvSpPr/>
          <p:nvPr/>
        </p:nvSpPr>
        <p:spPr>
          <a:xfrm rot="1405425">
            <a:off x="4546071" y="7742854"/>
            <a:ext cx="257967" cy="257967"/>
          </a:xfrm>
          <a:prstGeom prst="star5">
            <a:avLst>
              <a:gd name="adj" fmla="val 23678"/>
              <a:gd name="hf" fmla="val 105146"/>
              <a:gd name="vf" fmla="val 110557"/>
            </a:avLst>
          </a:prstGeom>
          <a:solidFill>
            <a:srgbClr val="52B3B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3" name="星 5 52">
            <a:extLst>
              <a:ext uri="{FF2B5EF4-FFF2-40B4-BE49-F238E27FC236}">
                <a16:creationId xmlns:a16="http://schemas.microsoft.com/office/drawing/2014/main" id="{25842503-22A6-8945-8BA7-945DB25E0C6B}"/>
              </a:ext>
            </a:extLst>
          </p:cNvPr>
          <p:cNvSpPr/>
          <p:nvPr/>
        </p:nvSpPr>
        <p:spPr>
          <a:xfrm rot="18716638">
            <a:off x="180827" y="7403925"/>
            <a:ext cx="257967" cy="257967"/>
          </a:xfrm>
          <a:prstGeom prst="star5">
            <a:avLst>
              <a:gd name="adj" fmla="val 26668"/>
              <a:gd name="hf" fmla="val 105146"/>
              <a:gd name="vf" fmla="val 110557"/>
            </a:avLst>
          </a:prstGeom>
          <a:solidFill>
            <a:srgbClr val="EB9C8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4" name="星 5 53">
            <a:extLst>
              <a:ext uri="{FF2B5EF4-FFF2-40B4-BE49-F238E27FC236}">
                <a16:creationId xmlns:a16="http://schemas.microsoft.com/office/drawing/2014/main" id="{B795D565-27D7-6A41-993B-59BB79BE2656}"/>
              </a:ext>
            </a:extLst>
          </p:cNvPr>
          <p:cNvSpPr/>
          <p:nvPr/>
        </p:nvSpPr>
        <p:spPr>
          <a:xfrm rot="20215413">
            <a:off x="6889546" y="2129287"/>
            <a:ext cx="257967" cy="257967"/>
          </a:xfrm>
          <a:prstGeom prst="star5">
            <a:avLst>
              <a:gd name="adj" fmla="val 26668"/>
              <a:gd name="hf" fmla="val 105146"/>
              <a:gd name="vf" fmla="val 110557"/>
            </a:avLst>
          </a:prstGeom>
          <a:solidFill>
            <a:srgbClr val="EB9C8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星 5 54">
            <a:extLst>
              <a:ext uri="{FF2B5EF4-FFF2-40B4-BE49-F238E27FC236}">
                <a16:creationId xmlns:a16="http://schemas.microsoft.com/office/drawing/2014/main" id="{8E414876-9448-BC4E-93C8-DAB486CD04A2}"/>
              </a:ext>
            </a:extLst>
          </p:cNvPr>
          <p:cNvSpPr/>
          <p:nvPr/>
        </p:nvSpPr>
        <p:spPr>
          <a:xfrm rot="996105">
            <a:off x="5168270" y="1612842"/>
            <a:ext cx="366503" cy="366503"/>
          </a:xfrm>
          <a:prstGeom prst="star5">
            <a:avLst>
              <a:gd name="adj" fmla="val 26668"/>
              <a:gd name="hf" fmla="val 105146"/>
              <a:gd name="vf" fmla="val 110557"/>
            </a:avLst>
          </a:prstGeom>
          <a:solidFill>
            <a:srgbClr val="52B3B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52B3B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6" name="星 5 55">
            <a:extLst>
              <a:ext uri="{FF2B5EF4-FFF2-40B4-BE49-F238E27FC236}">
                <a16:creationId xmlns:a16="http://schemas.microsoft.com/office/drawing/2014/main" id="{A314F52C-2E61-0848-82EA-EF63038C7E50}"/>
              </a:ext>
            </a:extLst>
          </p:cNvPr>
          <p:cNvSpPr/>
          <p:nvPr/>
        </p:nvSpPr>
        <p:spPr>
          <a:xfrm rot="21012309">
            <a:off x="7168257" y="7397913"/>
            <a:ext cx="257967" cy="257967"/>
          </a:xfrm>
          <a:prstGeom prst="star5">
            <a:avLst>
              <a:gd name="adj" fmla="val 23678"/>
              <a:gd name="hf" fmla="val 105146"/>
              <a:gd name="vf" fmla="val 110557"/>
            </a:avLst>
          </a:prstGeom>
          <a:solidFill>
            <a:srgbClr val="EB9C8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7" name="星 5 56">
            <a:extLst>
              <a:ext uri="{FF2B5EF4-FFF2-40B4-BE49-F238E27FC236}">
                <a16:creationId xmlns:a16="http://schemas.microsoft.com/office/drawing/2014/main" id="{26AB0B78-D5A3-154F-86AB-FDD265868F7D}"/>
              </a:ext>
            </a:extLst>
          </p:cNvPr>
          <p:cNvSpPr/>
          <p:nvPr/>
        </p:nvSpPr>
        <p:spPr>
          <a:xfrm rot="20376614">
            <a:off x="3345561" y="7983602"/>
            <a:ext cx="257967" cy="257967"/>
          </a:xfrm>
          <a:prstGeom prst="star5">
            <a:avLst>
              <a:gd name="adj" fmla="val 23678"/>
              <a:gd name="hf" fmla="val 105146"/>
              <a:gd name="vf" fmla="val 110557"/>
            </a:avLst>
          </a:prstGeom>
          <a:solidFill>
            <a:srgbClr val="EEC34C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8" name="図 57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1E660E4E-1AF3-E4D1-7E71-82F785ADB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7" y="987744"/>
            <a:ext cx="1048385" cy="711200"/>
          </a:xfrm>
          <a:prstGeom prst="rect">
            <a:avLst/>
          </a:prstGeom>
        </p:spPr>
      </p:pic>
      <p:pic>
        <p:nvPicPr>
          <p:cNvPr id="60" name="図 59" descr="おもちゃ, 人形, レゴ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81C7879-C510-1A21-3026-03EDAE81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567" y="3512408"/>
            <a:ext cx="2661358" cy="177423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640DAC8-C52F-9573-E36C-F72233AE0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014" y="9488033"/>
            <a:ext cx="966760" cy="96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図 61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62321BA9-FB4A-8E0C-5297-9E525DC261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227" y="8430694"/>
            <a:ext cx="2867869" cy="2024099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6C2CD18-CB8F-9B1F-9172-70A6D34B900F}"/>
              </a:ext>
            </a:extLst>
          </p:cNvPr>
          <p:cNvSpPr txBox="1"/>
          <p:nvPr/>
        </p:nvSpPr>
        <p:spPr>
          <a:xfrm>
            <a:off x="3411548" y="9259910"/>
            <a:ext cx="786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地図</a:t>
            </a:r>
            <a:r>
              <a:rPr kumimoji="1" lang="en-US" altLang="ja-JP" sz="1200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URL</a:t>
            </a:r>
            <a:endParaRPr kumimoji="1" lang="ja-JP" altLang="en-US" sz="1200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</p:txBody>
      </p:sp>
      <p:sp>
        <p:nvSpPr>
          <p:cNvPr id="1024" name="下矢印 1023">
            <a:extLst>
              <a:ext uri="{FF2B5EF4-FFF2-40B4-BE49-F238E27FC236}">
                <a16:creationId xmlns:a16="http://schemas.microsoft.com/office/drawing/2014/main" id="{C4CC9E20-54A8-B929-4E3D-46D7E22517C6}"/>
              </a:ext>
            </a:extLst>
          </p:cNvPr>
          <p:cNvSpPr/>
          <p:nvPr/>
        </p:nvSpPr>
        <p:spPr>
          <a:xfrm rot="3160043">
            <a:off x="5987387" y="9731520"/>
            <a:ext cx="176274" cy="358556"/>
          </a:xfrm>
          <a:prstGeom prst="downArrow">
            <a:avLst/>
          </a:prstGeom>
          <a:solidFill>
            <a:srgbClr val="FF8AD8"/>
          </a:solidFill>
          <a:ln>
            <a:solidFill>
              <a:srgbClr val="FF8A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5" name="下矢印 1024">
            <a:extLst>
              <a:ext uri="{FF2B5EF4-FFF2-40B4-BE49-F238E27FC236}">
                <a16:creationId xmlns:a16="http://schemas.microsoft.com/office/drawing/2014/main" id="{12387008-5B0F-7F45-221B-42E0734A9120}"/>
              </a:ext>
            </a:extLst>
          </p:cNvPr>
          <p:cNvSpPr/>
          <p:nvPr/>
        </p:nvSpPr>
        <p:spPr>
          <a:xfrm rot="8674424">
            <a:off x="5500770" y="9025303"/>
            <a:ext cx="153775" cy="1024133"/>
          </a:xfrm>
          <a:prstGeom prst="downArrow">
            <a:avLst/>
          </a:prstGeom>
          <a:solidFill>
            <a:srgbClr val="FF8AD8"/>
          </a:solidFill>
          <a:ln>
            <a:solidFill>
              <a:srgbClr val="FF8A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7" name="円/楕円 1026">
            <a:extLst>
              <a:ext uri="{FF2B5EF4-FFF2-40B4-BE49-F238E27FC236}">
                <a16:creationId xmlns:a16="http://schemas.microsoft.com/office/drawing/2014/main" id="{83B39267-A5F4-7757-8B62-AE6FCCF9AFBC}"/>
              </a:ext>
            </a:extLst>
          </p:cNvPr>
          <p:cNvSpPr/>
          <p:nvPr/>
        </p:nvSpPr>
        <p:spPr>
          <a:xfrm>
            <a:off x="5219040" y="8648801"/>
            <a:ext cx="404882" cy="393079"/>
          </a:xfrm>
          <a:prstGeom prst="ellipse">
            <a:avLst/>
          </a:prstGeom>
          <a:noFill/>
          <a:ln w="38100">
            <a:solidFill>
              <a:srgbClr val="FF8A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4183BF13-5382-D7E0-40AC-EFB366AA1597}"/>
              </a:ext>
            </a:extLst>
          </p:cNvPr>
          <p:cNvSpPr/>
          <p:nvPr/>
        </p:nvSpPr>
        <p:spPr>
          <a:xfrm>
            <a:off x="1929424" y="656675"/>
            <a:ext cx="5218769" cy="435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spc="30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令和</a:t>
            </a:r>
            <a:r>
              <a:rPr kumimoji="1" lang="en-US" altLang="ja-JP" sz="2000" spc="300" dirty="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8</a:t>
            </a:r>
            <a:r>
              <a:rPr kumimoji="1" lang="ja-JP" altLang="en-US" sz="2000" spc="30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（</a:t>
            </a:r>
            <a:r>
              <a:rPr kumimoji="1" lang="en-US" altLang="ja-JP" sz="2000" spc="300" dirty="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2026</a:t>
            </a:r>
            <a:r>
              <a:rPr kumimoji="1" lang="ja-JP" altLang="en-US" sz="2000" spc="30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）年</a:t>
            </a:r>
            <a:r>
              <a:rPr kumimoji="1" lang="en-US" altLang="ja-JP" sz="2000" spc="300" dirty="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4</a:t>
            </a:r>
            <a:r>
              <a:rPr kumimoji="1" lang="ja-JP" altLang="en-US" sz="2000" spc="30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月</a:t>
            </a:r>
            <a:r>
              <a:rPr kumimoji="1" lang="en-US" altLang="ja-JP" sz="2000" spc="300" dirty="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1</a:t>
            </a:r>
            <a:r>
              <a:rPr kumimoji="1" lang="ja-JP" altLang="en-US" sz="2000" spc="30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日　</a:t>
            </a:r>
            <a:r>
              <a:rPr kumimoji="1" lang="en-US" altLang="ja-JP" sz="2000" spc="300" dirty="0">
                <a:solidFill>
                  <a:schemeClr val="accent6">
                    <a:lumMod val="50000"/>
                  </a:schemeClr>
                </a:solidFill>
                <a:latin typeface="Hiragino Kaku Gothic StdN W8" panose="020B0800000000000000" pitchFamily="34" charset="-128"/>
                <a:ea typeface="Hiragino Kaku Gothic StdN W8" panose="020B0800000000000000" pitchFamily="34" charset="-128"/>
              </a:rPr>
              <a:t>OPEN</a:t>
            </a:r>
            <a:endParaRPr kumimoji="1" lang="ja-JP" altLang="en-US" sz="2000" spc="300">
              <a:solidFill>
                <a:schemeClr val="accent6">
                  <a:lumMod val="50000"/>
                </a:schemeClr>
              </a:solidFill>
              <a:latin typeface="Hiragino Kaku Gothic StdN W8" panose="020B0800000000000000" pitchFamily="34" charset="-128"/>
              <a:ea typeface="Hiragino Kaku Gothic StdN W8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458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CC292456-BD2C-6007-4E99-6C836F611950}"/>
              </a:ext>
            </a:extLst>
          </p:cNvPr>
          <p:cNvSpPr/>
          <p:nvPr/>
        </p:nvSpPr>
        <p:spPr>
          <a:xfrm>
            <a:off x="160336" y="8547487"/>
            <a:ext cx="7239000" cy="1991926"/>
          </a:xfrm>
          <a:prstGeom prst="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85964E3-C9C0-5469-318B-5F10D4B555AE}"/>
              </a:ext>
            </a:extLst>
          </p:cNvPr>
          <p:cNvSpPr/>
          <p:nvPr/>
        </p:nvSpPr>
        <p:spPr>
          <a:xfrm>
            <a:off x="165100" y="3483925"/>
            <a:ext cx="7239000" cy="4936175"/>
          </a:xfrm>
          <a:prstGeom prst="rect">
            <a:avLst/>
          </a:prstGeom>
          <a:solidFill>
            <a:schemeClr val="accent2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4EFC4470-BB6A-50FD-818B-AC8A15159B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9429621"/>
              </p:ext>
            </p:extLst>
          </p:nvPr>
        </p:nvGraphicFramePr>
        <p:xfrm>
          <a:off x="324764" y="3099443"/>
          <a:ext cx="6945259" cy="335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D19B88-4EE3-154B-753A-F18AE8A38BD3}"/>
              </a:ext>
            </a:extLst>
          </p:cNvPr>
          <p:cNvSpPr txBox="1"/>
          <p:nvPr/>
        </p:nvSpPr>
        <p:spPr>
          <a:xfrm>
            <a:off x="239487" y="3481312"/>
            <a:ext cx="318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【</a:t>
            </a:r>
            <a:r>
              <a:rPr lang="ja-JP" altLang="en-US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当事業で行うアプローチ</a:t>
            </a:r>
            <a:r>
              <a:rPr kumimoji="1" lang="en-US" altLang="ja-JP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】</a:t>
            </a:r>
            <a:endParaRPr kumimoji="1" lang="ja-JP" altLang="en-US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F9B0FF-2CB4-4017-A26D-621CC9370376}"/>
              </a:ext>
            </a:extLst>
          </p:cNvPr>
          <p:cNvSpPr txBox="1"/>
          <p:nvPr/>
        </p:nvSpPr>
        <p:spPr>
          <a:xfrm>
            <a:off x="0" y="613725"/>
            <a:ext cx="228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【</a:t>
            </a:r>
            <a:r>
              <a:rPr kumimoji="1" lang="ja-JP" altLang="en-US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利用までの流れ</a:t>
            </a:r>
            <a:r>
              <a:rPr kumimoji="1" lang="en-US" altLang="ja-JP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】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AF011E9-F86A-B470-C545-1E9946B5D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1025" name="図 2" descr="ガーランド・三角旗のイラスト２">
            <a:extLst>
              <a:ext uri="{FF2B5EF4-FFF2-40B4-BE49-F238E27FC236}">
                <a16:creationId xmlns:a16="http://schemas.microsoft.com/office/drawing/2014/main" id="{86F1717C-3264-09D1-6C64-AE5276B3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1" y="-43128"/>
            <a:ext cx="3793547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CB7C01D8-8D7B-6C83-6DFF-978BE7859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7559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1027" name="図 2" descr="ガーランド・三角旗のイラスト２">
            <a:extLst>
              <a:ext uri="{FF2B5EF4-FFF2-40B4-BE49-F238E27FC236}">
                <a16:creationId xmlns:a16="http://schemas.microsoft.com/office/drawing/2014/main" id="{1A3113FB-748B-62B0-B600-28F91F025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789" y="-43128"/>
            <a:ext cx="3826886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07438D1-1B05-B3C5-B455-B93CD2714CA3}"/>
              </a:ext>
            </a:extLst>
          </p:cNvPr>
          <p:cNvGrpSpPr/>
          <p:nvPr/>
        </p:nvGrpSpPr>
        <p:grpSpPr>
          <a:xfrm>
            <a:off x="224890" y="1179222"/>
            <a:ext cx="6963696" cy="2051013"/>
            <a:chOff x="224890" y="1179222"/>
            <a:chExt cx="6963696" cy="2051013"/>
          </a:xfrm>
        </p:grpSpPr>
        <p:sp>
          <p:nvSpPr>
            <p:cNvPr id="11" name="フリーフォーム 10">
              <a:extLst>
                <a:ext uri="{FF2B5EF4-FFF2-40B4-BE49-F238E27FC236}">
                  <a16:creationId xmlns:a16="http://schemas.microsoft.com/office/drawing/2014/main" id="{C468057E-C0C2-E4A5-4DF4-6E7BF3EA711B}"/>
                </a:ext>
              </a:extLst>
            </p:cNvPr>
            <p:cNvSpPr/>
            <p:nvPr/>
          </p:nvSpPr>
          <p:spPr>
            <a:xfrm>
              <a:off x="224890" y="1780391"/>
              <a:ext cx="1070950" cy="883310"/>
            </a:xfrm>
            <a:custGeom>
              <a:avLst/>
              <a:gdLst>
                <a:gd name="csX0" fmla="*/ 0 w 1070950"/>
                <a:gd name="csY0" fmla="*/ 88331 h 883310"/>
                <a:gd name="csX1" fmla="*/ 88331 w 1070950"/>
                <a:gd name="csY1" fmla="*/ 0 h 883310"/>
                <a:gd name="csX2" fmla="*/ 982619 w 1070950"/>
                <a:gd name="csY2" fmla="*/ 0 h 883310"/>
                <a:gd name="csX3" fmla="*/ 1070950 w 1070950"/>
                <a:gd name="csY3" fmla="*/ 88331 h 883310"/>
                <a:gd name="csX4" fmla="*/ 1070950 w 1070950"/>
                <a:gd name="csY4" fmla="*/ 794979 h 883310"/>
                <a:gd name="csX5" fmla="*/ 982619 w 1070950"/>
                <a:gd name="csY5" fmla="*/ 883310 h 883310"/>
                <a:gd name="csX6" fmla="*/ 88331 w 1070950"/>
                <a:gd name="csY6" fmla="*/ 883310 h 883310"/>
                <a:gd name="csX7" fmla="*/ 0 w 1070950"/>
                <a:gd name="csY7" fmla="*/ 794979 h 883310"/>
                <a:gd name="csX8" fmla="*/ 0 w 1070950"/>
                <a:gd name="csY8" fmla="*/ 88331 h 883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0950" h="883310">
                  <a:moveTo>
                    <a:pt x="0" y="88331"/>
                  </a:moveTo>
                  <a:cubicBezTo>
                    <a:pt x="0" y="39547"/>
                    <a:pt x="39547" y="0"/>
                    <a:pt x="88331" y="0"/>
                  </a:cubicBezTo>
                  <a:lnTo>
                    <a:pt x="982619" y="0"/>
                  </a:lnTo>
                  <a:cubicBezTo>
                    <a:pt x="1031403" y="0"/>
                    <a:pt x="1070950" y="39547"/>
                    <a:pt x="1070950" y="88331"/>
                  </a:cubicBezTo>
                  <a:lnTo>
                    <a:pt x="1070950" y="794979"/>
                  </a:lnTo>
                  <a:cubicBezTo>
                    <a:pt x="1070950" y="843763"/>
                    <a:pt x="1031403" y="883310"/>
                    <a:pt x="982619" y="883310"/>
                  </a:cubicBezTo>
                  <a:lnTo>
                    <a:pt x="88331" y="883310"/>
                  </a:lnTo>
                  <a:cubicBezTo>
                    <a:pt x="39547" y="883310"/>
                    <a:pt x="0" y="843763"/>
                    <a:pt x="0" y="794979"/>
                  </a:cubicBezTo>
                  <a:lnTo>
                    <a:pt x="0" y="88331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152" tIns="144152" rIns="144152" bIns="333433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en-US" altLang="ja-JP" sz="1200" kern="1200" dirty="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TEL</a:t>
              </a:r>
              <a:endParaRPr kumimoji="1" lang="ja-JP" altLang="en-US" sz="1200" kern="1200">
                <a:latin typeface="UD Digi Kyokasho N-B" panose="02020700000000000000" pitchFamily="18" charset="-128"/>
                <a:ea typeface="UD Digi Kyokasho N-B" panose="02020700000000000000" pitchFamily="18" charset="-128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メール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en-US" altLang="ja-JP" sz="1200" kern="1200" dirty="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QR</a:t>
              </a: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コード</a:t>
              </a:r>
            </a:p>
          </p:txBody>
        </p:sp>
        <p:sp>
          <p:nvSpPr>
            <p:cNvPr id="12" name="図形 11">
              <a:extLst>
                <a:ext uri="{FF2B5EF4-FFF2-40B4-BE49-F238E27FC236}">
                  <a16:creationId xmlns:a16="http://schemas.microsoft.com/office/drawing/2014/main" id="{11FCCB26-6890-71D2-B886-31F19B25AAC0}"/>
                </a:ext>
              </a:extLst>
            </p:cNvPr>
            <p:cNvSpPr/>
            <p:nvPr/>
          </p:nvSpPr>
          <p:spPr>
            <a:xfrm>
              <a:off x="792664" y="1868394"/>
              <a:ext cx="1361841" cy="1361841"/>
            </a:xfrm>
            <a:prstGeom prst="leftCircularArrow">
              <a:avLst>
                <a:gd name="adj1" fmla="val 4473"/>
                <a:gd name="adj2" fmla="val 568152"/>
                <a:gd name="adj3" fmla="val 2343663"/>
                <a:gd name="adj4" fmla="val 9024489"/>
                <a:gd name="adj5" fmla="val 5218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3" name="フリーフォーム 12">
              <a:extLst>
                <a:ext uri="{FF2B5EF4-FFF2-40B4-BE49-F238E27FC236}">
                  <a16:creationId xmlns:a16="http://schemas.microsoft.com/office/drawing/2014/main" id="{71057D26-4D52-CC62-03E2-CF2E7A9A235C}"/>
                </a:ext>
              </a:extLst>
            </p:cNvPr>
            <p:cNvSpPr/>
            <p:nvPr/>
          </p:nvSpPr>
          <p:spPr>
            <a:xfrm>
              <a:off x="299262" y="2474420"/>
              <a:ext cx="1115573" cy="378561"/>
            </a:xfrm>
            <a:custGeom>
              <a:avLst/>
              <a:gdLst>
                <a:gd name="csX0" fmla="*/ 0 w 951956"/>
                <a:gd name="csY0" fmla="*/ 37856 h 378561"/>
                <a:gd name="csX1" fmla="*/ 37856 w 951956"/>
                <a:gd name="csY1" fmla="*/ 0 h 378561"/>
                <a:gd name="csX2" fmla="*/ 914100 w 951956"/>
                <a:gd name="csY2" fmla="*/ 0 h 378561"/>
                <a:gd name="csX3" fmla="*/ 951956 w 951956"/>
                <a:gd name="csY3" fmla="*/ 37856 h 378561"/>
                <a:gd name="csX4" fmla="*/ 951956 w 951956"/>
                <a:gd name="csY4" fmla="*/ 340705 h 378561"/>
                <a:gd name="csX5" fmla="*/ 914100 w 951956"/>
                <a:gd name="csY5" fmla="*/ 378561 h 378561"/>
                <a:gd name="csX6" fmla="*/ 37856 w 951956"/>
                <a:gd name="csY6" fmla="*/ 378561 h 378561"/>
                <a:gd name="csX7" fmla="*/ 0 w 951956"/>
                <a:gd name="csY7" fmla="*/ 340705 h 378561"/>
                <a:gd name="csX8" fmla="*/ 0 w 951956"/>
                <a:gd name="csY8" fmla="*/ 37856 h 378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1956" h="378561">
                  <a:moveTo>
                    <a:pt x="0" y="37856"/>
                  </a:moveTo>
                  <a:cubicBezTo>
                    <a:pt x="0" y="16949"/>
                    <a:pt x="16949" y="0"/>
                    <a:pt x="37856" y="0"/>
                  </a:cubicBezTo>
                  <a:lnTo>
                    <a:pt x="914100" y="0"/>
                  </a:lnTo>
                  <a:cubicBezTo>
                    <a:pt x="935007" y="0"/>
                    <a:pt x="951956" y="16949"/>
                    <a:pt x="951956" y="37856"/>
                  </a:cubicBezTo>
                  <a:lnTo>
                    <a:pt x="951956" y="340705"/>
                  </a:lnTo>
                  <a:cubicBezTo>
                    <a:pt x="951956" y="361612"/>
                    <a:pt x="935007" y="378561"/>
                    <a:pt x="914100" y="378561"/>
                  </a:cubicBezTo>
                  <a:lnTo>
                    <a:pt x="37856" y="378561"/>
                  </a:lnTo>
                  <a:cubicBezTo>
                    <a:pt x="16949" y="378561"/>
                    <a:pt x="0" y="361612"/>
                    <a:pt x="0" y="340705"/>
                  </a:cubicBezTo>
                  <a:lnTo>
                    <a:pt x="0" y="378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948" tIns="26328" rIns="33948" bIns="2632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4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問い合わせ</a:t>
              </a:r>
            </a:p>
          </p:txBody>
        </p:sp>
        <p:sp>
          <p:nvSpPr>
            <p:cNvPr id="14" name="フリーフォーム 13">
              <a:extLst>
                <a:ext uri="{FF2B5EF4-FFF2-40B4-BE49-F238E27FC236}">
                  <a16:creationId xmlns:a16="http://schemas.microsoft.com/office/drawing/2014/main" id="{1543B7D9-4FDB-76C4-822E-7F6254FADC5D}"/>
                </a:ext>
              </a:extLst>
            </p:cNvPr>
            <p:cNvSpPr/>
            <p:nvPr/>
          </p:nvSpPr>
          <p:spPr>
            <a:xfrm>
              <a:off x="1704876" y="1780391"/>
              <a:ext cx="1070950" cy="883310"/>
            </a:xfrm>
            <a:custGeom>
              <a:avLst/>
              <a:gdLst>
                <a:gd name="csX0" fmla="*/ 0 w 1070950"/>
                <a:gd name="csY0" fmla="*/ 88331 h 883310"/>
                <a:gd name="csX1" fmla="*/ 88331 w 1070950"/>
                <a:gd name="csY1" fmla="*/ 0 h 883310"/>
                <a:gd name="csX2" fmla="*/ 982619 w 1070950"/>
                <a:gd name="csY2" fmla="*/ 0 h 883310"/>
                <a:gd name="csX3" fmla="*/ 1070950 w 1070950"/>
                <a:gd name="csY3" fmla="*/ 88331 h 883310"/>
                <a:gd name="csX4" fmla="*/ 1070950 w 1070950"/>
                <a:gd name="csY4" fmla="*/ 794979 h 883310"/>
                <a:gd name="csX5" fmla="*/ 982619 w 1070950"/>
                <a:gd name="csY5" fmla="*/ 883310 h 883310"/>
                <a:gd name="csX6" fmla="*/ 88331 w 1070950"/>
                <a:gd name="csY6" fmla="*/ 883310 h 883310"/>
                <a:gd name="csX7" fmla="*/ 0 w 1070950"/>
                <a:gd name="csY7" fmla="*/ 794979 h 883310"/>
                <a:gd name="csX8" fmla="*/ 0 w 1070950"/>
                <a:gd name="csY8" fmla="*/ 88331 h 883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0950" h="883310">
                  <a:moveTo>
                    <a:pt x="0" y="88331"/>
                  </a:moveTo>
                  <a:cubicBezTo>
                    <a:pt x="0" y="39547"/>
                    <a:pt x="39547" y="0"/>
                    <a:pt x="88331" y="0"/>
                  </a:cubicBezTo>
                  <a:lnTo>
                    <a:pt x="982619" y="0"/>
                  </a:lnTo>
                  <a:cubicBezTo>
                    <a:pt x="1031403" y="0"/>
                    <a:pt x="1070950" y="39547"/>
                    <a:pt x="1070950" y="88331"/>
                  </a:cubicBezTo>
                  <a:lnTo>
                    <a:pt x="1070950" y="794979"/>
                  </a:lnTo>
                  <a:cubicBezTo>
                    <a:pt x="1070950" y="843763"/>
                    <a:pt x="1031403" y="883310"/>
                    <a:pt x="982619" y="883310"/>
                  </a:cubicBezTo>
                  <a:lnTo>
                    <a:pt x="88331" y="883310"/>
                  </a:lnTo>
                  <a:cubicBezTo>
                    <a:pt x="39547" y="883310"/>
                    <a:pt x="0" y="843763"/>
                    <a:pt x="0" y="794979"/>
                  </a:cubicBezTo>
                  <a:lnTo>
                    <a:pt x="0" y="88331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1649984"/>
                <a:satOff val="-7300"/>
                <a:lumOff val="-122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152" tIns="333433" rIns="144152" bIns="14415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事業所内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お子さんとご家族</a:t>
              </a:r>
            </a:p>
          </p:txBody>
        </p:sp>
        <p:sp>
          <p:nvSpPr>
            <p:cNvPr id="15" name="環状矢印 14">
              <a:extLst>
                <a:ext uri="{FF2B5EF4-FFF2-40B4-BE49-F238E27FC236}">
                  <a16:creationId xmlns:a16="http://schemas.microsoft.com/office/drawing/2014/main" id="{EC1169B0-CA16-6794-FAA9-00EF2D0F3558}"/>
                </a:ext>
              </a:extLst>
            </p:cNvPr>
            <p:cNvSpPr/>
            <p:nvPr/>
          </p:nvSpPr>
          <p:spPr>
            <a:xfrm>
              <a:off x="2263725" y="1179222"/>
              <a:ext cx="1498685" cy="1498685"/>
            </a:xfrm>
            <a:prstGeom prst="circularArrow">
              <a:avLst>
                <a:gd name="adj1" fmla="val 4064"/>
                <a:gd name="adj2" fmla="val 511155"/>
                <a:gd name="adj3" fmla="val 19313334"/>
                <a:gd name="adj4" fmla="val 12575511"/>
                <a:gd name="adj5" fmla="val 4741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2199979"/>
                <a:satOff val="-9734"/>
                <a:lumOff val="-1634"/>
                <a:alphaOff val="0"/>
              </a:schemeClr>
            </a:fillRef>
            <a:effectRef idx="0">
              <a:schemeClr val="accent4">
                <a:hueOff val="2199979"/>
                <a:satOff val="-9734"/>
                <a:lumOff val="-163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6" name="フリーフォーム 15">
              <a:extLst>
                <a:ext uri="{FF2B5EF4-FFF2-40B4-BE49-F238E27FC236}">
                  <a16:creationId xmlns:a16="http://schemas.microsoft.com/office/drawing/2014/main" id="{4ACAD5E0-F261-CCBE-F385-061A254E40AC}"/>
                </a:ext>
              </a:extLst>
            </p:cNvPr>
            <p:cNvSpPr/>
            <p:nvPr/>
          </p:nvSpPr>
          <p:spPr>
            <a:xfrm>
              <a:off x="1796672" y="1591110"/>
              <a:ext cx="1098149" cy="378561"/>
            </a:xfrm>
            <a:custGeom>
              <a:avLst/>
              <a:gdLst>
                <a:gd name="csX0" fmla="*/ 0 w 951956"/>
                <a:gd name="csY0" fmla="*/ 37856 h 378561"/>
                <a:gd name="csX1" fmla="*/ 37856 w 951956"/>
                <a:gd name="csY1" fmla="*/ 0 h 378561"/>
                <a:gd name="csX2" fmla="*/ 914100 w 951956"/>
                <a:gd name="csY2" fmla="*/ 0 h 378561"/>
                <a:gd name="csX3" fmla="*/ 951956 w 951956"/>
                <a:gd name="csY3" fmla="*/ 37856 h 378561"/>
                <a:gd name="csX4" fmla="*/ 951956 w 951956"/>
                <a:gd name="csY4" fmla="*/ 340705 h 378561"/>
                <a:gd name="csX5" fmla="*/ 914100 w 951956"/>
                <a:gd name="csY5" fmla="*/ 378561 h 378561"/>
                <a:gd name="csX6" fmla="*/ 37856 w 951956"/>
                <a:gd name="csY6" fmla="*/ 378561 h 378561"/>
                <a:gd name="csX7" fmla="*/ 0 w 951956"/>
                <a:gd name="csY7" fmla="*/ 340705 h 378561"/>
                <a:gd name="csX8" fmla="*/ 0 w 951956"/>
                <a:gd name="csY8" fmla="*/ 37856 h 378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1956" h="378561">
                  <a:moveTo>
                    <a:pt x="0" y="37856"/>
                  </a:moveTo>
                  <a:cubicBezTo>
                    <a:pt x="0" y="16949"/>
                    <a:pt x="16949" y="0"/>
                    <a:pt x="37856" y="0"/>
                  </a:cubicBezTo>
                  <a:lnTo>
                    <a:pt x="914100" y="0"/>
                  </a:lnTo>
                  <a:cubicBezTo>
                    <a:pt x="935007" y="0"/>
                    <a:pt x="951956" y="16949"/>
                    <a:pt x="951956" y="37856"/>
                  </a:cubicBezTo>
                  <a:lnTo>
                    <a:pt x="951956" y="340705"/>
                  </a:lnTo>
                  <a:cubicBezTo>
                    <a:pt x="951956" y="361612"/>
                    <a:pt x="935007" y="378561"/>
                    <a:pt x="914100" y="378561"/>
                  </a:cubicBezTo>
                  <a:lnTo>
                    <a:pt x="37856" y="378561"/>
                  </a:lnTo>
                  <a:cubicBezTo>
                    <a:pt x="16949" y="378561"/>
                    <a:pt x="0" y="361612"/>
                    <a:pt x="0" y="340705"/>
                  </a:cubicBezTo>
                  <a:lnTo>
                    <a:pt x="0" y="378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649984"/>
                <a:satOff val="-7300"/>
                <a:lumOff val="-1226"/>
                <a:alphaOff val="0"/>
              </a:schemeClr>
            </a:fillRef>
            <a:effectRef idx="0">
              <a:schemeClr val="accent4">
                <a:hueOff val="1649984"/>
                <a:satOff val="-7300"/>
                <a:lumOff val="-122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948" tIns="26328" rIns="33948" bIns="2632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4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見学・面接</a:t>
              </a:r>
              <a:endParaRPr kumimoji="1" lang="en-US" altLang="ja-JP" sz="1400" kern="1200" dirty="0">
                <a:latin typeface="UD Digi Kyokasho N-B" panose="02020700000000000000" pitchFamily="18" charset="-128"/>
                <a:ea typeface="UD Digi Kyokasho N-B" panose="02020700000000000000" pitchFamily="18" charset="-128"/>
              </a:endParaRPr>
            </a:p>
          </p:txBody>
        </p:sp>
        <p:sp>
          <p:nvSpPr>
            <p:cNvPr id="17" name="フリーフォーム 16">
              <a:extLst>
                <a:ext uri="{FF2B5EF4-FFF2-40B4-BE49-F238E27FC236}">
                  <a16:creationId xmlns:a16="http://schemas.microsoft.com/office/drawing/2014/main" id="{6A334DBF-D33A-B863-3EC3-461D58905EE5}"/>
                </a:ext>
              </a:extLst>
            </p:cNvPr>
            <p:cNvSpPr/>
            <p:nvPr/>
          </p:nvSpPr>
          <p:spPr>
            <a:xfrm>
              <a:off x="3184862" y="1780391"/>
              <a:ext cx="1070950" cy="883310"/>
            </a:xfrm>
            <a:custGeom>
              <a:avLst/>
              <a:gdLst>
                <a:gd name="csX0" fmla="*/ 0 w 1070950"/>
                <a:gd name="csY0" fmla="*/ 88331 h 883310"/>
                <a:gd name="csX1" fmla="*/ 88331 w 1070950"/>
                <a:gd name="csY1" fmla="*/ 0 h 883310"/>
                <a:gd name="csX2" fmla="*/ 982619 w 1070950"/>
                <a:gd name="csY2" fmla="*/ 0 h 883310"/>
                <a:gd name="csX3" fmla="*/ 1070950 w 1070950"/>
                <a:gd name="csY3" fmla="*/ 88331 h 883310"/>
                <a:gd name="csX4" fmla="*/ 1070950 w 1070950"/>
                <a:gd name="csY4" fmla="*/ 794979 h 883310"/>
                <a:gd name="csX5" fmla="*/ 982619 w 1070950"/>
                <a:gd name="csY5" fmla="*/ 883310 h 883310"/>
                <a:gd name="csX6" fmla="*/ 88331 w 1070950"/>
                <a:gd name="csY6" fmla="*/ 883310 h 883310"/>
                <a:gd name="csX7" fmla="*/ 0 w 1070950"/>
                <a:gd name="csY7" fmla="*/ 794979 h 883310"/>
                <a:gd name="csX8" fmla="*/ 0 w 1070950"/>
                <a:gd name="csY8" fmla="*/ 88331 h 883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0950" h="883310">
                  <a:moveTo>
                    <a:pt x="0" y="88331"/>
                  </a:moveTo>
                  <a:cubicBezTo>
                    <a:pt x="0" y="39547"/>
                    <a:pt x="39547" y="0"/>
                    <a:pt x="88331" y="0"/>
                  </a:cubicBezTo>
                  <a:lnTo>
                    <a:pt x="982619" y="0"/>
                  </a:lnTo>
                  <a:cubicBezTo>
                    <a:pt x="1031403" y="0"/>
                    <a:pt x="1070950" y="39547"/>
                    <a:pt x="1070950" y="88331"/>
                  </a:cubicBezTo>
                  <a:lnTo>
                    <a:pt x="1070950" y="794979"/>
                  </a:lnTo>
                  <a:cubicBezTo>
                    <a:pt x="1070950" y="843763"/>
                    <a:pt x="1031403" y="883310"/>
                    <a:pt x="982619" y="883310"/>
                  </a:cubicBezTo>
                  <a:lnTo>
                    <a:pt x="88331" y="883310"/>
                  </a:lnTo>
                  <a:cubicBezTo>
                    <a:pt x="39547" y="883310"/>
                    <a:pt x="0" y="843763"/>
                    <a:pt x="0" y="794979"/>
                  </a:cubicBezTo>
                  <a:lnTo>
                    <a:pt x="0" y="88331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3299968"/>
                <a:satOff val="-14601"/>
                <a:lumOff val="-245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152" tIns="144152" rIns="144152" bIns="333433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相談員を決める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en-US" altLang="ja-JP" sz="1200" kern="1200" dirty="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30</a:t>
              </a:r>
              <a:r>
                <a:rPr kumimoji="1" lang="ja-JP" altLang="en-US" sz="12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日程度</a:t>
              </a:r>
            </a:p>
          </p:txBody>
        </p:sp>
        <p:sp>
          <p:nvSpPr>
            <p:cNvPr id="18" name="図形 17">
              <a:extLst>
                <a:ext uri="{FF2B5EF4-FFF2-40B4-BE49-F238E27FC236}">
                  <a16:creationId xmlns:a16="http://schemas.microsoft.com/office/drawing/2014/main" id="{291B50E6-73BB-EA90-6794-A7AB8617B615}"/>
                </a:ext>
              </a:extLst>
            </p:cNvPr>
            <p:cNvSpPr/>
            <p:nvPr/>
          </p:nvSpPr>
          <p:spPr>
            <a:xfrm>
              <a:off x="3752636" y="1868394"/>
              <a:ext cx="1361841" cy="1361841"/>
            </a:xfrm>
            <a:prstGeom prst="leftCircularArrow">
              <a:avLst>
                <a:gd name="adj1" fmla="val 4473"/>
                <a:gd name="adj2" fmla="val 568152"/>
                <a:gd name="adj3" fmla="val 2343663"/>
                <a:gd name="adj4" fmla="val 9024489"/>
                <a:gd name="adj5" fmla="val 5218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4399958"/>
                <a:satOff val="-19468"/>
                <a:lumOff val="-3269"/>
                <a:alphaOff val="0"/>
              </a:schemeClr>
            </a:fillRef>
            <a:effectRef idx="0">
              <a:schemeClr val="accent4">
                <a:hueOff val="4399958"/>
                <a:satOff val="-19468"/>
                <a:lumOff val="-326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9" name="フリーフォーム 18">
              <a:extLst>
                <a:ext uri="{FF2B5EF4-FFF2-40B4-BE49-F238E27FC236}">
                  <a16:creationId xmlns:a16="http://schemas.microsoft.com/office/drawing/2014/main" id="{C125B5DB-E2E9-CD37-1006-3A1F61EA707F}"/>
                </a:ext>
              </a:extLst>
            </p:cNvPr>
            <p:cNvSpPr/>
            <p:nvPr/>
          </p:nvSpPr>
          <p:spPr>
            <a:xfrm>
              <a:off x="3184862" y="2474420"/>
              <a:ext cx="1189945" cy="510080"/>
            </a:xfrm>
            <a:custGeom>
              <a:avLst/>
              <a:gdLst>
                <a:gd name="csX0" fmla="*/ 0 w 951956"/>
                <a:gd name="csY0" fmla="*/ 37856 h 378561"/>
                <a:gd name="csX1" fmla="*/ 37856 w 951956"/>
                <a:gd name="csY1" fmla="*/ 0 h 378561"/>
                <a:gd name="csX2" fmla="*/ 914100 w 951956"/>
                <a:gd name="csY2" fmla="*/ 0 h 378561"/>
                <a:gd name="csX3" fmla="*/ 951956 w 951956"/>
                <a:gd name="csY3" fmla="*/ 37856 h 378561"/>
                <a:gd name="csX4" fmla="*/ 951956 w 951956"/>
                <a:gd name="csY4" fmla="*/ 340705 h 378561"/>
                <a:gd name="csX5" fmla="*/ 914100 w 951956"/>
                <a:gd name="csY5" fmla="*/ 378561 h 378561"/>
                <a:gd name="csX6" fmla="*/ 37856 w 951956"/>
                <a:gd name="csY6" fmla="*/ 378561 h 378561"/>
                <a:gd name="csX7" fmla="*/ 0 w 951956"/>
                <a:gd name="csY7" fmla="*/ 340705 h 378561"/>
                <a:gd name="csX8" fmla="*/ 0 w 951956"/>
                <a:gd name="csY8" fmla="*/ 37856 h 378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1956" h="378561">
                  <a:moveTo>
                    <a:pt x="0" y="37856"/>
                  </a:moveTo>
                  <a:cubicBezTo>
                    <a:pt x="0" y="16949"/>
                    <a:pt x="16949" y="0"/>
                    <a:pt x="37856" y="0"/>
                  </a:cubicBezTo>
                  <a:lnTo>
                    <a:pt x="914100" y="0"/>
                  </a:lnTo>
                  <a:cubicBezTo>
                    <a:pt x="935007" y="0"/>
                    <a:pt x="951956" y="16949"/>
                    <a:pt x="951956" y="37856"/>
                  </a:cubicBezTo>
                  <a:lnTo>
                    <a:pt x="951956" y="340705"/>
                  </a:lnTo>
                  <a:cubicBezTo>
                    <a:pt x="951956" y="361612"/>
                    <a:pt x="935007" y="378561"/>
                    <a:pt x="914100" y="378561"/>
                  </a:cubicBezTo>
                  <a:lnTo>
                    <a:pt x="37856" y="378561"/>
                  </a:lnTo>
                  <a:cubicBezTo>
                    <a:pt x="16949" y="378561"/>
                    <a:pt x="0" y="361612"/>
                    <a:pt x="0" y="340705"/>
                  </a:cubicBezTo>
                  <a:lnTo>
                    <a:pt x="0" y="378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3299968"/>
                <a:satOff val="-14601"/>
                <a:lumOff val="-2452"/>
                <a:alphaOff val="0"/>
              </a:schemeClr>
            </a:fillRef>
            <a:effectRef idx="0">
              <a:schemeClr val="accent4">
                <a:hueOff val="3299968"/>
                <a:satOff val="-14601"/>
                <a:lumOff val="-245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948" tIns="26328" rIns="33948" bIns="2632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4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受給者証発行の手続き</a:t>
              </a:r>
            </a:p>
          </p:txBody>
        </p:sp>
        <p:sp>
          <p:nvSpPr>
            <p:cNvPr id="20" name="フリーフォーム 19">
              <a:extLst>
                <a:ext uri="{FF2B5EF4-FFF2-40B4-BE49-F238E27FC236}">
                  <a16:creationId xmlns:a16="http://schemas.microsoft.com/office/drawing/2014/main" id="{777B297C-A86F-B8BD-AB3A-87295FDFE092}"/>
                </a:ext>
              </a:extLst>
            </p:cNvPr>
            <p:cNvSpPr/>
            <p:nvPr/>
          </p:nvSpPr>
          <p:spPr>
            <a:xfrm>
              <a:off x="4664848" y="1780391"/>
              <a:ext cx="1070950" cy="625023"/>
            </a:xfrm>
            <a:custGeom>
              <a:avLst/>
              <a:gdLst>
                <a:gd name="csX0" fmla="*/ 0 w 1070950"/>
                <a:gd name="csY0" fmla="*/ 88331 h 883310"/>
                <a:gd name="csX1" fmla="*/ 88331 w 1070950"/>
                <a:gd name="csY1" fmla="*/ 0 h 883310"/>
                <a:gd name="csX2" fmla="*/ 982619 w 1070950"/>
                <a:gd name="csY2" fmla="*/ 0 h 883310"/>
                <a:gd name="csX3" fmla="*/ 1070950 w 1070950"/>
                <a:gd name="csY3" fmla="*/ 88331 h 883310"/>
                <a:gd name="csX4" fmla="*/ 1070950 w 1070950"/>
                <a:gd name="csY4" fmla="*/ 794979 h 883310"/>
                <a:gd name="csX5" fmla="*/ 982619 w 1070950"/>
                <a:gd name="csY5" fmla="*/ 883310 h 883310"/>
                <a:gd name="csX6" fmla="*/ 88331 w 1070950"/>
                <a:gd name="csY6" fmla="*/ 883310 h 883310"/>
                <a:gd name="csX7" fmla="*/ 0 w 1070950"/>
                <a:gd name="csY7" fmla="*/ 794979 h 883310"/>
                <a:gd name="csX8" fmla="*/ 0 w 1070950"/>
                <a:gd name="csY8" fmla="*/ 88331 h 883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0950" h="883310">
                  <a:moveTo>
                    <a:pt x="0" y="88331"/>
                  </a:moveTo>
                  <a:cubicBezTo>
                    <a:pt x="0" y="39547"/>
                    <a:pt x="39547" y="0"/>
                    <a:pt x="88331" y="0"/>
                  </a:cubicBezTo>
                  <a:lnTo>
                    <a:pt x="982619" y="0"/>
                  </a:lnTo>
                  <a:cubicBezTo>
                    <a:pt x="1031403" y="0"/>
                    <a:pt x="1070950" y="39547"/>
                    <a:pt x="1070950" y="88331"/>
                  </a:cubicBezTo>
                  <a:lnTo>
                    <a:pt x="1070950" y="794979"/>
                  </a:lnTo>
                  <a:cubicBezTo>
                    <a:pt x="1070950" y="843763"/>
                    <a:pt x="1031403" y="883310"/>
                    <a:pt x="982619" y="883310"/>
                  </a:cubicBezTo>
                  <a:lnTo>
                    <a:pt x="88331" y="883310"/>
                  </a:lnTo>
                  <a:cubicBezTo>
                    <a:pt x="39547" y="883310"/>
                    <a:pt x="0" y="843763"/>
                    <a:pt x="0" y="794979"/>
                  </a:cubicBezTo>
                  <a:lnTo>
                    <a:pt x="0" y="88331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4949952"/>
                <a:satOff val="-21901"/>
                <a:lumOff val="-367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152" tIns="333433" rIns="144152" bIns="144152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1" lang="ja-JP" altLang="en-US" sz="11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契約</a:t>
              </a:r>
            </a:p>
          </p:txBody>
        </p:sp>
        <p:sp>
          <p:nvSpPr>
            <p:cNvPr id="21" name="環状矢印 20">
              <a:extLst>
                <a:ext uri="{FF2B5EF4-FFF2-40B4-BE49-F238E27FC236}">
                  <a16:creationId xmlns:a16="http://schemas.microsoft.com/office/drawing/2014/main" id="{4A4CB4F6-BF24-6639-BEA6-65259C96A904}"/>
                </a:ext>
              </a:extLst>
            </p:cNvPr>
            <p:cNvSpPr/>
            <p:nvPr/>
          </p:nvSpPr>
          <p:spPr>
            <a:xfrm>
              <a:off x="5223698" y="1179222"/>
              <a:ext cx="1498685" cy="1498685"/>
            </a:xfrm>
            <a:prstGeom prst="circularArrow">
              <a:avLst>
                <a:gd name="adj1" fmla="val 4064"/>
                <a:gd name="adj2" fmla="val 511155"/>
                <a:gd name="adj3" fmla="val 19313334"/>
                <a:gd name="adj4" fmla="val 12575511"/>
                <a:gd name="adj5" fmla="val 4741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599937"/>
                <a:satOff val="-29202"/>
                <a:lumOff val="-4903"/>
                <a:alphaOff val="0"/>
              </a:schemeClr>
            </a:fillRef>
            <a:effectRef idx="0">
              <a:schemeClr val="accent4">
                <a:hueOff val="6599937"/>
                <a:satOff val="-29202"/>
                <a:lumOff val="-490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2" name="フリーフォーム 21">
              <a:extLst>
                <a:ext uri="{FF2B5EF4-FFF2-40B4-BE49-F238E27FC236}">
                  <a16:creationId xmlns:a16="http://schemas.microsoft.com/office/drawing/2014/main" id="{217C0768-3158-DF17-0BDF-F6273AD5A8DE}"/>
                </a:ext>
              </a:extLst>
            </p:cNvPr>
            <p:cNvSpPr/>
            <p:nvPr/>
          </p:nvSpPr>
          <p:spPr>
            <a:xfrm>
              <a:off x="4823586" y="1591110"/>
              <a:ext cx="1031208" cy="378561"/>
            </a:xfrm>
            <a:custGeom>
              <a:avLst/>
              <a:gdLst>
                <a:gd name="csX0" fmla="*/ 0 w 951956"/>
                <a:gd name="csY0" fmla="*/ 37856 h 378561"/>
                <a:gd name="csX1" fmla="*/ 37856 w 951956"/>
                <a:gd name="csY1" fmla="*/ 0 h 378561"/>
                <a:gd name="csX2" fmla="*/ 914100 w 951956"/>
                <a:gd name="csY2" fmla="*/ 0 h 378561"/>
                <a:gd name="csX3" fmla="*/ 951956 w 951956"/>
                <a:gd name="csY3" fmla="*/ 37856 h 378561"/>
                <a:gd name="csX4" fmla="*/ 951956 w 951956"/>
                <a:gd name="csY4" fmla="*/ 340705 h 378561"/>
                <a:gd name="csX5" fmla="*/ 914100 w 951956"/>
                <a:gd name="csY5" fmla="*/ 378561 h 378561"/>
                <a:gd name="csX6" fmla="*/ 37856 w 951956"/>
                <a:gd name="csY6" fmla="*/ 378561 h 378561"/>
                <a:gd name="csX7" fmla="*/ 0 w 951956"/>
                <a:gd name="csY7" fmla="*/ 340705 h 378561"/>
                <a:gd name="csX8" fmla="*/ 0 w 951956"/>
                <a:gd name="csY8" fmla="*/ 37856 h 378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1956" h="378561">
                  <a:moveTo>
                    <a:pt x="0" y="37856"/>
                  </a:moveTo>
                  <a:cubicBezTo>
                    <a:pt x="0" y="16949"/>
                    <a:pt x="16949" y="0"/>
                    <a:pt x="37856" y="0"/>
                  </a:cubicBezTo>
                  <a:lnTo>
                    <a:pt x="914100" y="0"/>
                  </a:lnTo>
                  <a:cubicBezTo>
                    <a:pt x="935007" y="0"/>
                    <a:pt x="951956" y="16949"/>
                    <a:pt x="951956" y="37856"/>
                  </a:cubicBezTo>
                  <a:lnTo>
                    <a:pt x="951956" y="340705"/>
                  </a:lnTo>
                  <a:cubicBezTo>
                    <a:pt x="951956" y="361612"/>
                    <a:pt x="935007" y="378561"/>
                    <a:pt x="914100" y="378561"/>
                  </a:cubicBezTo>
                  <a:lnTo>
                    <a:pt x="37856" y="378561"/>
                  </a:lnTo>
                  <a:cubicBezTo>
                    <a:pt x="16949" y="378561"/>
                    <a:pt x="0" y="361612"/>
                    <a:pt x="0" y="340705"/>
                  </a:cubicBezTo>
                  <a:lnTo>
                    <a:pt x="0" y="378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4949952"/>
                <a:satOff val="-21901"/>
                <a:lumOff val="-3677"/>
                <a:alphaOff val="0"/>
              </a:schemeClr>
            </a:fillRef>
            <a:effectRef idx="0">
              <a:schemeClr val="accent4">
                <a:hueOff val="4949952"/>
                <a:satOff val="-21901"/>
                <a:lumOff val="-367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853" tIns="27598" rIns="35853" bIns="2759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4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利用手続き</a:t>
              </a:r>
            </a:p>
          </p:txBody>
        </p:sp>
        <p:sp>
          <p:nvSpPr>
            <p:cNvPr id="24" name="フリーフォーム 23">
              <a:extLst>
                <a:ext uri="{FF2B5EF4-FFF2-40B4-BE49-F238E27FC236}">
                  <a16:creationId xmlns:a16="http://schemas.microsoft.com/office/drawing/2014/main" id="{2B73F81B-1BCF-1185-9724-071CA3D10E57}"/>
                </a:ext>
              </a:extLst>
            </p:cNvPr>
            <p:cNvSpPr/>
            <p:nvPr/>
          </p:nvSpPr>
          <p:spPr>
            <a:xfrm>
              <a:off x="6236630" y="1765610"/>
              <a:ext cx="951956" cy="510080"/>
            </a:xfrm>
            <a:custGeom>
              <a:avLst/>
              <a:gdLst>
                <a:gd name="csX0" fmla="*/ 0 w 951956"/>
                <a:gd name="csY0" fmla="*/ 37856 h 378561"/>
                <a:gd name="csX1" fmla="*/ 37856 w 951956"/>
                <a:gd name="csY1" fmla="*/ 0 h 378561"/>
                <a:gd name="csX2" fmla="*/ 914100 w 951956"/>
                <a:gd name="csY2" fmla="*/ 0 h 378561"/>
                <a:gd name="csX3" fmla="*/ 951956 w 951956"/>
                <a:gd name="csY3" fmla="*/ 37856 h 378561"/>
                <a:gd name="csX4" fmla="*/ 951956 w 951956"/>
                <a:gd name="csY4" fmla="*/ 340705 h 378561"/>
                <a:gd name="csX5" fmla="*/ 914100 w 951956"/>
                <a:gd name="csY5" fmla="*/ 378561 h 378561"/>
                <a:gd name="csX6" fmla="*/ 37856 w 951956"/>
                <a:gd name="csY6" fmla="*/ 378561 h 378561"/>
                <a:gd name="csX7" fmla="*/ 0 w 951956"/>
                <a:gd name="csY7" fmla="*/ 340705 h 378561"/>
                <a:gd name="csX8" fmla="*/ 0 w 951956"/>
                <a:gd name="csY8" fmla="*/ 37856 h 378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1956" h="378561">
                  <a:moveTo>
                    <a:pt x="0" y="37856"/>
                  </a:moveTo>
                  <a:cubicBezTo>
                    <a:pt x="0" y="16949"/>
                    <a:pt x="16949" y="0"/>
                    <a:pt x="37856" y="0"/>
                  </a:cubicBezTo>
                  <a:lnTo>
                    <a:pt x="914100" y="0"/>
                  </a:lnTo>
                  <a:cubicBezTo>
                    <a:pt x="935007" y="0"/>
                    <a:pt x="951956" y="16949"/>
                    <a:pt x="951956" y="37856"/>
                  </a:cubicBezTo>
                  <a:lnTo>
                    <a:pt x="951956" y="340705"/>
                  </a:lnTo>
                  <a:cubicBezTo>
                    <a:pt x="951956" y="361612"/>
                    <a:pt x="935007" y="378561"/>
                    <a:pt x="914100" y="378561"/>
                  </a:cubicBezTo>
                  <a:lnTo>
                    <a:pt x="37856" y="378561"/>
                  </a:lnTo>
                  <a:cubicBezTo>
                    <a:pt x="16949" y="378561"/>
                    <a:pt x="0" y="361612"/>
                    <a:pt x="0" y="340705"/>
                  </a:cubicBezTo>
                  <a:lnTo>
                    <a:pt x="0" y="378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599937"/>
                <a:satOff val="-29202"/>
                <a:lumOff val="-4903"/>
                <a:alphaOff val="0"/>
              </a:schemeClr>
            </a:fillRef>
            <a:effectRef idx="0">
              <a:schemeClr val="accent4">
                <a:hueOff val="6599937"/>
                <a:satOff val="-29202"/>
                <a:lumOff val="-490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853" tIns="27598" rIns="35853" bIns="27598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1" lang="ja-JP" altLang="en-US" sz="1400" kern="1200">
                  <a:latin typeface="UD Digi Kyokasho N-B" panose="02020700000000000000" pitchFamily="18" charset="-128"/>
                  <a:ea typeface="UD Digi Kyokasho N-B" panose="02020700000000000000" pitchFamily="18" charset="-128"/>
                </a:rPr>
                <a:t>利用開始</a:t>
              </a:r>
            </a:p>
          </p:txBody>
        </p:sp>
      </p:grpSp>
      <p:sp>
        <p:nvSpPr>
          <p:cNvPr id="25" name="角丸四角形吹き出し 24">
            <a:extLst>
              <a:ext uri="{FF2B5EF4-FFF2-40B4-BE49-F238E27FC236}">
                <a16:creationId xmlns:a16="http://schemas.microsoft.com/office/drawing/2014/main" id="{F25DB751-5BAD-E6B0-0FCA-3280FB95E5BB}"/>
              </a:ext>
            </a:extLst>
          </p:cNvPr>
          <p:cNvSpPr/>
          <p:nvPr/>
        </p:nvSpPr>
        <p:spPr>
          <a:xfrm>
            <a:off x="3565954" y="852061"/>
            <a:ext cx="1705908" cy="612648"/>
          </a:xfrm>
          <a:prstGeom prst="wedgeRoundRectCallout">
            <a:avLst>
              <a:gd name="adj1" fmla="val -34532"/>
              <a:gd name="adj2" fmla="val 9152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相談員のご紹介も</a:t>
            </a:r>
            <a:endParaRPr kumimoji="1" lang="en-US" altLang="ja-JP" sz="14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  <a:p>
            <a:pPr algn="ctr"/>
            <a:r>
              <a:rPr kumimoji="1" lang="ja-JP" altLang="en-US" sz="140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できます</a:t>
            </a:r>
          </a:p>
        </p:txBody>
      </p:sp>
      <p:sp>
        <p:nvSpPr>
          <p:cNvPr id="26" name="U ターン矢印 25">
            <a:extLst>
              <a:ext uri="{FF2B5EF4-FFF2-40B4-BE49-F238E27FC236}">
                <a16:creationId xmlns:a16="http://schemas.microsoft.com/office/drawing/2014/main" id="{D934B9E8-9D14-8528-CDA6-54223322AAB0}"/>
              </a:ext>
            </a:extLst>
          </p:cNvPr>
          <p:cNvSpPr/>
          <p:nvPr/>
        </p:nvSpPr>
        <p:spPr>
          <a:xfrm rot="10143003">
            <a:off x="3622107" y="4441058"/>
            <a:ext cx="3156430" cy="1361840"/>
          </a:xfrm>
          <a:prstGeom prst="uturnArrow">
            <a:avLst>
              <a:gd name="adj1" fmla="val 12206"/>
              <a:gd name="adj2" fmla="val 25000"/>
              <a:gd name="adj3" fmla="val 25000"/>
              <a:gd name="adj4" fmla="val 43750"/>
              <a:gd name="adj5" fmla="val 75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D5538A7-208B-BB7F-4959-E535B231200B}"/>
              </a:ext>
            </a:extLst>
          </p:cNvPr>
          <p:cNvSpPr txBox="1"/>
          <p:nvPr/>
        </p:nvSpPr>
        <p:spPr>
          <a:xfrm>
            <a:off x="4324937" y="4905351"/>
            <a:ext cx="2221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ここを繰り返し，現状にあったプログラムを提供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ED1C951-A058-FB12-C675-4E55A47C9507}"/>
              </a:ext>
            </a:extLst>
          </p:cNvPr>
          <p:cNvSpPr txBox="1"/>
          <p:nvPr/>
        </p:nvSpPr>
        <p:spPr>
          <a:xfrm>
            <a:off x="413028" y="6700828"/>
            <a:ext cx="25836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【</a:t>
            </a:r>
            <a:r>
              <a:rPr kumimoji="1"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アプローチ内容</a:t>
            </a:r>
            <a:r>
              <a:rPr kumimoji="1"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】</a:t>
            </a:r>
          </a:p>
          <a:p>
            <a:r>
              <a:rPr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・</a:t>
            </a:r>
            <a:r>
              <a:rPr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DCD</a:t>
            </a:r>
            <a:r>
              <a:rPr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アプローチ</a:t>
            </a:r>
            <a:endParaRPr lang="en-US" altLang="ja-JP" dirty="0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  <a:p>
            <a:r>
              <a:rPr lang="ja-JP" altLang="en-US" sz="12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（発達性協調運動アプローチ）</a:t>
            </a:r>
            <a:endParaRPr lang="en-US" altLang="ja-JP" sz="1200" dirty="0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  <a:p>
            <a:r>
              <a:rPr kumimoji="1"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・感覚統合アプローチ</a:t>
            </a:r>
            <a:endParaRPr kumimoji="1" lang="en-US" altLang="ja-JP" dirty="0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  <a:p>
            <a:r>
              <a:rPr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・心理的アプローチ</a:t>
            </a:r>
            <a:endParaRPr kumimoji="1" lang="ja-JP" altLang="en-US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</p:txBody>
      </p:sp>
      <p:sp>
        <p:nvSpPr>
          <p:cNvPr id="29" name="右矢印 28">
            <a:extLst>
              <a:ext uri="{FF2B5EF4-FFF2-40B4-BE49-F238E27FC236}">
                <a16:creationId xmlns:a16="http://schemas.microsoft.com/office/drawing/2014/main" id="{41488740-534D-A1FA-57BB-A85BE3E9F361}"/>
              </a:ext>
            </a:extLst>
          </p:cNvPr>
          <p:cNvSpPr/>
          <p:nvPr/>
        </p:nvSpPr>
        <p:spPr>
          <a:xfrm>
            <a:off x="2866117" y="6636121"/>
            <a:ext cx="1798731" cy="138499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 descr="設計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EA5D8FC-4D83-4115-6908-97A715F953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558" y="6019638"/>
            <a:ext cx="2084480" cy="226738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DE97F17-ED49-3AC7-DEC9-C0C473AAD936}"/>
              </a:ext>
            </a:extLst>
          </p:cNvPr>
          <p:cNvSpPr txBox="1"/>
          <p:nvPr/>
        </p:nvSpPr>
        <p:spPr>
          <a:xfrm>
            <a:off x="2930645" y="7097785"/>
            <a:ext cx="1579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できるようになった機能を生活に活かす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8D4A448-8D84-DA83-B130-4E03BE8175E1}"/>
              </a:ext>
            </a:extLst>
          </p:cNvPr>
          <p:cNvSpPr txBox="1"/>
          <p:nvPr/>
        </p:nvSpPr>
        <p:spPr>
          <a:xfrm>
            <a:off x="413028" y="8521700"/>
            <a:ext cx="51495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【</a:t>
            </a:r>
            <a:r>
              <a:rPr kumimoji="1"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予約受付</a:t>
            </a:r>
            <a:r>
              <a:rPr kumimoji="1"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】</a:t>
            </a:r>
          </a:p>
          <a:p>
            <a:r>
              <a:rPr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　丁寧に評価し，プログラムを行うため，対応人数に限りがあります．子供の機能を最大限に引き出し，生活に生かすことを目的としています．興味を持たれた方は</a:t>
            </a:r>
            <a:r>
              <a:rPr lang="en-US" altLang="ja-JP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QR</a:t>
            </a:r>
            <a:r>
              <a:rPr lang="ja-JP" altLang="en-US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コードよりご予約下さい．見学可能になりましたら優先的にご案内いたします．</a:t>
            </a:r>
            <a:endParaRPr kumimoji="1" lang="ja-JP" altLang="en-US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3498A21-5553-1BDF-B1E7-CD722461EC75}"/>
              </a:ext>
            </a:extLst>
          </p:cNvPr>
          <p:cNvSpPr/>
          <p:nvPr/>
        </p:nvSpPr>
        <p:spPr>
          <a:xfrm>
            <a:off x="152400" y="613725"/>
            <a:ext cx="7239000" cy="2739075"/>
          </a:xfrm>
          <a:prstGeom prst="rect">
            <a:avLst/>
          </a:prstGeom>
          <a:solidFill>
            <a:schemeClr val="accent6">
              <a:lumMod val="20000"/>
              <a:lumOff val="8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FB1ED7-C6BC-7C6D-0BEE-0145ED2C27CD}"/>
              </a:ext>
            </a:extLst>
          </p:cNvPr>
          <p:cNvSpPr/>
          <p:nvPr/>
        </p:nvSpPr>
        <p:spPr>
          <a:xfrm>
            <a:off x="5833617" y="8991600"/>
            <a:ext cx="1291853" cy="12944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FB3312D-3D92-4D1E-04C4-88FADF691FB7}"/>
              </a:ext>
            </a:extLst>
          </p:cNvPr>
          <p:cNvSpPr txBox="1"/>
          <p:nvPr/>
        </p:nvSpPr>
        <p:spPr>
          <a:xfrm>
            <a:off x="5672047" y="8716726"/>
            <a:ext cx="1707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【</a:t>
            </a:r>
            <a:r>
              <a:rPr lang="ja-JP" altLang="en-US" sz="14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予約</a:t>
            </a:r>
            <a:r>
              <a:rPr lang="en-US" altLang="ja-JP" sz="1400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QR</a:t>
            </a:r>
            <a:r>
              <a:rPr lang="ja-JP" altLang="en-US" sz="140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コード</a:t>
            </a:r>
            <a:r>
              <a:rPr lang="en-US" altLang="ja-JP" sz="1400" dirty="0">
                <a:latin typeface="UD Digi Kyokasho N-R" panose="02020400000000000000" pitchFamily="18" charset="-128"/>
                <a:ea typeface="UD Digi Kyokasho N-R" panose="02020400000000000000" pitchFamily="18" charset="-128"/>
              </a:rPr>
              <a:t>】</a:t>
            </a:r>
            <a:endParaRPr kumimoji="1" lang="ja-JP" altLang="en-US" sz="1400">
              <a:latin typeface="UD Digi Kyokasho N-R" panose="02020400000000000000" pitchFamily="18" charset="-128"/>
              <a:ea typeface="UD Digi Kyokasho N-R" panose="02020400000000000000" pitchFamily="18" charset="-128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FC482F6-89B8-ECE0-DCCC-985385631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096" y="8978900"/>
            <a:ext cx="1324551" cy="132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233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6391</TotalTime>
  <Words>468</Words>
  <Application>Microsoft Office PowerPoint</Application>
  <PresentationFormat>ユーザー設定</PresentationFormat>
  <Paragraphs>75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PowerPoint プレゼンテーション</vt:lpstr>
      <vt:lpstr>PowerPoint プレゼンテーション</vt:lpstr>
    </vt:vector>
  </TitlesOfParts>
  <Company>LITALICO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一美 新泉</cp:lastModifiedBy>
  <cp:revision>28</cp:revision>
  <cp:lastPrinted>2025-12-26T01:32:42Z</cp:lastPrinted>
  <dcterms:created xsi:type="dcterms:W3CDTF">2024-10-04T10:37:05Z</dcterms:created>
  <dcterms:modified xsi:type="dcterms:W3CDTF">2025-12-29T01:29:45Z</dcterms:modified>
</cp:coreProperties>
</file>