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FED392-88EE-4828-965E-00E1E4040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E80ADD5-3E3D-4D83-BC40-3AAD68749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EB980F-E63A-4DB5-8572-1F7B09B19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7B7DD0-8E4A-44C1-8C00-A78CCD7AA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CB310D-5BF2-4A1E-8D29-9B5ADED86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411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F990EB-3B4A-4111-8394-028DBCCE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91EADFD-756A-4D96-8782-4B6815AF6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3B8886-3A70-4C43-84B9-30305B47B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9650377-7A04-4B12-A5DB-8F05ACFAE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A66516-1782-48CE-A71F-21D898005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79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9C8E2B9-C5C1-4E15-AD02-BA429D9FA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43BBDE-2627-41B4-A7CA-907A21B4C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1B5088-C6A6-4A73-9780-8EB7DA50C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7562C8-652E-463F-B79E-E2DF0B27F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F15E13-F89E-46D0-BDCC-705275996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12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A5576E-237D-485B-A131-7115F3C7E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6821B9-953A-48E9-BBCA-D39EAF643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3C7AED-CEC9-4F83-B718-8E5B35859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13B6CA-A1B5-4CED-BFD8-B756B6568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799104-11A2-4DA1-BAB0-5BF7EE1F5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6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351B29-352A-4E1D-AAA8-39258D34A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FECCB4-8284-4E29-B68F-62430837D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387DBD-3790-4FAC-9B7D-8696DDF02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C181C1-B17D-4624-88C5-ED0308830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49D11D-9A69-4D80-9954-9CBA90D52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84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EB34A5-E5A0-47F2-BD0D-8BFA7C5BE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0A07EC-2429-43A1-813C-BB111820B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1CC54A-742B-4B39-A7FA-30FA27520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7BCC01-B5FB-4EA1-B642-1CC271E88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F89965-C661-48CF-8C77-4FD2C4D0D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F34BA7-B01C-48D8-A012-3A745FF7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670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83E665-3FB0-4F59-B91C-53CBEB860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51E280-2FC6-44A5-89BC-4253B574C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61C39E-1D03-4479-8575-A2FE74EB1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19B6FE1-E613-406F-8F6F-636556E34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F6840AB-18D8-493A-9CCA-17FB8F7B5C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E7BD6EE-6812-4864-B704-C68EFC57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22197ED-748E-4953-A47B-AE51C4AFC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2180C29-7872-4ADE-9E69-62CFF4BCB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53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42FC98-4947-48FF-8B00-20807604E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657C2A8-294C-49E1-A7C2-F904AA887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2EEB2FC-8DC3-4516-85B1-178860598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E60BC6B-7285-4466-88C4-EF5971243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48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F5C9029-C60C-454B-B392-5F7952A45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4E4487C-A1B1-4AA8-9B11-DD76C8161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BCCE65-603C-49D5-8BEF-F1ADE328E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295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40E139-CBF8-4A19-BD3D-46AF9E2C9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52FADA-4715-4DB3-A408-430BCD6EA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7CAC29-F93B-473F-96C2-AFA9AB713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0ADC4A-E65A-412C-A238-57D157117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2B26A0-ADB5-4D99-B30B-969DAC626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D848AE-4DCE-48E7-8696-712F79E39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55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5FB1F-4311-44A3-A8F8-27073C0D1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C52DED3-FBBE-4313-8505-AABF90318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286080-2772-4781-B31E-DA5211B14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FEB168-A630-4113-B0C1-59D3F348D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0C600A-EE92-4864-9180-557381D15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59080E-7A16-4F53-B29A-848CA16DE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65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C3FFBA6-23A5-4B4D-9870-42082439E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A7850D-0C35-48B0-89A5-148A4CD0D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9C2FC3-9B0C-454E-9F22-6A2C92203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051C9-07EF-4852-A553-F8FF2AC5F6A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BCD386-39BD-4035-81AE-97289C25B6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4E1FC4-7D9E-4518-BFBF-46FB6B64B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5C809-C148-4F35-805A-67785775A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42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97814A-3F57-4AF6-A820-BDA9AACE0A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1415" y="1498600"/>
            <a:ext cx="9144000" cy="238760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CB77730-ECFE-41A4-A416-FE15F497AF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B06557D-1859-4C36-ABBA-57EFB33D30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78" y="381000"/>
            <a:ext cx="4572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334EA453-3D79-4EC2-9768-EAE03042C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796" y="199972"/>
            <a:ext cx="4572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697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和田　満寛</dc:creator>
  <cp:lastModifiedBy>和田　満寛</cp:lastModifiedBy>
  <cp:revision>1</cp:revision>
  <dcterms:created xsi:type="dcterms:W3CDTF">2023-03-29T02:26:03Z</dcterms:created>
  <dcterms:modified xsi:type="dcterms:W3CDTF">2023-03-29T02:26:35Z</dcterms:modified>
</cp:coreProperties>
</file>