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317" r:id="rId2"/>
    <p:sldId id="315" r:id="rId3"/>
  </p:sldIdLst>
  <p:sldSz cx="9906000" cy="6858000" type="A4"/>
  <p:notesSz cx="6807200" cy="99393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0" roundtripDataSignature="AMtx7mj8LmGYSacXfLr6AKd2LQ/CGT0V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075" autoAdjust="0"/>
    <p:restoredTop sz="96196" autoAdjust="0"/>
  </p:normalViewPr>
  <p:slideViewPr>
    <p:cSldViewPr snapToGrid="0">
      <p:cViewPr varScale="1">
        <p:scale>
          <a:sx n="109" d="100"/>
          <a:sy n="109" d="100"/>
        </p:scale>
        <p:origin x="20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63" Type="http://schemas.openxmlformats.org/officeDocument/2006/relationships/theme" Target="theme/theme1.xml"/><Relationship Id="rId2" Type="http://schemas.openxmlformats.org/officeDocument/2006/relationships/slide" Target="slides/slide1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1" Type="http://schemas.openxmlformats.org/officeDocument/2006/relationships/presProps" Target="presProps.xml"/><Relationship Id="rId60" Type="http://customschemas.google.com/relationships/presentationmetadata" Target="metadata"/><Relationship Id="rId4" Type="http://schemas.openxmlformats.org/officeDocument/2006/relationships/notesMaster" Target="notesMasters/notesMaster1.xml"/><Relationship Id="rId6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9787" cy="498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5838" y="0"/>
            <a:ext cx="2949787" cy="498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81075" y="1243013"/>
            <a:ext cx="48450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0647"/>
            <a:ext cx="2949787" cy="49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ja-JP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4"/>
          <p:cNvSpPr txBox="1"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4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3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4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4"/>
          <p:cNvSpPr txBox="1">
            <a:spLocks noGrp="1"/>
          </p:cNvSpPr>
          <p:nvPr>
            <p:ph type="title"/>
          </p:nvPr>
        </p:nvSpPr>
        <p:spPr>
          <a:xfrm rot="5400000">
            <a:off x="5251054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4"/>
          <p:cNvSpPr txBox="1">
            <a:spLocks noGrp="1"/>
          </p:cNvSpPr>
          <p:nvPr>
            <p:ph type="body" idx="1"/>
          </p:nvPr>
        </p:nvSpPr>
        <p:spPr>
          <a:xfrm rot="5400000">
            <a:off x="917179" y="128984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4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4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6"/>
          <p:cNvSpPr txBox="1"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6"/>
          <p:cNvSpPr txBox="1"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6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6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6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7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7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7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7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7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7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8"/>
          <p:cNvSpPr txBox="1"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8"/>
          <p:cNvSpPr txBox="1"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8"/>
          <p:cNvSpPr txBox="1">
            <a:spLocks noGrp="1"/>
          </p:cNvSpPr>
          <p:nvPr>
            <p:ph type="body" idx="2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8"/>
          <p:cNvSpPr txBox="1">
            <a:spLocks noGrp="1"/>
          </p:cNvSpPr>
          <p:nvPr>
            <p:ph type="body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8"/>
          <p:cNvSpPr txBox="1">
            <a:spLocks noGrp="1"/>
          </p:cNvSpPr>
          <p:nvPr>
            <p:ph type="body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8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8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8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9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9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9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9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0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0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0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1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1"/>
          <p:cNvSpPr txBox="1">
            <a:spLocks noGrp="1"/>
          </p:cNvSpPr>
          <p:nvPr>
            <p:ph type="body"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41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41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1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1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2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2"/>
          <p:cNvSpPr>
            <a:spLocks noGrp="1"/>
          </p:cNvSpPr>
          <p:nvPr>
            <p:ph type="pic" idx="2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42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42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2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2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3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3"/>
          <p:cNvSpPr txBox="1">
            <a:spLocks noGrp="1"/>
          </p:cNvSpPr>
          <p:nvPr>
            <p:ph type="body" idx="1"/>
          </p:nvPr>
        </p:nvSpPr>
        <p:spPr>
          <a:xfrm rot="5400000">
            <a:off x="2777332" y="-270668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4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3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3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3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0572C7-2151-4513-BD8E-87863F0955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dirty="0"/>
              <a:t>構成案（</a:t>
            </a:r>
            <a:r>
              <a:rPr kumimoji="1" lang="en-US" altLang="ja-JP" sz="4400" dirty="0"/>
              <a:t>Top</a:t>
            </a:r>
            <a:r>
              <a:rPr kumimoji="1" lang="ja-JP" altLang="en-US" sz="4400" dirty="0"/>
              <a:t>ページ</a:t>
            </a:r>
            <a:r>
              <a:rPr kumimoji="1" lang="en-US" altLang="ja-JP" sz="4400" dirty="0" err="1"/>
              <a:t>psd</a:t>
            </a:r>
            <a:r>
              <a:rPr kumimoji="1" lang="ja-JP" altLang="en-US" sz="4400" dirty="0"/>
              <a:t>は別途決まり次第お渡しします。）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7F652D2-E960-4822-B992-6D6EAE1CA1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kumimoji="1" lang="ja-JP" altLang="en-US" sz="2000" dirty="0"/>
              <a:t>決まりましたら、もう少し詳しい情報をおつたえできます。</a:t>
            </a:r>
            <a:endParaRPr kumimoji="1" lang="en-US" altLang="ja-JP" sz="2000" dirty="0"/>
          </a:p>
          <a:p>
            <a:pPr algn="l"/>
            <a:r>
              <a:rPr kumimoji="1" lang="ja-JP" altLang="en-US" sz="2000" dirty="0"/>
              <a:t>この資料は作るもののみを伝える目的のものです。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1128B6-CD00-4F0D-9C87-91225441D1D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mtClean="0"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9006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54296417-8798-4C98-8C1E-3584A759E1CC}"/>
              </a:ext>
            </a:extLst>
          </p:cNvPr>
          <p:cNvCxnSpPr/>
          <p:nvPr/>
        </p:nvCxnSpPr>
        <p:spPr>
          <a:xfrm>
            <a:off x="0" y="332921"/>
            <a:ext cx="990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29B9055-EFC1-48C9-836C-6961058CDF67}"/>
              </a:ext>
            </a:extLst>
          </p:cNvPr>
          <p:cNvSpPr txBox="1"/>
          <p:nvPr/>
        </p:nvSpPr>
        <p:spPr>
          <a:xfrm>
            <a:off x="8418036" y="7763568"/>
            <a:ext cx="1311578" cy="325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17" dirty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kumimoji="1" lang="ja-JP" altLang="en-US" sz="1517" dirty="0">
                <a:latin typeface="Meiryo UI" panose="020B0604030504040204" pitchFamily="50" charset="-128"/>
                <a:ea typeface="Meiryo UI" panose="020B0604030504040204" pitchFamily="50" charset="-128"/>
              </a:rPr>
              <a:t>秒後に</a:t>
            </a:r>
            <a:r>
              <a:rPr kumimoji="1" lang="en-US" altLang="ja-JP" sz="1517" dirty="0">
                <a:latin typeface="Meiryo UI" panose="020B0604030504040204" pitchFamily="50" charset="-128"/>
                <a:ea typeface="Meiryo UI" panose="020B0604030504040204" pitchFamily="50" charset="-128"/>
              </a:rPr>
              <a:t>top</a:t>
            </a:r>
            <a:r>
              <a:rPr kumimoji="1" lang="ja-JP" altLang="en-US" sz="1517" dirty="0">
                <a:latin typeface="Meiryo UI" panose="020B0604030504040204" pitchFamily="50" charset="-128"/>
                <a:ea typeface="Meiryo UI" panose="020B0604030504040204" pitchFamily="50" charset="-128"/>
              </a:rPr>
              <a:t>へ</a:t>
            </a:r>
          </a:p>
        </p:txBody>
      </p:sp>
      <p:sp>
        <p:nvSpPr>
          <p:cNvPr id="53" name="スライド番号プレースホルダー 2">
            <a:extLst>
              <a:ext uri="{FF2B5EF4-FFF2-40B4-BE49-F238E27FC236}">
                <a16:creationId xmlns:a16="http://schemas.microsoft.com/office/drawing/2014/main" id="{6CC07B46-9885-4899-9BC8-9F2177F5ADC9}"/>
              </a:ext>
            </a:extLst>
          </p:cNvPr>
          <p:cNvSpPr txBox="1">
            <a:spLocks/>
          </p:cNvSpPr>
          <p:nvPr/>
        </p:nvSpPr>
        <p:spPr>
          <a:xfrm>
            <a:off x="7022211" y="639568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23907632-4D37-472D-ACF8-FE0BB18A2552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E34951C2-0EF7-4171-B4BE-EFB008BABE70}"/>
              </a:ext>
            </a:extLst>
          </p:cNvPr>
          <p:cNvSpPr/>
          <p:nvPr/>
        </p:nvSpPr>
        <p:spPr>
          <a:xfrm>
            <a:off x="3748818" y="1037242"/>
            <a:ext cx="2430284" cy="1636458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517" dirty="0">
                <a:latin typeface="Meiryo UI" panose="020B0604030504040204" pitchFamily="50" charset="-128"/>
                <a:ea typeface="Meiryo UI" panose="020B0604030504040204" pitchFamily="50" charset="-128"/>
              </a:rPr>
              <a:t>こんにちは●●さん！</a:t>
            </a:r>
            <a:endParaRPr lang="en-US" altLang="ja-JP" sz="1517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517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517" dirty="0"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ja-JP" altLang="en-US" sz="1517" dirty="0">
                <a:latin typeface="Meiryo UI" panose="020B0604030504040204" pitchFamily="50" charset="-128"/>
                <a:ea typeface="Meiryo UI" panose="020B0604030504040204" pitchFamily="50" charset="-128"/>
              </a:rPr>
              <a:t>扉を開けて</a:t>
            </a:r>
            <a:endParaRPr lang="en-US" altLang="ja-JP" sz="1517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517" dirty="0">
                <a:latin typeface="Meiryo UI" panose="020B0604030504040204" pitchFamily="50" charset="-128"/>
                <a:ea typeface="Meiryo UI" panose="020B0604030504040204" pitchFamily="50" charset="-128"/>
              </a:rPr>
              <a:t>2. </a:t>
            </a:r>
            <a:r>
              <a:rPr lang="ja-JP" altLang="en-US" sz="1517" dirty="0">
                <a:latin typeface="Meiryo UI" panose="020B0604030504040204" pitchFamily="50" charset="-128"/>
                <a:ea typeface="Meiryo UI" panose="020B0604030504040204" pitchFamily="50" charset="-128"/>
              </a:rPr>
              <a:t>商品を選んで取り出して</a:t>
            </a:r>
            <a:endParaRPr lang="en-US" altLang="ja-JP" sz="1517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517" dirty="0">
                <a:latin typeface="Meiryo UI" panose="020B0604030504040204" pitchFamily="50" charset="-128"/>
                <a:ea typeface="Meiryo UI" panose="020B0604030504040204" pitchFamily="50" charset="-128"/>
              </a:rPr>
              <a:t>3. </a:t>
            </a:r>
            <a:r>
              <a:rPr lang="ja-JP" altLang="en-US" sz="1517" dirty="0">
                <a:latin typeface="Meiryo UI" panose="020B0604030504040204" pitchFamily="50" charset="-128"/>
                <a:ea typeface="Meiryo UI" panose="020B0604030504040204" pitchFamily="50" charset="-128"/>
              </a:rPr>
              <a:t>商品</a:t>
            </a:r>
            <a:r>
              <a:rPr lang="en-US" altLang="ja-JP" sz="1517" dirty="0">
                <a:latin typeface="Meiryo UI" panose="020B0604030504040204" pitchFamily="50" charset="-128"/>
                <a:ea typeface="Meiryo UI" panose="020B0604030504040204" pitchFamily="50" charset="-128"/>
              </a:rPr>
              <a:t>QR</a:t>
            </a:r>
            <a:r>
              <a:rPr lang="ja-JP" altLang="en-US" sz="1517" dirty="0">
                <a:latin typeface="Meiryo UI" panose="020B0604030504040204" pitchFamily="50" charset="-128"/>
                <a:ea typeface="Meiryo UI" panose="020B0604030504040204" pitchFamily="50" charset="-128"/>
              </a:rPr>
              <a:t>をかざして登録</a:t>
            </a:r>
            <a:endParaRPr lang="en-US" altLang="ja-JP" sz="1517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517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6" name="図 75">
            <a:extLst>
              <a:ext uri="{FF2B5EF4-FFF2-40B4-BE49-F238E27FC236}">
                <a16:creationId xmlns:a16="http://schemas.microsoft.com/office/drawing/2014/main" id="{5868E59B-C781-4203-96A0-A9F9CDB3E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182" y="954598"/>
            <a:ext cx="2820411" cy="176275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21EF938B-B15B-4236-AF91-CACBD05F2471}"/>
              </a:ext>
            </a:extLst>
          </p:cNvPr>
          <p:cNvSpPr/>
          <p:nvPr/>
        </p:nvSpPr>
        <p:spPr>
          <a:xfrm>
            <a:off x="7025417" y="954598"/>
            <a:ext cx="2535807" cy="1719102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ja-JP" altLang="en-US" sz="1517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0" name="四角形: 角を丸くする 79">
            <a:extLst>
              <a:ext uri="{FF2B5EF4-FFF2-40B4-BE49-F238E27FC236}">
                <a16:creationId xmlns:a16="http://schemas.microsoft.com/office/drawing/2014/main" id="{AD6FD2C0-BB64-4662-B760-937BBA581400}"/>
              </a:ext>
            </a:extLst>
          </p:cNvPr>
          <p:cNvSpPr/>
          <p:nvPr/>
        </p:nvSpPr>
        <p:spPr>
          <a:xfrm>
            <a:off x="7200301" y="1964875"/>
            <a:ext cx="1016001" cy="3175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</a:rPr>
              <a:t>左の扉を</a:t>
            </a:r>
            <a:endParaRPr kumimoji="1" lang="en-US" altLang="ja-JP" sz="1000" b="1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000" b="1" dirty="0">
                <a:solidFill>
                  <a:schemeClr val="tx1"/>
                </a:solidFill>
              </a:rPr>
              <a:t>開ける</a:t>
            </a:r>
          </a:p>
        </p:txBody>
      </p:sp>
      <p:sp>
        <p:nvSpPr>
          <p:cNvPr id="81" name="四角形: 角を丸くする 80">
            <a:extLst>
              <a:ext uri="{FF2B5EF4-FFF2-40B4-BE49-F238E27FC236}">
                <a16:creationId xmlns:a16="http://schemas.microsoft.com/office/drawing/2014/main" id="{2B6BC702-15AE-491F-9CF2-EBED1ED7FB58}"/>
              </a:ext>
            </a:extLst>
          </p:cNvPr>
          <p:cNvSpPr/>
          <p:nvPr/>
        </p:nvSpPr>
        <p:spPr>
          <a:xfrm>
            <a:off x="8372451" y="1964875"/>
            <a:ext cx="1047749" cy="3175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</a:rPr>
              <a:t>右の扉を</a:t>
            </a:r>
            <a:endParaRPr kumimoji="1" lang="en-US" altLang="ja-JP" sz="1000" b="1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000" b="1" dirty="0">
                <a:solidFill>
                  <a:schemeClr val="tx1"/>
                </a:solidFill>
              </a:rPr>
              <a:t>開ける</a:t>
            </a:r>
          </a:p>
        </p:txBody>
      </p:sp>
      <p:sp>
        <p:nvSpPr>
          <p:cNvPr id="82" name="四角形: 角を丸くする 81">
            <a:extLst>
              <a:ext uri="{FF2B5EF4-FFF2-40B4-BE49-F238E27FC236}">
                <a16:creationId xmlns:a16="http://schemas.microsoft.com/office/drawing/2014/main" id="{8AA96930-2CFC-4AA7-9224-B813B7438EAB}"/>
              </a:ext>
            </a:extLst>
          </p:cNvPr>
          <p:cNvSpPr/>
          <p:nvPr/>
        </p:nvSpPr>
        <p:spPr>
          <a:xfrm>
            <a:off x="8573039" y="2344887"/>
            <a:ext cx="787189" cy="2377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b="1" dirty="0">
                <a:solidFill>
                  <a:schemeClr val="tx1"/>
                </a:solidFill>
              </a:rPr>
              <a:t>おしまい</a:t>
            </a:r>
          </a:p>
        </p:txBody>
      </p:sp>
      <p:sp>
        <p:nvSpPr>
          <p:cNvPr id="86" name="四角形: 角を丸くする 85">
            <a:extLst>
              <a:ext uri="{FF2B5EF4-FFF2-40B4-BE49-F238E27FC236}">
                <a16:creationId xmlns:a16="http://schemas.microsoft.com/office/drawing/2014/main" id="{A2CE3ED6-98DC-4B63-96A1-CE15FFA14DAA}"/>
              </a:ext>
            </a:extLst>
          </p:cNvPr>
          <p:cNvSpPr/>
          <p:nvPr/>
        </p:nvSpPr>
        <p:spPr>
          <a:xfrm>
            <a:off x="5235622" y="2358066"/>
            <a:ext cx="781050" cy="23592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50" b="1" dirty="0">
                <a:solidFill>
                  <a:schemeClr val="tx1"/>
                </a:solidFill>
              </a:rPr>
              <a:t>OK</a:t>
            </a:r>
            <a:endParaRPr kumimoji="1" lang="ja-JP" altLang="en-US" sz="1050" b="1" dirty="0">
              <a:solidFill>
                <a:schemeClr val="tx1"/>
              </a:solidFill>
            </a:endParaRP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A6BDEF2A-02C5-4070-9913-CA8F9C6B21B9}"/>
              </a:ext>
            </a:extLst>
          </p:cNvPr>
          <p:cNvSpPr txBox="1"/>
          <p:nvPr/>
        </p:nvSpPr>
        <p:spPr>
          <a:xfrm>
            <a:off x="7104269" y="1008843"/>
            <a:ext cx="1210294" cy="883802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noAutofit/>
          </a:bodyPr>
          <a:lstStyle/>
          <a:p>
            <a:r>
              <a:rPr kumimoji="1"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在庫情報</a:t>
            </a:r>
          </a:p>
        </p:txBody>
      </p: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B37EBD65-2F07-4CE6-9994-7ED412944C8D}"/>
              </a:ext>
            </a:extLst>
          </p:cNvPr>
          <p:cNvSpPr txBox="1"/>
          <p:nvPr/>
        </p:nvSpPr>
        <p:spPr>
          <a:xfrm>
            <a:off x="8408932" y="1008843"/>
            <a:ext cx="1096775" cy="89357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noAutofit/>
          </a:bodyPr>
          <a:lstStyle/>
          <a:p>
            <a:r>
              <a:rPr kumimoji="1"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お客さまのカート</a:t>
            </a:r>
          </a:p>
        </p:txBody>
      </p:sp>
      <p:graphicFrame>
        <p:nvGraphicFramePr>
          <p:cNvPr id="111" name="表 10">
            <a:extLst>
              <a:ext uri="{FF2B5EF4-FFF2-40B4-BE49-F238E27FC236}">
                <a16:creationId xmlns:a16="http://schemas.microsoft.com/office/drawing/2014/main" id="{7949401B-C30B-406B-A865-1709FD2E09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426485"/>
              </p:ext>
            </p:extLst>
          </p:nvPr>
        </p:nvGraphicFramePr>
        <p:xfrm>
          <a:off x="7198638" y="1285096"/>
          <a:ext cx="1041922" cy="47671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20961">
                  <a:extLst>
                    <a:ext uri="{9D8B030D-6E8A-4147-A177-3AD203B41FA5}">
                      <a16:colId xmlns:a16="http://schemas.microsoft.com/office/drawing/2014/main" val="620629905"/>
                    </a:ext>
                  </a:extLst>
                </a:gridCol>
                <a:gridCol w="520961">
                  <a:extLst>
                    <a:ext uri="{9D8B030D-6E8A-4147-A177-3AD203B41FA5}">
                      <a16:colId xmlns:a16="http://schemas.microsoft.com/office/drawing/2014/main" val="2945891962"/>
                    </a:ext>
                  </a:extLst>
                </a:gridCol>
              </a:tblGrid>
              <a:tr h="1589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600" dirty="0"/>
                        <a:t>左</a:t>
                      </a:r>
                      <a:r>
                        <a:rPr kumimoji="1" lang="ja-JP" altLang="en-US" sz="6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の商品</a:t>
                      </a:r>
                      <a:endParaRPr kumimoji="1" lang="en-US" altLang="ja-JP" sz="600" dirty="0"/>
                    </a:p>
                  </a:txBody>
                  <a:tcPr marL="62455" marR="62455" marT="28388" marB="28388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600" dirty="0"/>
                        <a:t>右の商品</a:t>
                      </a:r>
                      <a:endParaRPr kumimoji="1" lang="ja-JP" altLang="en-US" sz="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2455" marR="62455" marT="28388" marB="28388"/>
                </a:tc>
                <a:extLst>
                  <a:ext uri="{0D108BD9-81ED-4DB2-BD59-A6C34878D82A}">
                    <a16:rowId xmlns:a16="http://schemas.microsoft.com/office/drawing/2014/main" val="386710191"/>
                  </a:ext>
                </a:extLst>
              </a:tr>
              <a:tr h="1589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600" dirty="0"/>
                        <a:t>牛乳</a:t>
                      </a:r>
                      <a:endParaRPr kumimoji="1" lang="ja-JP" altLang="en-US" sz="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2455" marR="62455" marT="28388" marB="28388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600" dirty="0"/>
                        <a:t>バナナ</a:t>
                      </a:r>
                      <a:endParaRPr kumimoji="1" lang="ja-JP" altLang="en-US" sz="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2455" marR="62455" marT="28388" marB="28388"/>
                </a:tc>
                <a:extLst>
                  <a:ext uri="{0D108BD9-81ED-4DB2-BD59-A6C34878D82A}">
                    <a16:rowId xmlns:a16="http://schemas.microsoft.com/office/drawing/2014/main" val="2853611616"/>
                  </a:ext>
                </a:extLst>
              </a:tr>
              <a:tr h="1589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600" dirty="0"/>
                        <a:t>リンゴ</a:t>
                      </a:r>
                      <a:endParaRPr kumimoji="1" lang="ja-JP" altLang="en-US" sz="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2455" marR="62455" marT="28388" marB="28388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600" dirty="0"/>
                        <a:t>チーズ</a:t>
                      </a:r>
                      <a:endParaRPr kumimoji="1" lang="ja-JP" altLang="en-US" sz="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2455" marR="62455" marT="28388" marB="28388"/>
                </a:tc>
                <a:extLst>
                  <a:ext uri="{0D108BD9-81ED-4DB2-BD59-A6C34878D82A}">
                    <a16:rowId xmlns:a16="http://schemas.microsoft.com/office/drawing/2014/main" val="3734845896"/>
                  </a:ext>
                </a:extLst>
              </a:tr>
            </a:tbl>
          </a:graphicData>
        </a:graphic>
      </p:graphicFrame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3DAC8A4-0BFC-47AA-A36F-ED96AD20607A}"/>
              </a:ext>
            </a:extLst>
          </p:cNvPr>
          <p:cNvGrpSpPr/>
          <p:nvPr/>
        </p:nvGrpSpPr>
        <p:grpSpPr>
          <a:xfrm>
            <a:off x="8511726" y="1342126"/>
            <a:ext cx="932567" cy="328429"/>
            <a:chOff x="8511726" y="1342126"/>
            <a:chExt cx="932567" cy="328429"/>
          </a:xfrm>
        </p:grpSpPr>
        <p:sp>
          <p:nvSpPr>
            <p:cNvPr id="61" name="四角形: 角を丸くする 60">
              <a:extLst>
                <a:ext uri="{FF2B5EF4-FFF2-40B4-BE49-F238E27FC236}">
                  <a16:creationId xmlns:a16="http://schemas.microsoft.com/office/drawing/2014/main" id="{E5F0F68F-F1D0-44BB-ACF6-2401AC8DDF68}"/>
                </a:ext>
              </a:extLst>
            </p:cNvPr>
            <p:cNvSpPr/>
            <p:nvPr/>
          </p:nvSpPr>
          <p:spPr>
            <a:xfrm>
              <a:off x="8511726" y="1342126"/>
              <a:ext cx="932567" cy="13170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6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700" b="1" dirty="0">
                  <a:solidFill>
                    <a:schemeClr val="tx1"/>
                  </a:solidFill>
                </a:rPr>
                <a:t>牛乳</a:t>
              </a:r>
              <a:r>
                <a:rPr kumimoji="1" lang="en-US" altLang="ja-JP" sz="700" b="1" dirty="0">
                  <a:solidFill>
                    <a:schemeClr val="tx1"/>
                  </a:solidFill>
                </a:rPr>
                <a:t>         1</a:t>
              </a:r>
              <a:endParaRPr kumimoji="1" lang="ja-JP" altLang="en-US" sz="700" b="1" dirty="0">
                <a:solidFill>
                  <a:schemeClr val="tx1"/>
                </a:solidFill>
              </a:endParaRPr>
            </a:p>
          </p:txBody>
        </p:sp>
        <p:sp>
          <p:nvSpPr>
            <p:cNvPr id="72" name="四角形: 角を丸くする 71">
              <a:extLst>
                <a:ext uri="{FF2B5EF4-FFF2-40B4-BE49-F238E27FC236}">
                  <a16:creationId xmlns:a16="http://schemas.microsoft.com/office/drawing/2014/main" id="{64040C50-A71E-4560-9B77-9A0F7230BA90}"/>
                </a:ext>
              </a:extLst>
            </p:cNvPr>
            <p:cNvSpPr/>
            <p:nvPr/>
          </p:nvSpPr>
          <p:spPr>
            <a:xfrm>
              <a:off x="8511726" y="1538852"/>
              <a:ext cx="932567" cy="13170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6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700" b="1" dirty="0">
                  <a:solidFill>
                    <a:schemeClr val="tx1"/>
                  </a:solidFill>
                </a:rPr>
                <a:t>リンゴ　　  </a:t>
              </a:r>
              <a:r>
                <a:rPr kumimoji="1" lang="en-US" altLang="ja-JP" sz="700" b="1" dirty="0">
                  <a:solidFill>
                    <a:schemeClr val="tx1"/>
                  </a:solidFill>
                </a:rPr>
                <a:t>5</a:t>
              </a:r>
              <a:endParaRPr kumimoji="1" lang="ja-JP" altLang="en-US" sz="700" b="1" dirty="0">
                <a:solidFill>
                  <a:schemeClr val="tx1"/>
                </a:solidFill>
              </a:endParaRPr>
            </a:p>
          </p:txBody>
        </p:sp>
        <p:sp>
          <p:nvSpPr>
            <p:cNvPr id="77" name="楕円 76">
              <a:extLst>
                <a:ext uri="{FF2B5EF4-FFF2-40B4-BE49-F238E27FC236}">
                  <a16:creationId xmlns:a16="http://schemas.microsoft.com/office/drawing/2014/main" id="{3894866E-D049-41EC-9E52-BD5FE5FAEE35}"/>
                </a:ext>
              </a:extLst>
            </p:cNvPr>
            <p:cNvSpPr/>
            <p:nvPr/>
          </p:nvSpPr>
          <p:spPr>
            <a:xfrm>
              <a:off x="9157644" y="1352945"/>
              <a:ext cx="103039" cy="10303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000" dirty="0"/>
                <a:t>+</a:t>
              </a:r>
              <a:endParaRPr kumimoji="1" lang="ja-JP" altLang="en-US" sz="1000" dirty="0"/>
            </a:p>
          </p:txBody>
        </p:sp>
        <p:sp>
          <p:nvSpPr>
            <p:cNvPr id="79" name="楕円 78">
              <a:extLst>
                <a:ext uri="{FF2B5EF4-FFF2-40B4-BE49-F238E27FC236}">
                  <a16:creationId xmlns:a16="http://schemas.microsoft.com/office/drawing/2014/main" id="{3F85D109-48C1-4E61-80AC-7A2220D3A746}"/>
                </a:ext>
              </a:extLst>
            </p:cNvPr>
            <p:cNvSpPr/>
            <p:nvPr/>
          </p:nvSpPr>
          <p:spPr>
            <a:xfrm>
              <a:off x="9315024" y="1352945"/>
              <a:ext cx="103039" cy="10303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00" dirty="0"/>
            </a:p>
          </p:txBody>
        </p:sp>
        <p:cxnSp>
          <p:nvCxnSpPr>
            <p:cNvPr id="83" name="直線コネクタ 82">
              <a:extLst>
                <a:ext uri="{FF2B5EF4-FFF2-40B4-BE49-F238E27FC236}">
                  <a16:creationId xmlns:a16="http://schemas.microsoft.com/office/drawing/2014/main" id="{70ECA77A-A39A-4E4F-A52D-AA3C7C650411}"/>
                </a:ext>
              </a:extLst>
            </p:cNvPr>
            <p:cNvCxnSpPr>
              <a:cxnSpLocks/>
              <a:stCxn id="79" idx="2"/>
              <a:endCxn id="79" idx="6"/>
            </p:cNvCxnSpPr>
            <p:nvPr/>
          </p:nvCxnSpPr>
          <p:spPr>
            <a:xfrm>
              <a:off x="9331355" y="1404465"/>
              <a:ext cx="70377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楕円 86">
              <a:extLst>
                <a:ext uri="{FF2B5EF4-FFF2-40B4-BE49-F238E27FC236}">
                  <a16:creationId xmlns:a16="http://schemas.microsoft.com/office/drawing/2014/main" id="{A9D5E1B5-8CDD-4EB5-B656-432B0F516CE5}"/>
                </a:ext>
              </a:extLst>
            </p:cNvPr>
            <p:cNvSpPr/>
            <p:nvPr/>
          </p:nvSpPr>
          <p:spPr>
            <a:xfrm>
              <a:off x="9157644" y="1549671"/>
              <a:ext cx="103039" cy="10303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000" dirty="0"/>
                <a:t>+</a:t>
              </a:r>
              <a:endParaRPr kumimoji="1" lang="ja-JP" altLang="en-US" sz="1000" dirty="0"/>
            </a:p>
          </p:txBody>
        </p:sp>
        <p:sp>
          <p:nvSpPr>
            <p:cNvPr id="88" name="楕円 87">
              <a:extLst>
                <a:ext uri="{FF2B5EF4-FFF2-40B4-BE49-F238E27FC236}">
                  <a16:creationId xmlns:a16="http://schemas.microsoft.com/office/drawing/2014/main" id="{9CCDB627-B0D2-4DC9-8D13-FE5A6A1F3502}"/>
                </a:ext>
              </a:extLst>
            </p:cNvPr>
            <p:cNvSpPr/>
            <p:nvPr/>
          </p:nvSpPr>
          <p:spPr>
            <a:xfrm>
              <a:off x="9315024" y="1549671"/>
              <a:ext cx="103039" cy="10303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00" dirty="0"/>
            </a:p>
          </p:txBody>
        </p:sp>
        <p:cxnSp>
          <p:nvCxnSpPr>
            <p:cNvPr id="89" name="直線コネクタ 88">
              <a:extLst>
                <a:ext uri="{FF2B5EF4-FFF2-40B4-BE49-F238E27FC236}">
                  <a16:creationId xmlns:a16="http://schemas.microsoft.com/office/drawing/2014/main" id="{5EB6DA34-A8C3-4AF6-BDA7-2876BCDB6E15}"/>
                </a:ext>
              </a:extLst>
            </p:cNvPr>
            <p:cNvCxnSpPr>
              <a:cxnSpLocks/>
              <a:stCxn id="88" idx="2"/>
              <a:endCxn id="88" idx="6"/>
            </p:cNvCxnSpPr>
            <p:nvPr/>
          </p:nvCxnSpPr>
          <p:spPr>
            <a:xfrm>
              <a:off x="9331355" y="1601190"/>
              <a:ext cx="70377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0" name="図 89">
            <a:extLst>
              <a:ext uri="{FF2B5EF4-FFF2-40B4-BE49-F238E27FC236}">
                <a16:creationId xmlns:a16="http://schemas.microsoft.com/office/drawing/2014/main" id="{F55F6BF9-E6A1-40C2-ACCA-D31E2030F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69" y="1071028"/>
            <a:ext cx="2798414" cy="174900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4E8C331D-3854-4D79-92C1-70FFEC27B708}"/>
              </a:ext>
            </a:extLst>
          </p:cNvPr>
          <p:cNvSpPr/>
          <p:nvPr/>
        </p:nvSpPr>
        <p:spPr>
          <a:xfrm>
            <a:off x="753421" y="1153027"/>
            <a:ext cx="2411330" cy="1623695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ja-JP" altLang="en-US" sz="1517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2" name="四角形: 角を丸くする 91">
            <a:extLst>
              <a:ext uri="{FF2B5EF4-FFF2-40B4-BE49-F238E27FC236}">
                <a16:creationId xmlns:a16="http://schemas.microsoft.com/office/drawing/2014/main" id="{481B5963-C317-4093-8357-C7E34446717F}"/>
              </a:ext>
            </a:extLst>
          </p:cNvPr>
          <p:cNvSpPr/>
          <p:nvPr/>
        </p:nvSpPr>
        <p:spPr>
          <a:xfrm>
            <a:off x="2280298" y="2443310"/>
            <a:ext cx="781050" cy="23592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b="1" dirty="0">
                <a:solidFill>
                  <a:schemeClr val="tx1"/>
                </a:solidFill>
              </a:rPr>
              <a:t>進む</a:t>
            </a:r>
          </a:p>
        </p:txBody>
      </p:sp>
      <p:sp>
        <p:nvSpPr>
          <p:cNvPr id="93" name="四角形: 角を丸くする 92">
            <a:extLst>
              <a:ext uri="{FF2B5EF4-FFF2-40B4-BE49-F238E27FC236}">
                <a16:creationId xmlns:a16="http://schemas.microsoft.com/office/drawing/2014/main" id="{7F0E3BAA-6E95-4A07-AE55-753B1811FF36}"/>
              </a:ext>
            </a:extLst>
          </p:cNvPr>
          <p:cNvSpPr/>
          <p:nvPr/>
        </p:nvSpPr>
        <p:spPr>
          <a:xfrm>
            <a:off x="987536" y="1573492"/>
            <a:ext cx="1354583" cy="19130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50" b="1" dirty="0">
                <a:solidFill>
                  <a:schemeClr val="tx1"/>
                </a:solidFill>
              </a:rPr>
              <a:t>牛乳</a:t>
            </a:r>
            <a:r>
              <a:rPr kumimoji="1" lang="en-US" altLang="ja-JP" sz="1050" b="1" dirty="0">
                <a:solidFill>
                  <a:schemeClr val="tx1"/>
                </a:solidFill>
              </a:rPr>
              <a:t>         5</a:t>
            </a:r>
            <a:endParaRPr kumimoji="1" lang="ja-JP" altLang="en-US" sz="1050" b="1" dirty="0">
              <a:solidFill>
                <a:schemeClr val="tx1"/>
              </a:solidFill>
            </a:endParaRPr>
          </a:p>
        </p:txBody>
      </p:sp>
      <p:sp>
        <p:nvSpPr>
          <p:cNvPr id="104" name="四角形: 角を丸くする 103">
            <a:extLst>
              <a:ext uri="{FF2B5EF4-FFF2-40B4-BE49-F238E27FC236}">
                <a16:creationId xmlns:a16="http://schemas.microsoft.com/office/drawing/2014/main" id="{8D3CB94B-3C42-4AE5-A558-3319F6570FE3}"/>
              </a:ext>
            </a:extLst>
          </p:cNvPr>
          <p:cNvSpPr/>
          <p:nvPr/>
        </p:nvSpPr>
        <p:spPr>
          <a:xfrm>
            <a:off x="987536" y="1859242"/>
            <a:ext cx="1354583" cy="19130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50" b="1" dirty="0">
                <a:solidFill>
                  <a:schemeClr val="tx1"/>
                </a:solidFill>
              </a:rPr>
              <a:t>リンゴ　　  </a:t>
            </a:r>
            <a:r>
              <a:rPr kumimoji="1" lang="en-US" altLang="ja-JP" sz="1050" b="1" dirty="0">
                <a:solidFill>
                  <a:schemeClr val="tx1"/>
                </a:solidFill>
              </a:rPr>
              <a:t>5</a:t>
            </a:r>
            <a:endParaRPr kumimoji="1" lang="ja-JP" altLang="en-US" sz="1050" b="1" dirty="0">
              <a:solidFill>
                <a:schemeClr val="tx1"/>
              </a:solidFill>
            </a:endParaRPr>
          </a:p>
        </p:txBody>
      </p:sp>
      <p:sp>
        <p:nvSpPr>
          <p:cNvPr id="105" name="四角形: 角を丸くする 104">
            <a:extLst>
              <a:ext uri="{FF2B5EF4-FFF2-40B4-BE49-F238E27FC236}">
                <a16:creationId xmlns:a16="http://schemas.microsoft.com/office/drawing/2014/main" id="{1FEF5605-42ED-4A69-B5D3-79AC544DEC4E}"/>
              </a:ext>
            </a:extLst>
          </p:cNvPr>
          <p:cNvSpPr/>
          <p:nvPr/>
        </p:nvSpPr>
        <p:spPr>
          <a:xfrm>
            <a:off x="987536" y="2154517"/>
            <a:ext cx="1354583" cy="19130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50" b="1" dirty="0">
                <a:solidFill>
                  <a:schemeClr val="tx1"/>
                </a:solidFill>
              </a:rPr>
              <a:t>チーズ　　 </a:t>
            </a:r>
            <a:r>
              <a:rPr kumimoji="1" lang="en-US" altLang="ja-JP" sz="1050" b="1" dirty="0">
                <a:solidFill>
                  <a:schemeClr val="tx1"/>
                </a:solidFill>
              </a:rPr>
              <a:t>0</a:t>
            </a:r>
            <a:endParaRPr kumimoji="1" lang="ja-JP" altLang="en-US" sz="1050" b="1" dirty="0">
              <a:solidFill>
                <a:schemeClr val="tx1"/>
              </a:solidFill>
            </a:endParaRPr>
          </a:p>
        </p:txBody>
      </p:sp>
      <p:sp>
        <p:nvSpPr>
          <p:cNvPr id="106" name="楕円 105">
            <a:extLst>
              <a:ext uri="{FF2B5EF4-FFF2-40B4-BE49-F238E27FC236}">
                <a16:creationId xmlns:a16="http://schemas.microsoft.com/office/drawing/2014/main" id="{9AAB7DC5-9593-4604-BA58-F7A72B2D923A}"/>
              </a:ext>
            </a:extLst>
          </p:cNvPr>
          <p:cNvSpPr/>
          <p:nvPr/>
        </p:nvSpPr>
        <p:spPr>
          <a:xfrm>
            <a:off x="1925752" y="1589207"/>
            <a:ext cx="149667" cy="14966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+</a:t>
            </a:r>
            <a:endParaRPr kumimoji="1" lang="ja-JP" altLang="en-US" dirty="0"/>
          </a:p>
        </p:txBody>
      </p:sp>
      <p:sp>
        <p:nvSpPr>
          <p:cNvPr id="107" name="楕円 106">
            <a:extLst>
              <a:ext uri="{FF2B5EF4-FFF2-40B4-BE49-F238E27FC236}">
                <a16:creationId xmlns:a16="http://schemas.microsoft.com/office/drawing/2014/main" id="{6D8A3020-8596-448D-B152-1178C62E0C1C}"/>
              </a:ext>
            </a:extLst>
          </p:cNvPr>
          <p:cNvSpPr/>
          <p:nvPr/>
        </p:nvSpPr>
        <p:spPr>
          <a:xfrm>
            <a:off x="2154352" y="1589207"/>
            <a:ext cx="149667" cy="14966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08" name="直線コネクタ 107">
            <a:extLst>
              <a:ext uri="{FF2B5EF4-FFF2-40B4-BE49-F238E27FC236}">
                <a16:creationId xmlns:a16="http://schemas.microsoft.com/office/drawing/2014/main" id="{C8646063-BEA7-43CB-A26E-88DD13F1AEED}"/>
              </a:ext>
            </a:extLst>
          </p:cNvPr>
          <p:cNvCxnSpPr>
            <a:cxnSpLocks/>
            <a:stCxn id="107" idx="2"/>
            <a:endCxn id="107" idx="6"/>
          </p:cNvCxnSpPr>
          <p:nvPr/>
        </p:nvCxnSpPr>
        <p:spPr>
          <a:xfrm>
            <a:off x="2178073" y="1664041"/>
            <a:ext cx="1022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楕円 108">
            <a:extLst>
              <a:ext uri="{FF2B5EF4-FFF2-40B4-BE49-F238E27FC236}">
                <a16:creationId xmlns:a16="http://schemas.microsoft.com/office/drawing/2014/main" id="{07E6C6F3-DB86-4F06-AF82-5F8B1588F898}"/>
              </a:ext>
            </a:extLst>
          </p:cNvPr>
          <p:cNvSpPr/>
          <p:nvPr/>
        </p:nvSpPr>
        <p:spPr>
          <a:xfrm>
            <a:off x="1925752" y="1874957"/>
            <a:ext cx="149667" cy="14966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+</a:t>
            </a:r>
            <a:endParaRPr kumimoji="1" lang="ja-JP" altLang="en-US" dirty="0"/>
          </a:p>
        </p:txBody>
      </p:sp>
      <p:sp>
        <p:nvSpPr>
          <p:cNvPr id="113" name="楕円 112">
            <a:extLst>
              <a:ext uri="{FF2B5EF4-FFF2-40B4-BE49-F238E27FC236}">
                <a16:creationId xmlns:a16="http://schemas.microsoft.com/office/drawing/2014/main" id="{0D7E7D2F-FF75-4B18-9C1E-D7AC66D601B6}"/>
              </a:ext>
            </a:extLst>
          </p:cNvPr>
          <p:cNvSpPr/>
          <p:nvPr/>
        </p:nvSpPr>
        <p:spPr>
          <a:xfrm>
            <a:off x="2154352" y="1874957"/>
            <a:ext cx="149667" cy="14966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14" name="直線コネクタ 113">
            <a:extLst>
              <a:ext uri="{FF2B5EF4-FFF2-40B4-BE49-F238E27FC236}">
                <a16:creationId xmlns:a16="http://schemas.microsoft.com/office/drawing/2014/main" id="{0EF076D1-CE73-464D-A848-D162FEA3E1A5}"/>
              </a:ext>
            </a:extLst>
          </p:cNvPr>
          <p:cNvCxnSpPr>
            <a:cxnSpLocks/>
            <a:stCxn id="113" idx="2"/>
            <a:endCxn id="113" idx="6"/>
          </p:cNvCxnSpPr>
          <p:nvPr/>
        </p:nvCxnSpPr>
        <p:spPr>
          <a:xfrm>
            <a:off x="2178073" y="1949791"/>
            <a:ext cx="1022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楕円 114">
            <a:extLst>
              <a:ext uri="{FF2B5EF4-FFF2-40B4-BE49-F238E27FC236}">
                <a16:creationId xmlns:a16="http://schemas.microsoft.com/office/drawing/2014/main" id="{147D618A-9FA9-4BAD-AE82-BC5A73478939}"/>
              </a:ext>
            </a:extLst>
          </p:cNvPr>
          <p:cNvSpPr/>
          <p:nvPr/>
        </p:nvSpPr>
        <p:spPr>
          <a:xfrm>
            <a:off x="1925752" y="2172613"/>
            <a:ext cx="149667" cy="14966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+</a:t>
            </a:r>
            <a:endParaRPr kumimoji="1" lang="ja-JP" altLang="en-US" dirty="0"/>
          </a:p>
        </p:txBody>
      </p:sp>
      <p:sp>
        <p:nvSpPr>
          <p:cNvPr id="118" name="楕円 117">
            <a:extLst>
              <a:ext uri="{FF2B5EF4-FFF2-40B4-BE49-F238E27FC236}">
                <a16:creationId xmlns:a16="http://schemas.microsoft.com/office/drawing/2014/main" id="{B1827282-72CC-4D9E-83D4-6FF8ADE1E7A4}"/>
              </a:ext>
            </a:extLst>
          </p:cNvPr>
          <p:cNvSpPr/>
          <p:nvPr/>
        </p:nvSpPr>
        <p:spPr>
          <a:xfrm>
            <a:off x="2154352" y="2172613"/>
            <a:ext cx="149667" cy="14966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19" name="直線コネクタ 118">
            <a:extLst>
              <a:ext uri="{FF2B5EF4-FFF2-40B4-BE49-F238E27FC236}">
                <a16:creationId xmlns:a16="http://schemas.microsoft.com/office/drawing/2014/main" id="{91103DA7-1317-4701-9063-6DC392EFBAB4}"/>
              </a:ext>
            </a:extLst>
          </p:cNvPr>
          <p:cNvCxnSpPr>
            <a:cxnSpLocks/>
            <a:stCxn id="118" idx="2"/>
            <a:endCxn id="118" idx="6"/>
          </p:cNvCxnSpPr>
          <p:nvPr/>
        </p:nvCxnSpPr>
        <p:spPr>
          <a:xfrm>
            <a:off x="2178073" y="2247447"/>
            <a:ext cx="1022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A0E980C5-DAF3-4537-8B6F-78EE32347D1E}"/>
              </a:ext>
            </a:extLst>
          </p:cNvPr>
          <p:cNvSpPr txBox="1"/>
          <p:nvPr/>
        </p:nvSpPr>
        <p:spPr>
          <a:xfrm>
            <a:off x="789918" y="1173308"/>
            <a:ext cx="20327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●●さんようこそ</a:t>
            </a:r>
            <a:endParaRPr lang="en-US" altLang="ja-JP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投入商品を選択してください</a:t>
            </a:r>
            <a:endParaRPr lang="en-US" altLang="ja-JP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26295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5616</TotalTime>
  <Words>121</Words>
  <Application>Microsoft Office PowerPoint</Application>
  <PresentationFormat>A4 210 x 297 mm</PresentationFormat>
  <Paragraphs>38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Meiryo UI</vt:lpstr>
      <vt:lpstr>メイリオ</vt:lpstr>
      <vt:lpstr>Arial</vt:lpstr>
      <vt:lpstr>Calibri</vt:lpstr>
      <vt:lpstr>Office テーマ</vt:lpstr>
      <vt:lpstr>構成案（Topページpsdは別途決まり次第お渡しします。）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案件いろいろ</dc:title>
  <dc:creator>Hidenari</dc:creator>
  <cp:lastModifiedBy>Hidenari</cp:lastModifiedBy>
  <cp:revision>46</cp:revision>
  <cp:lastPrinted>2022-10-25T11:52:31Z</cp:lastPrinted>
  <dcterms:created xsi:type="dcterms:W3CDTF">2022-03-11T07:37:09Z</dcterms:created>
  <dcterms:modified xsi:type="dcterms:W3CDTF">2022-12-12T10:06:07Z</dcterms:modified>
</cp:coreProperties>
</file>