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6" r:id="rId3"/>
    <p:sldId id="258" r:id="rId4"/>
    <p:sldId id="257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3"/>
  </p:normalViewPr>
  <p:slideViewPr>
    <p:cSldViewPr snapToGrid="0">
      <p:cViewPr varScale="1">
        <p:scale>
          <a:sx n="115" d="100"/>
          <a:sy n="115" d="100"/>
        </p:scale>
        <p:origin x="101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DD67E5-20D9-A8B6-B647-306BF19133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C94A678-73A1-53F6-81F5-D2A7BC80A0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BB7110-5373-663A-20AF-82538FC20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2C3A-6460-2142-BB0D-362DD555AEE8}" type="datetimeFigureOut">
              <a:rPr kumimoji="1" lang="ja-JP" altLang="en-US" smtClean="0"/>
              <a:t>2024/3/13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23C1FA-3C92-0CFA-2FB3-313292E49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5DCA42-AEDB-A487-7E3D-337BDB155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302EF-B953-614D-B638-7832AA772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975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517399-E884-AECE-FA79-863CE1565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C7331EE-8AA1-58DF-737A-1D1BBBE90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DEF271-AE94-2E5C-BE71-CB0213ED4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2C3A-6460-2142-BB0D-362DD555AEE8}" type="datetimeFigureOut">
              <a:rPr kumimoji="1" lang="ja-JP" altLang="en-US" smtClean="0"/>
              <a:t>2024/3/13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C43C02-027B-346C-5F4E-0413AE75E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36A724-AD08-7C49-559A-ACA7E91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302EF-B953-614D-B638-7832AA772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363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8604FC-3581-AF3D-E5BF-BD24849D0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B2765FB-158A-D242-3501-DE9491B30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CD1EE2-A5B4-EC6D-7CCF-1F85F9E23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2C3A-6460-2142-BB0D-362DD555AEE8}" type="datetimeFigureOut">
              <a:rPr kumimoji="1" lang="ja-JP" altLang="en-US" smtClean="0"/>
              <a:t>2024/3/13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A27F34-B67E-D539-23B8-42E1C56AD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E78C9CB-D6C6-4480-7E43-CD217B712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302EF-B953-614D-B638-7832AA772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8717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FE605A-CC09-E0A8-4D2D-2FB43DF7A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C77F0C0-C46B-BE86-C933-A155FAD8A6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3ADB237-550A-DF4D-CE2B-A9226E7F8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A6B0490-E7B8-A12E-7787-D2D679B8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2C3A-6460-2142-BB0D-362DD555AEE8}" type="datetimeFigureOut">
              <a:rPr kumimoji="1" lang="ja-JP" altLang="en-US" smtClean="0"/>
              <a:t>2024/3/13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EA8B16-144C-13B4-B621-26B07AD41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3B8CACA-BF71-BA4C-E962-B7923F111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302EF-B953-614D-B638-7832AA772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847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C09C9E-15AF-124C-EB37-73B0AE277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052781-5B01-2D50-B139-A7689F540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3AB19CC-4512-18CE-2980-DDFBD4842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15E8375-9C03-9E19-8E9C-053CAAF241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DC85B54-97B7-1EF8-1893-18C0754891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1EB44DC-DCE9-1F0A-6B02-FCFFC353D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2C3A-6460-2142-BB0D-362DD555AEE8}" type="datetimeFigureOut">
              <a:rPr kumimoji="1" lang="ja-JP" altLang="en-US" smtClean="0"/>
              <a:t>2024/3/13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6DCB157-39C6-2769-2ED4-176483C8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14C5F91-06E0-41E3-73C0-CFEB67823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302EF-B953-614D-B638-7832AA772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90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268EE6-A7FE-B3C4-FED8-E00129339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1C4295B-84AB-1ED2-DCEF-A6E7F9CAE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2C3A-6460-2142-BB0D-362DD555AEE8}" type="datetimeFigureOut">
              <a:rPr kumimoji="1" lang="ja-JP" altLang="en-US" smtClean="0"/>
              <a:t>2024/3/13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E37DD7C-0498-CA2E-4D6E-F07AE0C57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1A3F35C-B34D-7D73-53B2-81AADD7C5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302EF-B953-614D-B638-7832AA772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8310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9FEAEC1-E32C-8F61-2697-E8FC1BC72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2C3A-6460-2142-BB0D-362DD555AEE8}" type="datetimeFigureOut">
              <a:rPr kumimoji="1" lang="ja-JP" altLang="en-US" smtClean="0"/>
              <a:t>2024/3/13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0EB4A8D-1912-AD5D-FB3E-56F5C6B2B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6CF6725-04A1-B9A2-8E4C-454C33CD5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302EF-B953-614D-B638-7832AA772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427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936BCE-5AF5-F144-350B-79FDCD2A5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530E214-9A70-C6E0-BF55-48EDD948B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A2B905-3AF9-91CF-9BAD-B07F72E97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8A22236-B1B5-CF98-F71C-50BC6270B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2C3A-6460-2142-BB0D-362DD555AEE8}" type="datetimeFigureOut">
              <a:rPr kumimoji="1" lang="ja-JP" altLang="en-US" smtClean="0"/>
              <a:t>2024/3/13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CF69CE5-D084-D2B6-4B18-D6C072F95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E31E90B-F26F-0226-6979-24264AC67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302EF-B953-614D-B638-7832AA772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5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16BA42-AE30-BC91-FAA0-257C1DE9E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5FFA24E-C4C4-F4E2-B3FE-C6710F54D0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42455ED-19BB-D10B-82CE-7FCCCE5C01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4E9AFCD-F10D-1F6A-6E73-380B38B2B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2C3A-6460-2142-BB0D-362DD555AEE8}" type="datetimeFigureOut">
              <a:rPr kumimoji="1" lang="ja-JP" altLang="en-US" smtClean="0"/>
              <a:t>2024/3/13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7213D6-3D8E-8F4C-FA9C-642C4418F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F06A50-93DA-6689-BD73-9A859041E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302EF-B953-614D-B638-7832AA772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5333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7476C1-E59F-A9C0-13F4-30D97B201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6173716-6AA5-6F17-9890-EFC2AEED67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1854D8-C3F9-86AD-6AC7-778063565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2C3A-6460-2142-BB0D-362DD555AEE8}" type="datetimeFigureOut">
              <a:rPr kumimoji="1" lang="ja-JP" altLang="en-US" smtClean="0"/>
              <a:t>2024/3/13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8100DD-0207-7EBF-6601-D8CA83A29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E479F5-ABB6-8150-2681-4E7F8D5B5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302EF-B953-614D-B638-7832AA772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0472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05CA6B3-A12D-7A53-33D6-161EF8858A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C2D0D37-4422-BDEF-48FE-BD56B77D6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4D3E63-513D-EAB3-4499-757573323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2C3A-6460-2142-BB0D-362DD555AEE8}" type="datetimeFigureOut">
              <a:rPr kumimoji="1" lang="ja-JP" altLang="en-US" smtClean="0"/>
              <a:t>2024/3/13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DCA12C-CC0F-463C-1802-1DD1EBF1D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2C4DFA-B159-9B1F-6AC0-D17E5925F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302EF-B953-614D-B638-7832AA772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9384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CD1A7CF-428C-B0B6-B94B-05EEAC785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79BDC39-C59F-8DD9-967A-90D97F906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4AA27A-DF14-E5E5-6E57-9806A2F77F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792C3A-6460-2142-BB0D-362DD555AEE8}" type="datetimeFigureOut">
              <a:rPr kumimoji="1" lang="ja-JP" altLang="en-US" smtClean="0"/>
              <a:t>2024/3/13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542AA0-C3F2-61A6-2609-A7279FEB4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5CAD93-B16F-C24F-EE55-C9EE42156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F302EF-B953-614D-B638-7832AA772E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73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C971A6A-3AA2-373A-990E-08F9E2339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438" y="0"/>
            <a:ext cx="69811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66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7BD5B50-BA16-E9B4-EF92-C358A19AD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438" y="0"/>
            <a:ext cx="69811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83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E4C305CC-C49D-D5B1-C4D0-81E0F720C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438" y="0"/>
            <a:ext cx="69811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5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4B1F6D8-FCB9-4CFF-E1D8-BA35F61E8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438" y="0"/>
            <a:ext cx="69811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694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ワイド画面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SVCD 西山知沙</dc:creator>
  <cp:lastModifiedBy>SVCD 西山知沙</cp:lastModifiedBy>
  <cp:revision>1</cp:revision>
  <dcterms:created xsi:type="dcterms:W3CDTF">2024-03-13T01:18:20Z</dcterms:created>
  <dcterms:modified xsi:type="dcterms:W3CDTF">2024-03-13T01:20:04Z</dcterms:modified>
</cp:coreProperties>
</file>