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6" r:id="rId2"/>
    <p:sldId id="29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E953C-1AD0-4AA0-9F69-90223CC9CD18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2E5E3-81EA-4B23-8F6F-B97D4B1DE1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687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="1" dirty="0"/>
              <a:t>Let`s move on</a:t>
            </a:r>
            <a:r>
              <a:rPr kumimoji="1" lang="en-US" altLang="ja-JP" b="1" baseline="0" dirty="0"/>
              <a:t> the concept of Statin eluting coil. </a:t>
            </a:r>
          </a:p>
          <a:p>
            <a:r>
              <a:rPr kumimoji="1" lang="en-US" altLang="ja-JP" b="1" baseline="0" dirty="0"/>
              <a:t>First coil embolization, next thrombus formation, third drug release, fourth drug  invades surrounding tissue, </a:t>
            </a:r>
          </a:p>
          <a:p>
            <a:r>
              <a:rPr kumimoji="1" lang="en-US" altLang="ja-JP" b="1" baseline="0" dirty="0"/>
              <a:t>finally complete organization and neck endothelialization will be achieved.</a:t>
            </a:r>
          </a:p>
          <a:p>
            <a:r>
              <a:rPr kumimoji="1" lang="en-US" altLang="ja-JP" b="1" baseline="0" dirty="0"/>
              <a:t>This is our concept.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BC856-DE65-4A54-91DC-8B01C80CEB1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53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8653FF-733C-4B61-91D3-78B5EC4C7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185BC5D-BF34-4A0B-A1DC-A907C11BA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5B92FF-7AE6-462C-A53A-B11AEE9F1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E45F56-0583-4343-86B2-7BF35AE88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23BA70-9BBE-490A-AF72-8E5EE85B0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7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0FA609-30C7-4AB0-8CB1-44BE83174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9B5C36-3BF7-44A1-9177-FF94448A4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1B1A48-E055-4244-9F29-E628D8B5F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A677CD-219E-4D9C-8D76-B1DECB5C5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5CDB43-BCBD-4C29-A65B-4F91D53A1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93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20B7280-995B-4001-9463-3C7E819A8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035256-8937-4163-BD0F-7EF8B1E93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A7BD02-2D7A-489A-8CE7-07369E54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E5F7C7-0EDC-4659-9958-D064EE759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D785A1-16E9-463E-B6B2-27F0B37A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42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9F16D5-C038-46AF-9346-9E36EE94E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3ED9FE-F0F5-4437-A28B-4E03D37B0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F4A481-D895-4A11-A070-9EB40AB88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489451-3BAE-4E6B-B73F-98E1FEFEE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EAE0EF-6ADF-480A-99DB-8F2D6B96F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702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DD827B-00FA-42AD-8DFF-743322E80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277FA4-8E9F-470C-ADC5-FD540B583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EFF9A6-0827-4076-9A16-29DEC0384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117F5A-967B-41CF-BA65-77B9F8AD7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DBC38A-F029-4921-9B57-5B77F2679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97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0F832E-7378-4A6E-BAC0-F1E9E3F2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BA76F3-26D7-4593-97F6-763D0C7E0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C847F94-FEE8-4FCD-B175-9E5450893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C2B2C2-C9AE-4B28-AEA3-5F8BE4CC3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AFE490-0157-4E3D-8BA1-B49EFCAA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A2AFCD1-9CA1-43C4-80D7-A42CBB563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02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674EC7-E489-496C-9055-D69480C83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CEB14E-8C7F-422D-9467-29081E8B6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4D73962-898A-4FFD-B4C5-072390313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0154B9B-52B9-482E-B0C5-F085D37111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59C0828-D9AF-45E1-9C9E-C6CA217E80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2DD43FE-48F8-4879-AD28-FDD84D4B5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1519B05-C22F-48D6-9E23-D9B8D7F0B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EB49308-CA39-4935-AC4A-35A740C21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3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2891C6-F1FD-4C94-880C-5C637EA0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0125DAE-94DD-4141-975F-D54D2D25E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D4B6995-9B4C-4D84-B028-778248E50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8DF9975-C9BC-43D9-9385-39E0D7BFB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0753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0B8EA2A-E1BC-4AC0-A61C-013E28A82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51379E0-5AD9-4CB5-B360-C43E41AAF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212B32-AC0C-41F9-8B2A-797FE4CC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13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FFBE6F-92E4-4AF7-8DA7-3013D36E1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B3F64B-7DEC-4B6A-A6BB-DF19CB36C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79C3B8-8016-4EC0-9B96-F56D81B1A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F0F724-D1DB-4A2E-83F7-B3DD6720D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579EAC8-34C3-45F3-B529-2FDDA548D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AEC6E82-2FB8-44C5-AEDA-FB4584A06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0885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9F5680-0E01-4363-B9CA-C8DB26CD5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0A77133-9873-4E10-8368-1E7C4BB511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5DA5F14-2087-4A34-8F28-F61C97F30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5995284-B633-4E79-9B8B-72C572240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A88761-6CAE-4296-837E-48DD4C3BC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F82145-2F9A-494E-9C3A-760B6035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252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7B24448-C229-40CF-9EDB-7EF77EF77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D73A16-E667-48EE-9021-1F05D71F4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758BA3-EE49-46B1-A9D6-A62CBE9789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9E1AA-77BD-427D-9DB9-CB14474F0706}" type="datetimeFigureOut">
              <a:rPr kumimoji="1" lang="ja-JP" altLang="en-US" smtClean="0"/>
              <a:t>2021/5/29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BDBCF5-9872-4635-91EF-0147BC6ED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4777E0-6F8D-41B3-ADE4-19BE4FEE9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A60A0-E46B-4381-8F40-70F64545B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68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14" y="2218212"/>
            <a:ext cx="4983480" cy="454456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593" y="2274306"/>
            <a:ext cx="2176272" cy="1655064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36" y="2268020"/>
            <a:ext cx="2116836" cy="1623060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1485677" y="915944"/>
            <a:ext cx="5354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800" b="1" dirty="0"/>
              <a:t>Coil embolization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91032E9-28BD-4D00-8977-CE04A30CFE31}"/>
              </a:ext>
            </a:extLst>
          </p:cNvPr>
          <p:cNvSpPr txBox="1"/>
          <p:nvPr/>
        </p:nvSpPr>
        <p:spPr>
          <a:xfrm>
            <a:off x="6613711" y="2285899"/>
            <a:ext cx="5160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/>
              <a:t>Ruptured cerebral aneurysm</a:t>
            </a:r>
            <a:endParaRPr kumimoji="1" lang="ja-JP" altLang="en-US" sz="2800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AAFF020-6F29-4E7B-98B6-9DA8908901F6}"/>
              </a:ext>
            </a:extLst>
          </p:cNvPr>
          <p:cNvSpPr txBox="1"/>
          <p:nvPr/>
        </p:nvSpPr>
        <p:spPr>
          <a:xfrm>
            <a:off x="6613711" y="3280390"/>
            <a:ext cx="862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/>
              <a:t>Coil</a:t>
            </a: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F7DD5A9C-88D5-498E-8D20-9FE423076E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699311" y="2547509"/>
            <a:ext cx="914400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EC65175A-C4A2-49BD-AF78-15B160529125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5571563" y="3247006"/>
            <a:ext cx="1042148" cy="294994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8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48A5886-F7E7-453A-ADFD-0DD49683FC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942"/>
          <a:stretch/>
        </p:blipFill>
        <p:spPr>
          <a:xfrm>
            <a:off x="2125392" y="2867024"/>
            <a:ext cx="7941215" cy="235981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1BF507D-E3C4-40FA-B974-59C634C1B671}"/>
              </a:ext>
            </a:extLst>
          </p:cNvPr>
          <p:cNvSpPr txBox="1"/>
          <p:nvPr/>
        </p:nvSpPr>
        <p:spPr>
          <a:xfrm>
            <a:off x="1485677" y="915944"/>
            <a:ext cx="81724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800" b="1" dirty="0"/>
              <a:t>Mechanical thrombectomy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75417E6-D415-409A-B777-51EAC6DF13EA}"/>
              </a:ext>
            </a:extLst>
          </p:cNvPr>
          <p:cNvSpPr/>
          <p:nvPr/>
        </p:nvSpPr>
        <p:spPr>
          <a:xfrm>
            <a:off x="2609850" y="2858396"/>
            <a:ext cx="2152650" cy="7524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4668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54</Words>
  <Application>Microsoft Office PowerPoint</Application>
  <PresentationFormat>ワイド画面</PresentationFormat>
  <Paragraphs>9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児玉　智信</dc:creator>
  <cp:lastModifiedBy>児玉　智信</cp:lastModifiedBy>
  <cp:revision>4</cp:revision>
  <dcterms:created xsi:type="dcterms:W3CDTF">2021-05-29T03:12:44Z</dcterms:created>
  <dcterms:modified xsi:type="dcterms:W3CDTF">2021-05-29T03:36:40Z</dcterms:modified>
</cp:coreProperties>
</file>