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576" y="-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89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1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054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9096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963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05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80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557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319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345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81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065FD6-E488-46FE-95F8-340C1BF8F307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BD22B9-A0DF-450C-9C25-122BF4059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71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46D1FC2-7B80-DC10-CF50-43110E9B0020}"/>
              </a:ext>
            </a:extLst>
          </p:cNvPr>
          <p:cNvSpPr txBox="1"/>
          <p:nvPr/>
        </p:nvSpPr>
        <p:spPr>
          <a:xfrm>
            <a:off x="147144" y="192405"/>
            <a:ext cx="2523448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1. </a:t>
            </a:r>
            <a:r>
              <a:rPr lang="ja-JP" altLang="en-US" sz="1400" b="1" dirty="0"/>
              <a:t>タロットカードの基本構成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3E742E6-6D2E-FBF4-8160-CB85364C4CA9}"/>
              </a:ext>
            </a:extLst>
          </p:cNvPr>
          <p:cNvSpPr txBox="1"/>
          <p:nvPr/>
        </p:nvSpPr>
        <p:spPr>
          <a:xfrm>
            <a:off x="498684" y="578335"/>
            <a:ext cx="722184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/>
              <a:t>大アルカナ：​</a:t>
            </a:r>
            <a:r>
              <a:rPr lang="en-US" altLang="ja-JP" sz="1100" dirty="0"/>
              <a:t>22</a:t>
            </a:r>
            <a:r>
              <a:rPr lang="ja-JP" altLang="en-US" sz="1100" dirty="0"/>
              <a:t>枚の主要なカードで、人間の精神的な旅路や重要なテーマを象徴しています。</a:t>
            </a:r>
            <a:endParaRPr lang="en-US" altLang="ja-JP" sz="1100" dirty="0"/>
          </a:p>
          <a:p>
            <a:r>
              <a:rPr lang="ja-JP" altLang="en-US" sz="1100" dirty="0"/>
              <a:t>​小アルカナ：​</a:t>
            </a:r>
            <a:r>
              <a:rPr lang="en-US" altLang="ja-JP" sz="1100" dirty="0"/>
              <a:t>56</a:t>
            </a:r>
            <a:r>
              <a:rPr lang="ja-JP" altLang="en-US" sz="1100" dirty="0"/>
              <a:t>枚のカードで、日常生活の出来事や感情を表します。</a:t>
            </a:r>
            <a:endParaRPr lang="en-US" altLang="ja-JP" sz="1100" dirty="0"/>
          </a:p>
          <a:p>
            <a:r>
              <a:rPr lang="ja-JP" altLang="en-US" sz="1100" dirty="0"/>
              <a:t>　　　　　　</a:t>
            </a:r>
            <a:r>
              <a:rPr lang="en-US" altLang="ja-JP" sz="1100" dirty="0"/>
              <a:t>4</a:t>
            </a:r>
            <a:r>
              <a:rPr lang="ja-JP" altLang="en-US" sz="1100" dirty="0"/>
              <a:t>つのスート（ワンド、カップ、ソード、ペンタクル）に分かれ、それぞれ</a:t>
            </a:r>
            <a:r>
              <a:rPr lang="en-US" altLang="ja-JP" sz="1100" dirty="0"/>
              <a:t>14</a:t>
            </a:r>
            <a:r>
              <a:rPr lang="ja-JP" altLang="en-US" sz="1100" dirty="0"/>
              <a:t>枚ずつあります。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E928A07-5D37-1019-A317-0592A357F989}"/>
              </a:ext>
            </a:extLst>
          </p:cNvPr>
          <p:cNvSpPr txBox="1"/>
          <p:nvPr/>
        </p:nvSpPr>
        <p:spPr>
          <a:xfrm>
            <a:off x="147144" y="1353217"/>
            <a:ext cx="1266693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r>
              <a:rPr lang="en-US" altLang="ja-JP" dirty="0"/>
              <a:t>2. </a:t>
            </a:r>
            <a:r>
              <a:rPr lang="ja-JP" altLang="en-US" dirty="0"/>
              <a:t>必要な道具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FBFD82A-4E75-A72E-875F-3BBC08FF52FA}"/>
              </a:ext>
            </a:extLst>
          </p:cNvPr>
          <p:cNvSpPr txBox="1"/>
          <p:nvPr/>
        </p:nvSpPr>
        <p:spPr>
          <a:xfrm>
            <a:off x="498684" y="1733040"/>
            <a:ext cx="505547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/>
              <a:t>●タロットカードデッキ　</a:t>
            </a:r>
            <a:endParaRPr lang="en-US" altLang="ja-JP" sz="1100" dirty="0"/>
          </a:p>
          <a:p>
            <a:r>
              <a:rPr lang="ja-JP" altLang="en-US" sz="1100" dirty="0"/>
              <a:t>●​クロス（布）：​カードを清潔に保ち、占いの空間を整えるための布です。</a:t>
            </a:r>
            <a:endParaRPr lang="en-US" altLang="ja-JP" sz="1100" dirty="0"/>
          </a:p>
          <a:p>
            <a:r>
              <a:rPr lang="ja-JP" altLang="en-US" sz="1100" dirty="0"/>
              <a:t>●​ノートとペン：​リーディング結果や気づきを記録するために使用します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3134DDC-C37A-54FB-1B86-9D9B897010F6}"/>
              </a:ext>
            </a:extLst>
          </p:cNvPr>
          <p:cNvSpPr txBox="1"/>
          <p:nvPr/>
        </p:nvSpPr>
        <p:spPr>
          <a:xfrm>
            <a:off x="147144" y="2629337"/>
            <a:ext cx="2343911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r>
              <a:rPr lang="en-US" altLang="ja-JP" dirty="0"/>
              <a:t>3. </a:t>
            </a:r>
            <a:r>
              <a:rPr lang="ja-JP" altLang="en-US" dirty="0"/>
              <a:t>タロット占いの基本手順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C3349CC-1CA2-AA10-AFA5-88D7FCAC4A71}"/>
              </a:ext>
            </a:extLst>
          </p:cNvPr>
          <p:cNvSpPr txBox="1"/>
          <p:nvPr/>
        </p:nvSpPr>
        <p:spPr>
          <a:xfrm>
            <a:off x="150667" y="5722886"/>
            <a:ext cx="1980029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r>
              <a:rPr lang="ja-JP" altLang="en-US" dirty="0"/>
              <a:t>■注意点とアドバイス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7613E34-C896-968D-577E-EADD1435C836}"/>
              </a:ext>
            </a:extLst>
          </p:cNvPr>
          <p:cNvSpPr txBox="1"/>
          <p:nvPr/>
        </p:nvSpPr>
        <p:spPr>
          <a:xfrm>
            <a:off x="498684" y="2999791"/>
            <a:ext cx="6547945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b="1" dirty="0"/>
              <a:t>①質問を明確にする</a:t>
            </a:r>
            <a:endParaRPr lang="en-US" altLang="ja-JP" sz="1100" b="1" dirty="0"/>
          </a:p>
          <a:p>
            <a:r>
              <a:rPr lang="ja-JP" altLang="en-US" sz="1100" b="1" dirty="0"/>
              <a:t>　　</a:t>
            </a:r>
            <a:r>
              <a:rPr lang="ja-JP" altLang="en-US" sz="1100" dirty="0"/>
              <a:t>​占いたいテーマや質問を具体的に心に思い描きます。</a:t>
            </a:r>
            <a:endParaRPr lang="en-US" altLang="ja-JP" sz="1100" dirty="0"/>
          </a:p>
          <a:p>
            <a:r>
              <a:rPr lang="ja-JP" altLang="en-US" sz="1100" dirty="0"/>
              <a:t>②</a:t>
            </a:r>
            <a:r>
              <a:rPr lang="ja-JP" altLang="en-US" sz="1100" b="1" dirty="0"/>
              <a:t>カードをシャッフルする</a:t>
            </a:r>
            <a:endParaRPr lang="en-US" altLang="ja-JP" sz="1100" b="1" dirty="0"/>
          </a:p>
          <a:p>
            <a:r>
              <a:rPr lang="ja-JP" altLang="en-US" sz="1100" b="1" dirty="0"/>
              <a:t>　　</a:t>
            </a:r>
            <a:r>
              <a:rPr lang="ja-JP" altLang="en-US" sz="1100" dirty="0"/>
              <a:t>​質問を念じながら、カードを丁寧に混ぜます。</a:t>
            </a:r>
            <a:endParaRPr lang="en-US" altLang="ja-JP" sz="1100" dirty="0"/>
          </a:p>
          <a:p>
            <a:r>
              <a:rPr lang="ja-JP" altLang="en-US" sz="1100" dirty="0"/>
              <a:t>③</a:t>
            </a:r>
            <a:r>
              <a:rPr lang="ja-JP" altLang="en-US" sz="1100" b="1" dirty="0"/>
              <a:t>カットする</a:t>
            </a:r>
            <a:endParaRPr lang="en-US" altLang="ja-JP" sz="1100" b="1" dirty="0"/>
          </a:p>
          <a:p>
            <a:r>
              <a:rPr lang="ja-JP" altLang="en-US" sz="1100" b="1" dirty="0"/>
              <a:t>　　</a:t>
            </a:r>
            <a:r>
              <a:rPr lang="ja-JP" altLang="en-US" sz="1100" dirty="0"/>
              <a:t>​カードの山を左手で</a:t>
            </a:r>
            <a:r>
              <a:rPr lang="en-US" altLang="ja-JP" sz="1100" dirty="0"/>
              <a:t>3</a:t>
            </a:r>
            <a:r>
              <a:rPr lang="ja-JP" altLang="en-US" sz="1100" dirty="0"/>
              <a:t>つに分け、再び</a:t>
            </a:r>
            <a:r>
              <a:rPr lang="en-US" altLang="ja-JP" sz="1100" dirty="0"/>
              <a:t>1</a:t>
            </a:r>
            <a:r>
              <a:rPr lang="ja-JP" altLang="en-US" sz="1100" dirty="0"/>
              <a:t>つにまとめます。​</a:t>
            </a:r>
            <a:endParaRPr lang="en-US" altLang="ja-JP" sz="1100" dirty="0"/>
          </a:p>
          <a:p>
            <a:r>
              <a:rPr lang="ja-JP" altLang="en-US" sz="1100" dirty="0"/>
              <a:t>④</a:t>
            </a:r>
            <a:r>
              <a:rPr lang="ja-JP" altLang="en-US" sz="1100" b="1" dirty="0"/>
              <a:t>カードを引く（スプレッド）</a:t>
            </a:r>
            <a:endParaRPr lang="en-US" altLang="ja-JP" sz="1100" b="1" dirty="0"/>
          </a:p>
          <a:p>
            <a:r>
              <a:rPr lang="ja-JP" altLang="en-US" sz="1100" b="1" dirty="0"/>
              <a:t>　　</a:t>
            </a:r>
            <a:r>
              <a:rPr lang="ja-JP" altLang="en-US" sz="1100" dirty="0"/>
              <a:t>選んだスプレッド（展開法）に従ってカードを配置します。</a:t>
            </a:r>
            <a:endParaRPr lang="en-US" altLang="ja-JP" sz="1100" dirty="0"/>
          </a:p>
          <a:p>
            <a:endParaRPr lang="en-US" altLang="ja-JP" sz="1100" dirty="0"/>
          </a:p>
          <a:p>
            <a:endParaRPr lang="en-US" altLang="ja-JP" sz="1100" dirty="0"/>
          </a:p>
          <a:p>
            <a:endParaRPr lang="en-US" altLang="ja-JP" sz="1100" dirty="0"/>
          </a:p>
          <a:p>
            <a:endParaRPr lang="en-US" altLang="ja-JP" sz="1100" dirty="0"/>
          </a:p>
          <a:p>
            <a:endParaRPr lang="en-US" altLang="ja-JP" sz="1100" dirty="0"/>
          </a:p>
          <a:p>
            <a:r>
              <a:rPr lang="ja-JP" altLang="en-US" sz="1100" dirty="0"/>
              <a:t>⑤</a:t>
            </a:r>
            <a:r>
              <a:rPr lang="ja-JP" altLang="en-US" sz="1100" b="1" dirty="0"/>
              <a:t>カードの意味を解釈する</a:t>
            </a:r>
            <a:r>
              <a:rPr lang="ja-JP" altLang="en-US" sz="1100" dirty="0"/>
              <a:t>：​各カードの位置や意味を踏まえて、全体のメッセージを読み取ります。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1FFE8798-0F5F-C6EF-D74D-2398E21500A5}"/>
              </a:ext>
            </a:extLst>
          </p:cNvPr>
          <p:cNvGrpSpPr/>
          <p:nvPr/>
        </p:nvGrpSpPr>
        <p:grpSpPr>
          <a:xfrm>
            <a:off x="754156" y="4514978"/>
            <a:ext cx="5707117" cy="600164"/>
            <a:chOff x="7688317" y="4273150"/>
            <a:chExt cx="5707117" cy="600164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FF3DB92-9504-93B1-1D2D-C7DCBCA4A5A5}"/>
                </a:ext>
              </a:extLst>
            </p:cNvPr>
            <p:cNvSpPr txBox="1"/>
            <p:nvPr/>
          </p:nvSpPr>
          <p:spPr>
            <a:xfrm>
              <a:off x="7688317" y="4273150"/>
              <a:ext cx="5707117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100" b="1" dirty="0"/>
                <a:t>●ワンカードスプレッド</a:t>
              </a:r>
              <a:r>
                <a:rPr lang="ja-JP" altLang="en-US" sz="1100" dirty="0"/>
                <a:t>：​</a:t>
              </a:r>
              <a:r>
                <a:rPr lang="en-US" altLang="ja-JP" sz="1100" dirty="0"/>
                <a:t>1</a:t>
              </a:r>
              <a:r>
                <a:rPr lang="ja-JP" altLang="en-US" sz="1100" dirty="0"/>
                <a:t>枚のカードを引いて、シンプルな答えを得る方法です。</a:t>
              </a:r>
              <a:endParaRPr lang="en-US" altLang="ja-JP" sz="1100" dirty="0"/>
            </a:p>
            <a:p>
              <a:r>
                <a:rPr lang="ja-JP" altLang="en-US" sz="1100" dirty="0"/>
                <a:t>●</a:t>
              </a:r>
              <a:r>
                <a:rPr lang="ja-JP" altLang="en-US" sz="1100" b="1" dirty="0"/>
                <a:t>スリーカードスプレッド</a:t>
              </a:r>
              <a:r>
                <a:rPr lang="ja-JP" altLang="en-US" sz="1100" dirty="0"/>
                <a:t>：​過去・現在・未来をそれぞれ</a:t>
              </a:r>
              <a:r>
                <a:rPr lang="en-US" altLang="ja-JP" sz="1100" dirty="0"/>
                <a:t>1</a:t>
              </a:r>
              <a:r>
                <a:rPr lang="ja-JP" altLang="en-US" sz="1100" dirty="0"/>
                <a:t>枚のカードで表す方法です。</a:t>
              </a:r>
              <a:endParaRPr lang="en-US" altLang="ja-JP" sz="1100" dirty="0"/>
            </a:p>
            <a:p>
              <a:r>
                <a:rPr lang="ja-JP" altLang="en-US" sz="1100" dirty="0"/>
                <a:t>●</a:t>
              </a:r>
              <a:r>
                <a:rPr lang="ja-JP" altLang="en-US" sz="1100" b="1" dirty="0"/>
                <a:t>ツーカードスプレッド</a:t>
              </a:r>
              <a:r>
                <a:rPr lang="ja-JP" altLang="en-US" sz="1100" dirty="0"/>
                <a:t>：​現在の状況とその解決策を</a:t>
              </a:r>
              <a:r>
                <a:rPr lang="en-US" altLang="ja-JP" sz="1100" dirty="0"/>
                <a:t>2</a:t>
              </a:r>
              <a:r>
                <a:rPr lang="ja-JP" altLang="en-US" sz="1100" dirty="0"/>
                <a:t>枚のカードで示す方法です。</a:t>
              </a:r>
              <a:endParaRPr lang="en-US" altLang="ja-JP" sz="1100" dirty="0"/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2FC76BE8-C2B8-1EBE-ABC8-1CF2320579D5}"/>
                </a:ext>
              </a:extLst>
            </p:cNvPr>
            <p:cNvSpPr/>
            <p:nvPr/>
          </p:nvSpPr>
          <p:spPr>
            <a:xfrm>
              <a:off x="7688317" y="4273150"/>
              <a:ext cx="5554717" cy="60016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9B78FD7-DCD3-508E-3DF8-088B0733516C}"/>
              </a:ext>
            </a:extLst>
          </p:cNvPr>
          <p:cNvSpPr txBox="1"/>
          <p:nvPr/>
        </p:nvSpPr>
        <p:spPr>
          <a:xfrm>
            <a:off x="297811" y="6106317"/>
            <a:ext cx="732831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/>
              <a:t>●</a:t>
            </a:r>
            <a:r>
              <a:rPr lang="ja-JP" altLang="en-US" sz="1100" b="1" dirty="0"/>
              <a:t>過度な依存を避ける</a:t>
            </a:r>
            <a:r>
              <a:rPr lang="ja-JP" altLang="en-US" sz="1100" dirty="0"/>
              <a:t>：​タロットはあくまで自己理解や洞察のツールであり、全てを委ねるものではありません。</a:t>
            </a:r>
            <a:endParaRPr lang="en-US" altLang="ja-JP" sz="1100" dirty="0"/>
          </a:p>
          <a:p>
            <a:r>
              <a:rPr lang="ja-JP" altLang="en-US" sz="1100" dirty="0"/>
              <a:t>●</a:t>
            </a:r>
            <a:r>
              <a:rPr lang="ja-JP" altLang="en-US" sz="1100" b="1" dirty="0"/>
              <a:t>リーディング結果の記録</a:t>
            </a:r>
            <a:r>
              <a:rPr lang="ja-JP" altLang="en-US" sz="1100" dirty="0"/>
              <a:t>：​ノートに結果を記録し、後で振り返ることで学びが深まります。</a:t>
            </a:r>
          </a:p>
        </p:txBody>
      </p:sp>
      <p:pic>
        <p:nvPicPr>
          <p:cNvPr id="2053" name="Picture 5" descr="タロットカードの【引き方】と【スプレッド】展開法について｜タロットパレット">
            <a:extLst>
              <a:ext uri="{FF2B5EF4-FFF2-40B4-BE49-F238E27FC236}">
                <a16:creationId xmlns:a16="http://schemas.microsoft.com/office/drawing/2014/main" id="{4E90367D-4237-3A3A-51BC-6A2CD6260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407" y="2454360"/>
            <a:ext cx="1949279" cy="194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【ヘキサグラム】スプレッド・読み方を解説｜タロット占い7枚引き｜タロットパレット">
            <a:extLst>
              <a:ext uri="{FF2B5EF4-FFF2-40B4-BE49-F238E27FC236}">
                <a16:creationId xmlns:a16="http://schemas.microsoft.com/office/drawing/2014/main" id="{8F31F955-4B63-A1B6-ADE0-4E86F4E02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744" y="2456241"/>
            <a:ext cx="1949279" cy="194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594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3761C688-3B73-EB01-3279-916A0E1932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203160"/>
              </p:ext>
            </p:extLst>
          </p:nvPr>
        </p:nvGraphicFramePr>
        <p:xfrm>
          <a:off x="413119" y="110355"/>
          <a:ext cx="4158881" cy="6637290"/>
        </p:xfrm>
        <a:graphic>
          <a:graphicData uri="http://schemas.openxmlformats.org/drawingml/2006/table">
            <a:tbl>
              <a:tblPr/>
              <a:tblGrid>
                <a:gridCol w="341801">
                  <a:extLst>
                    <a:ext uri="{9D8B030D-6E8A-4147-A177-3AD203B41FA5}">
                      <a16:colId xmlns:a16="http://schemas.microsoft.com/office/drawing/2014/main" val="307538464"/>
                    </a:ext>
                  </a:extLst>
                </a:gridCol>
                <a:gridCol w="3817080">
                  <a:extLst>
                    <a:ext uri="{9D8B030D-6E8A-4147-A177-3AD203B41FA5}">
                      <a16:colId xmlns:a16="http://schemas.microsoft.com/office/drawing/2014/main" val="3476104470"/>
                    </a:ext>
                  </a:extLst>
                </a:gridCol>
              </a:tblGrid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愚者（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Fool）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84999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正位置：​自由、冒険、可能性の広がり​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1500635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逆位置：​無計画、軽率、リスクの高い行動​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696156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魔術師（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Magician）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836853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正位置：​創造力、意志の力、始まり​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2863579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逆位置：​未熟、不注意、欺瞞​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6684451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2: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女教皇（The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High Priestess）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335962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正位置：​知恵、直感、秘められた可能性​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6932600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逆位置：​無知、直感の欠如、秘密の暴露​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737301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女帝（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Empress）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978691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正位置：​豊かさ、母性、創造性​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616665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逆位置：​依存、過保護、創造性の欠如​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6119432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皇帝（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Emperor）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017768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正位置：​権威、安定、責任感​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881293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逆位置：​専制、硬直、無責任​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488129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法王（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Hierophant）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466204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正位置：​伝統、教育、精神的指導​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3159730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逆位置：​独断、反抗、誤った指導​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199018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恋人（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Lovers）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802771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正位置：​愛、調和、選択​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707680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逆位置：​不和、優柔不断、関係の問題​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3116954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戦車（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Chariot）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40343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正位置：​勝利、意志の力、前進​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662660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逆位置：​挫折、方向性の喪失、衝突​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3082051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力（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Strength）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442621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正位置：​勇気、忍耐、内なる力​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154180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逆位置：​弱さ、疑念、自己制御の欠如​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6815067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隠者（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Hermit）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754264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正位置：​内省、孤独、指導​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710866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逆位置：​孤立、閉鎖的、誤った導き​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458354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運命の輪（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Wheel of Fortune）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585936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正位置：​変化、幸運、周期​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4298541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逆位置：​不運、停滞、予期せぬ変化​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493398"/>
                  </a:ext>
                </a:extLst>
              </a:tr>
            </a:tbl>
          </a:graphicData>
        </a:graphic>
      </p:graphicFrame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D570FD74-B3F5-ADE4-2080-56621B07B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50823"/>
              </p:ext>
            </p:extLst>
          </p:nvPr>
        </p:nvGraphicFramePr>
        <p:xfrm>
          <a:off x="4572000" y="110355"/>
          <a:ext cx="4158881" cy="6637290"/>
        </p:xfrm>
        <a:graphic>
          <a:graphicData uri="http://schemas.openxmlformats.org/drawingml/2006/table">
            <a:tbl>
              <a:tblPr/>
              <a:tblGrid>
                <a:gridCol w="323745">
                  <a:extLst>
                    <a:ext uri="{9D8B030D-6E8A-4147-A177-3AD203B41FA5}">
                      <a16:colId xmlns:a16="http://schemas.microsoft.com/office/drawing/2014/main" val="604209813"/>
                    </a:ext>
                  </a:extLst>
                </a:gridCol>
                <a:gridCol w="3835136">
                  <a:extLst>
                    <a:ext uri="{9D8B030D-6E8A-4147-A177-3AD203B41FA5}">
                      <a16:colId xmlns:a16="http://schemas.microsoft.com/office/drawing/2014/main" val="2782458360"/>
                    </a:ext>
                  </a:extLst>
                </a:gridCol>
              </a:tblGrid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正義（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Justice）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972918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正位置：​公平、バランス、責任​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81268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逆位置：​不公平、不均衡、無責任​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1353199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吊るされた男（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Hanged Man）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43671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正位置：​自己犠牲、新たな視点、受容​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0808368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逆位置：​無意味な犠牲、固執、遅延​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1027466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死神（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Death）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786304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正位置：​終わりと始まり、変容、解放​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32886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逆位置：​変化への抵抗、停滞、執着​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706039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節制（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Temperance）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970679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正位置：​調和、節度、融合​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0607143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逆位置：​不調和、過度、バランスの欠如​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9203567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悪魔（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Devil）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461120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正位置：​束縛、物質主義、誘惑​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6064211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逆位置：​解放、回復、束縛からの解放​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809019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塔（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Tower）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238124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正位置：​突然の変化、崩壊、啓示​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931510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逆位置：​災害の回避、恐怖、抵抗​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028108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星（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Star）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670854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正位置：​希望、癒し、インスピレーション​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863396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逆位置：​失望、無気力、方向性の喪失​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5402068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Moon）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002795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正位置：​不安、幻想、直感​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297647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逆位置：​明晰さ、誤解の解消、真実の露見​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400028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19: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太陽（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Sun）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577611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正位置：​成功、喜び、活力​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5344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逆位置：​失敗、悲観、エネルギーの欠如​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475820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審判（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Judgement）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133346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正位置：​再生、評価、目覚め​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014159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逆位置：​自己批判、拒絶、未解決の問題​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4109515"/>
                  </a:ext>
                </a:extLst>
              </a:tr>
              <a:tr h="2011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21: </a:t>
                      </a:r>
                      <a:r>
                        <a:rPr lang="ja-JP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世界（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The World）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350980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正位置：​完成、達成、統合​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519250"/>
                  </a:ext>
                </a:extLst>
              </a:tr>
              <a:tr h="20113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逆位置：​未完了、遅延、閉塞感</a:t>
                      </a:r>
                    </a:p>
                  </a:txBody>
                  <a:tcPr marL="3991" marR="3991" marT="3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96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282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999</Words>
  <Application>Microsoft Office PowerPoint</Application>
  <PresentationFormat>画面に合わせる (4:3)</PresentationFormat>
  <Paragraphs>139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和也 宮沖</dc:creator>
  <cp:lastModifiedBy>和也 宮沖</cp:lastModifiedBy>
  <cp:revision>10</cp:revision>
  <dcterms:created xsi:type="dcterms:W3CDTF">2025-04-02T15:30:53Z</dcterms:created>
  <dcterms:modified xsi:type="dcterms:W3CDTF">2025-04-02T15:57:28Z</dcterms:modified>
</cp:coreProperties>
</file>