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0693400" cy="7561263"/>
  <p:notesSz cx="7099300" cy="10234613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21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1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1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1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1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1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1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1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1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00FF"/>
    <a:srgbClr val="FF00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548" y="318"/>
      </p:cViewPr>
      <p:guideLst>
        <p:guide orient="horz" pos="2382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EB2C7-164D-46D7-B7E2-80166ED14F73}" type="datetimeFigureOut">
              <a:rPr kumimoji="1" lang="ja-JP" altLang="en-US" smtClean="0"/>
              <a:t>2021/2/2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836613" y="768350"/>
            <a:ext cx="542607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3FC45-779E-4F97-91CD-9EEF7B1C91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988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サブタイトル 2">
            <a:extLst>
              <a:ext uri="{FF2B5EF4-FFF2-40B4-BE49-F238E27FC236}">
                <a16:creationId xmlns:a16="http://schemas.microsoft.com/office/drawing/2014/main" id="{DF732241-5332-4D54-BB5A-14304F35BD1B}"/>
              </a:ext>
            </a:extLst>
          </p:cNvPr>
          <p:cNvSpPr txBox="1">
            <a:spLocks/>
          </p:cNvSpPr>
          <p:nvPr userDrawn="1"/>
        </p:nvSpPr>
        <p:spPr>
          <a:xfrm>
            <a:off x="2041525" y="5053914"/>
            <a:ext cx="7486650" cy="345989"/>
          </a:xfrm>
          <a:prstGeom prst="rect">
            <a:avLst/>
          </a:prstGeom>
        </p:spPr>
        <p:txBody>
          <a:bodyPr/>
          <a:lstStyle>
            <a:lvl1pPr marL="0" indent="0" algn="l" defTabSz="1042988" rtl="0" fontAlgn="base">
              <a:spcBef>
                <a:spcPct val="20000"/>
              </a:spcBef>
              <a:spcAft>
                <a:spcPct val="0"/>
              </a:spcAft>
              <a:buNone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1042988" rtl="0" fontAlgn="base">
              <a:spcBef>
                <a:spcPct val="20000"/>
              </a:spcBef>
              <a:spcAft>
                <a:spcPct val="0"/>
              </a:spcAft>
              <a:buNone/>
              <a:defRPr kumimoji="1" sz="3200">
                <a:solidFill>
                  <a:schemeClr val="tx1"/>
                </a:solidFill>
                <a:latin typeface="+mn-lt"/>
                <a:ea typeface="+mn-ea"/>
              </a:defRPr>
            </a:lvl2pPr>
            <a:lvl3pPr marL="914400" indent="0" algn="ctr" defTabSz="1042988" rtl="0" fontAlgn="base">
              <a:spcBef>
                <a:spcPct val="20000"/>
              </a:spcBef>
              <a:spcAft>
                <a:spcPct val="0"/>
              </a:spcAft>
              <a:buNone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371600" indent="0" algn="ctr" defTabSz="1042988" rtl="0" fontAlgn="base">
              <a:spcBef>
                <a:spcPct val="20000"/>
              </a:spcBef>
              <a:spcAft>
                <a:spcPct val="0"/>
              </a:spcAft>
              <a:buNone/>
              <a:defRPr kumimoji="1" sz="2300">
                <a:solidFill>
                  <a:schemeClr val="tx1"/>
                </a:solidFill>
                <a:latin typeface="+mn-lt"/>
                <a:ea typeface="+mn-ea"/>
              </a:defRPr>
            </a:lvl4pPr>
            <a:lvl5pPr marL="1828800" indent="0" algn="ctr" defTabSz="1042988" rtl="0" fontAlgn="base">
              <a:spcBef>
                <a:spcPct val="20000"/>
              </a:spcBef>
              <a:spcAft>
                <a:spcPct val="0"/>
              </a:spcAft>
              <a:buNone/>
              <a:defRPr kumimoji="1" sz="2300">
                <a:solidFill>
                  <a:schemeClr val="tx1"/>
                </a:solidFill>
                <a:latin typeface="+mn-lt"/>
                <a:ea typeface="+mn-ea"/>
              </a:defRPr>
            </a:lvl5pPr>
            <a:lvl6pPr marL="2286000" indent="0" algn="ctr" defTabSz="1042988" rtl="0" fontAlgn="base">
              <a:spcBef>
                <a:spcPct val="20000"/>
              </a:spcBef>
              <a:spcAft>
                <a:spcPct val="0"/>
              </a:spcAft>
              <a:buNone/>
              <a:defRPr kumimoji="1" sz="2300">
                <a:solidFill>
                  <a:schemeClr val="tx1"/>
                </a:solidFill>
                <a:latin typeface="+mn-lt"/>
                <a:ea typeface="+mn-ea"/>
              </a:defRPr>
            </a:lvl6pPr>
            <a:lvl7pPr marL="2743200" indent="0" algn="ctr" defTabSz="1042988" rtl="0" fontAlgn="base">
              <a:spcBef>
                <a:spcPct val="20000"/>
              </a:spcBef>
              <a:spcAft>
                <a:spcPct val="0"/>
              </a:spcAft>
              <a:buNone/>
              <a:defRPr kumimoji="1" sz="2300">
                <a:solidFill>
                  <a:schemeClr val="tx1"/>
                </a:solidFill>
                <a:latin typeface="+mn-lt"/>
                <a:ea typeface="+mn-ea"/>
              </a:defRPr>
            </a:lvl7pPr>
            <a:lvl8pPr marL="3200400" indent="0" algn="ctr" defTabSz="1042988" rtl="0" fontAlgn="base">
              <a:spcBef>
                <a:spcPct val="20000"/>
              </a:spcBef>
              <a:spcAft>
                <a:spcPct val="0"/>
              </a:spcAft>
              <a:buNone/>
              <a:defRPr kumimoji="1" sz="2300">
                <a:solidFill>
                  <a:schemeClr val="tx1"/>
                </a:solidFill>
                <a:latin typeface="+mn-lt"/>
                <a:ea typeface="+mn-ea"/>
              </a:defRPr>
            </a:lvl8pPr>
            <a:lvl9pPr marL="3657600" indent="0" algn="ctr" defTabSz="1042988" rtl="0" fontAlgn="base">
              <a:spcBef>
                <a:spcPct val="20000"/>
              </a:spcBef>
              <a:spcAft>
                <a:spcPct val="0"/>
              </a:spcAft>
              <a:buNone/>
              <a:defRPr kumimoji="1" sz="23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ja-JP" altLang="en-US" sz="1050" kern="0" dirty="0">
                <a:solidFill>
                  <a:srgbClr val="D60093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〒</a:t>
            </a:r>
            <a:r>
              <a:rPr lang="en-US" altLang="ja-JP" sz="1050" kern="0" dirty="0">
                <a:solidFill>
                  <a:srgbClr val="D60093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080-0332</a:t>
            </a:r>
            <a:r>
              <a:rPr lang="ja-JP" altLang="en-US" sz="1050" kern="0" dirty="0">
                <a:solidFill>
                  <a:srgbClr val="D60093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北海道河東郡音更町雄飛が丘仲区</a:t>
            </a:r>
            <a:r>
              <a:rPr lang="en-US" altLang="ja-JP" sz="1050" kern="0" dirty="0">
                <a:solidFill>
                  <a:srgbClr val="D60093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1-223 </a:t>
            </a:r>
            <a:r>
              <a:rPr lang="ja-JP" altLang="en-US" sz="1050" kern="0" dirty="0">
                <a:solidFill>
                  <a:srgbClr val="D60093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en-US" altLang="ja-JP" sz="1050" kern="0" dirty="0">
                <a:solidFill>
                  <a:srgbClr val="D60093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TEL050-3634-7200</a:t>
            </a:r>
            <a:r>
              <a:rPr lang="ja-JP" altLang="en-US" sz="1050" kern="0" dirty="0">
                <a:solidFill>
                  <a:srgbClr val="D60093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en-US" altLang="ja-JP" sz="1050" kern="0" dirty="0">
                <a:solidFill>
                  <a:srgbClr val="D60093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FAX03-4333-7818</a:t>
            </a:r>
            <a:r>
              <a:rPr lang="ja-JP" altLang="en-US" sz="1200" kern="0" dirty="0">
                <a:solidFill>
                  <a:srgbClr val="D60093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lang="en-US" altLang="ja-JP" sz="1200" kern="0" dirty="0">
              <a:solidFill>
                <a:srgbClr val="D60093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6" name="図 5" descr="アイコン&#10;&#10;自動的に生成された説明">
            <a:extLst>
              <a:ext uri="{FF2B5EF4-FFF2-40B4-BE49-F238E27FC236}">
                <a16:creationId xmlns:a16="http://schemas.microsoft.com/office/drawing/2014/main" id="{FFAF150F-273A-4E13-A4BB-23D73F794D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141" y="2346606"/>
            <a:ext cx="2596022" cy="1850573"/>
          </a:xfrm>
          <a:prstGeom prst="rect">
            <a:avLst/>
          </a:prstGeom>
        </p:spPr>
      </p:pic>
      <p:sp>
        <p:nvSpPr>
          <p:cNvPr id="7" name="サブタイトル 2">
            <a:extLst>
              <a:ext uri="{FF2B5EF4-FFF2-40B4-BE49-F238E27FC236}">
                <a16:creationId xmlns:a16="http://schemas.microsoft.com/office/drawing/2014/main" id="{E545290C-CB1D-4702-92D3-1E46D0F0D85A}"/>
              </a:ext>
            </a:extLst>
          </p:cNvPr>
          <p:cNvSpPr txBox="1">
            <a:spLocks/>
          </p:cNvSpPr>
          <p:nvPr userDrawn="1"/>
        </p:nvSpPr>
        <p:spPr>
          <a:xfrm>
            <a:off x="2041525" y="4803175"/>
            <a:ext cx="7486650" cy="345989"/>
          </a:xfrm>
          <a:prstGeom prst="rect">
            <a:avLst/>
          </a:prstGeom>
        </p:spPr>
        <p:txBody>
          <a:bodyPr/>
          <a:lstStyle>
            <a:lvl1pPr marL="0" indent="0" algn="l" defTabSz="1042988" rtl="0" fontAlgn="base">
              <a:spcBef>
                <a:spcPct val="20000"/>
              </a:spcBef>
              <a:spcAft>
                <a:spcPct val="0"/>
              </a:spcAft>
              <a:buNone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1042988" rtl="0" fontAlgn="base">
              <a:spcBef>
                <a:spcPct val="20000"/>
              </a:spcBef>
              <a:spcAft>
                <a:spcPct val="0"/>
              </a:spcAft>
              <a:buNone/>
              <a:defRPr kumimoji="1" sz="3200">
                <a:solidFill>
                  <a:schemeClr val="tx1"/>
                </a:solidFill>
                <a:latin typeface="+mn-lt"/>
                <a:ea typeface="+mn-ea"/>
              </a:defRPr>
            </a:lvl2pPr>
            <a:lvl3pPr marL="914400" indent="0" algn="ctr" defTabSz="1042988" rtl="0" fontAlgn="base">
              <a:spcBef>
                <a:spcPct val="20000"/>
              </a:spcBef>
              <a:spcAft>
                <a:spcPct val="0"/>
              </a:spcAft>
              <a:buNone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371600" indent="0" algn="ctr" defTabSz="1042988" rtl="0" fontAlgn="base">
              <a:spcBef>
                <a:spcPct val="20000"/>
              </a:spcBef>
              <a:spcAft>
                <a:spcPct val="0"/>
              </a:spcAft>
              <a:buNone/>
              <a:defRPr kumimoji="1" sz="2300">
                <a:solidFill>
                  <a:schemeClr val="tx1"/>
                </a:solidFill>
                <a:latin typeface="+mn-lt"/>
                <a:ea typeface="+mn-ea"/>
              </a:defRPr>
            </a:lvl4pPr>
            <a:lvl5pPr marL="1828800" indent="0" algn="ctr" defTabSz="1042988" rtl="0" fontAlgn="base">
              <a:spcBef>
                <a:spcPct val="20000"/>
              </a:spcBef>
              <a:spcAft>
                <a:spcPct val="0"/>
              </a:spcAft>
              <a:buNone/>
              <a:defRPr kumimoji="1" sz="2300">
                <a:solidFill>
                  <a:schemeClr val="tx1"/>
                </a:solidFill>
                <a:latin typeface="+mn-lt"/>
                <a:ea typeface="+mn-ea"/>
              </a:defRPr>
            </a:lvl5pPr>
            <a:lvl6pPr marL="2286000" indent="0" algn="ctr" defTabSz="1042988" rtl="0" fontAlgn="base">
              <a:spcBef>
                <a:spcPct val="20000"/>
              </a:spcBef>
              <a:spcAft>
                <a:spcPct val="0"/>
              </a:spcAft>
              <a:buNone/>
              <a:defRPr kumimoji="1" sz="2300">
                <a:solidFill>
                  <a:schemeClr val="tx1"/>
                </a:solidFill>
                <a:latin typeface="+mn-lt"/>
                <a:ea typeface="+mn-ea"/>
              </a:defRPr>
            </a:lvl6pPr>
            <a:lvl7pPr marL="2743200" indent="0" algn="ctr" defTabSz="1042988" rtl="0" fontAlgn="base">
              <a:spcBef>
                <a:spcPct val="20000"/>
              </a:spcBef>
              <a:spcAft>
                <a:spcPct val="0"/>
              </a:spcAft>
              <a:buNone/>
              <a:defRPr kumimoji="1" sz="2300">
                <a:solidFill>
                  <a:schemeClr val="tx1"/>
                </a:solidFill>
                <a:latin typeface="+mn-lt"/>
                <a:ea typeface="+mn-ea"/>
              </a:defRPr>
            </a:lvl7pPr>
            <a:lvl8pPr marL="3200400" indent="0" algn="ctr" defTabSz="1042988" rtl="0" fontAlgn="base">
              <a:spcBef>
                <a:spcPct val="20000"/>
              </a:spcBef>
              <a:spcAft>
                <a:spcPct val="0"/>
              </a:spcAft>
              <a:buNone/>
              <a:defRPr kumimoji="1" sz="2300">
                <a:solidFill>
                  <a:schemeClr val="tx1"/>
                </a:solidFill>
                <a:latin typeface="+mn-lt"/>
                <a:ea typeface="+mn-ea"/>
              </a:defRPr>
            </a:lvl8pPr>
            <a:lvl9pPr marL="3657600" indent="0" algn="ctr" defTabSz="1042988" rtl="0" fontAlgn="base">
              <a:spcBef>
                <a:spcPct val="20000"/>
              </a:spcBef>
              <a:spcAft>
                <a:spcPct val="0"/>
              </a:spcAft>
              <a:buNone/>
              <a:defRPr kumimoji="1" sz="23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ja-JP" altLang="en-US" sz="1600" kern="0" dirty="0">
                <a:solidFill>
                  <a:srgbClr val="D60093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チャリティマインド株式会社</a:t>
            </a:r>
            <a:endParaRPr lang="en-US" altLang="ja-JP" sz="2000" kern="0" dirty="0">
              <a:solidFill>
                <a:srgbClr val="D60093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9523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4" name="Group 50"/>
          <p:cNvGrpSpPr>
            <a:grpSpLocks/>
          </p:cNvGrpSpPr>
          <p:nvPr userDrawn="1"/>
        </p:nvGrpSpPr>
        <p:grpSpPr bwMode="auto">
          <a:xfrm>
            <a:off x="550863" y="1095375"/>
            <a:ext cx="9575800" cy="5373688"/>
            <a:chOff x="347" y="690"/>
            <a:chExt cx="6032" cy="3385"/>
          </a:xfrm>
        </p:grpSpPr>
        <p:grpSp>
          <p:nvGrpSpPr>
            <p:cNvPr id="1038" name="Group 14"/>
            <p:cNvGrpSpPr>
              <a:grpSpLocks/>
            </p:cNvGrpSpPr>
            <p:nvPr userDrawn="1"/>
          </p:nvGrpSpPr>
          <p:grpSpPr bwMode="auto">
            <a:xfrm>
              <a:off x="389" y="3738"/>
              <a:ext cx="316" cy="297"/>
              <a:chOff x="389" y="3738"/>
              <a:chExt cx="316" cy="297"/>
            </a:xfrm>
          </p:grpSpPr>
          <p:sp>
            <p:nvSpPr>
              <p:cNvPr id="1034" name="Line 10"/>
              <p:cNvSpPr>
                <a:spLocks noChangeShapeType="1"/>
              </p:cNvSpPr>
              <p:nvPr userDrawn="1"/>
            </p:nvSpPr>
            <p:spPr bwMode="auto">
              <a:xfrm>
                <a:off x="621" y="3740"/>
                <a:ext cx="0" cy="2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 userDrawn="1"/>
            </p:nvSpPr>
            <p:spPr bwMode="auto">
              <a:xfrm flipH="1">
                <a:off x="393" y="3807"/>
                <a:ext cx="3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36" name="Line 12"/>
              <p:cNvSpPr>
                <a:spLocks noChangeShapeType="1"/>
              </p:cNvSpPr>
              <p:nvPr userDrawn="1"/>
            </p:nvSpPr>
            <p:spPr bwMode="auto">
              <a:xfrm>
                <a:off x="704" y="3807"/>
                <a:ext cx="0" cy="2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37" name="Line 13"/>
              <p:cNvSpPr>
                <a:spLocks noChangeShapeType="1"/>
              </p:cNvSpPr>
              <p:nvPr userDrawn="1"/>
            </p:nvSpPr>
            <p:spPr bwMode="auto">
              <a:xfrm flipH="1">
                <a:off x="389" y="3738"/>
                <a:ext cx="23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1049" name="Group 25"/>
            <p:cNvGrpSpPr>
              <a:grpSpLocks/>
            </p:cNvGrpSpPr>
            <p:nvPr userDrawn="1"/>
          </p:nvGrpSpPr>
          <p:grpSpPr bwMode="auto">
            <a:xfrm>
              <a:off x="6034" y="3738"/>
              <a:ext cx="297" cy="312"/>
              <a:chOff x="6034" y="3738"/>
              <a:chExt cx="297" cy="312"/>
            </a:xfrm>
          </p:grpSpPr>
          <p:sp>
            <p:nvSpPr>
              <p:cNvPr id="1040" name="Line 16"/>
              <p:cNvSpPr>
                <a:spLocks noChangeShapeType="1"/>
              </p:cNvSpPr>
              <p:nvPr userDrawn="1"/>
            </p:nvSpPr>
            <p:spPr bwMode="auto">
              <a:xfrm rot="16200000">
                <a:off x="6182" y="3672"/>
                <a:ext cx="0" cy="2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41" name="Line 17"/>
              <p:cNvSpPr>
                <a:spLocks noChangeShapeType="1"/>
              </p:cNvSpPr>
              <p:nvPr userDrawn="1"/>
            </p:nvSpPr>
            <p:spPr bwMode="auto">
              <a:xfrm rot="16200000" flipH="1">
                <a:off x="5947" y="3894"/>
                <a:ext cx="3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 userDrawn="1"/>
            </p:nvSpPr>
            <p:spPr bwMode="auto">
              <a:xfrm rot="16200000">
                <a:off x="6217" y="3625"/>
                <a:ext cx="0" cy="2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 userDrawn="1"/>
            </p:nvSpPr>
            <p:spPr bwMode="auto">
              <a:xfrm rot="16200000" flipH="1">
                <a:off x="5918" y="3934"/>
                <a:ext cx="23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1044" name="Group 20"/>
            <p:cNvGrpSpPr>
              <a:grpSpLocks/>
            </p:cNvGrpSpPr>
            <p:nvPr userDrawn="1"/>
          </p:nvGrpSpPr>
          <p:grpSpPr bwMode="auto">
            <a:xfrm rot="10800000">
              <a:off x="6033" y="720"/>
              <a:ext cx="316" cy="297"/>
              <a:chOff x="389" y="3738"/>
              <a:chExt cx="316" cy="297"/>
            </a:xfrm>
          </p:grpSpPr>
          <p:sp>
            <p:nvSpPr>
              <p:cNvPr id="1045" name="Line 21"/>
              <p:cNvSpPr>
                <a:spLocks noChangeShapeType="1"/>
              </p:cNvSpPr>
              <p:nvPr userDrawn="1"/>
            </p:nvSpPr>
            <p:spPr bwMode="auto">
              <a:xfrm>
                <a:off x="621" y="3740"/>
                <a:ext cx="0" cy="2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46" name="Line 22"/>
              <p:cNvSpPr>
                <a:spLocks noChangeShapeType="1"/>
              </p:cNvSpPr>
              <p:nvPr userDrawn="1"/>
            </p:nvSpPr>
            <p:spPr bwMode="auto">
              <a:xfrm flipH="1">
                <a:off x="393" y="3807"/>
                <a:ext cx="3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 userDrawn="1"/>
            </p:nvSpPr>
            <p:spPr bwMode="auto">
              <a:xfrm>
                <a:off x="704" y="3807"/>
                <a:ext cx="0" cy="2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 userDrawn="1"/>
            </p:nvSpPr>
            <p:spPr bwMode="auto">
              <a:xfrm flipH="1">
                <a:off x="389" y="3738"/>
                <a:ext cx="23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1050" name="Group 26"/>
            <p:cNvGrpSpPr>
              <a:grpSpLocks/>
            </p:cNvGrpSpPr>
            <p:nvPr userDrawn="1"/>
          </p:nvGrpSpPr>
          <p:grpSpPr bwMode="auto">
            <a:xfrm rot="10800000">
              <a:off x="406" y="708"/>
              <a:ext cx="297" cy="312"/>
              <a:chOff x="6034" y="3738"/>
              <a:chExt cx="297" cy="312"/>
            </a:xfrm>
          </p:grpSpPr>
          <p:sp>
            <p:nvSpPr>
              <p:cNvPr id="1051" name="Line 27"/>
              <p:cNvSpPr>
                <a:spLocks noChangeShapeType="1"/>
              </p:cNvSpPr>
              <p:nvPr userDrawn="1"/>
            </p:nvSpPr>
            <p:spPr bwMode="auto">
              <a:xfrm rot="16200000">
                <a:off x="6182" y="3672"/>
                <a:ext cx="0" cy="2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52" name="Line 28"/>
              <p:cNvSpPr>
                <a:spLocks noChangeShapeType="1"/>
              </p:cNvSpPr>
              <p:nvPr userDrawn="1"/>
            </p:nvSpPr>
            <p:spPr bwMode="auto">
              <a:xfrm rot="16200000" flipH="1">
                <a:off x="5947" y="3894"/>
                <a:ext cx="3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53" name="Line 29"/>
              <p:cNvSpPr>
                <a:spLocks noChangeShapeType="1"/>
              </p:cNvSpPr>
              <p:nvPr userDrawn="1"/>
            </p:nvSpPr>
            <p:spPr bwMode="auto">
              <a:xfrm rot="16200000">
                <a:off x="6217" y="3625"/>
                <a:ext cx="0" cy="2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54" name="Line 30"/>
              <p:cNvSpPr>
                <a:spLocks noChangeShapeType="1"/>
              </p:cNvSpPr>
              <p:nvPr userDrawn="1"/>
            </p:nvSpPr>
            <p:spPr bwMode="auto">
              <a:xfrm rot="16200000" flipH="1">
                <a:off x="5918" y="3934"/>
                <a:ext cx="23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1057" name="Group 33"/>
            <p:cNvGrpSpPr>
              <a:grpSpLocks/>
            </p:cNvGrpSpPr>
            <p:nvPr userDrawn="1"/>
          </p:nvGrpSpPr>
          <p:grpSpPr bwMode="auto">
            <a:xfrm>
              <a:off x="347" y="2099"/>
              <a:ext cx="259" cy="564"/>
              <a:chOff x="341" y="2099"/>
              <a:chExt cx="259" cy="564"/>
            </a:xfrm>
          </p:grpSpPr>
          <p:sp>
            <p:nvSpPr>
              <p:cNvPr id="1055" name="Line 31"/>
              <p:cNvSpPr>
                <a:spLocks noChangeShapeType="1"/>
              </p:cNvSpPr>
              <p:nvPr userDrawn="1"/>
            </p:nvSpPr>
            <p:spPr bwMode="auto">
              <a:xfrm>
                <a:off x="544" y="2099"/>
                <a:ext cx="0" cy="5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56" name="Line 32"/>
              <p:cNvSpPr>
                <a:spLocks noChangeShapeType="1"/>
              </p:cNvSpPr>
              <p:nvPr userDrawn="1"/>
            </p:nvSpPr>
            <p:spPr bwMode="auto">
              <a:xfrm flipH="1">
                <a:off x="341" y="2382"/>
                <a:ext cx="2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1058" name="Group 34"/>
            <p:cNvGrpSpPr>
              <a:grpSpLocks/>
            </p:cNvGrpSpPr>
            <p:nvPr userDrawn="1"/>
          </p:nvGrpSpPr>
          <p:grpSpPr bwMode="auto">
            <a:xfrm rot="10800000">
              <a:off x="6120" y="2099"/>
              <a:ext cx="259" cy="564"/>
              <a:chOff x="341" y="2099"/>
              <a:chExt cx="259" cy="564"/>
            </a:xfrm>
          </p:grpSpPr>
          <p:sp>
            <p:nvSpPr>
              <p:cNvPr id="1059" name="Line 35"/>
              <p:cNvSpPr>
                <a:spLocks noChangeShapeType="1"/>
              </p:cNvSpPr>
              <p:nvPr userDrawn="1"/>
            </p:nvSpPr>
            <p:spPr bwMode="auto">
              <a:xfrm>
                <a:off x="544" y="2099"/>
                <a:ext cx="0" cy="5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60" name="Line 36"/>
              <p:cNvSpPr>
                <a:spLocks noChangeShapeType="1"/>
              </p:cNvSpPr>
              <p:nvPr userDrawn="1"/>
            </p:nvSpPr>
            <p:spPr bwMode="auto">
              <a:xfrm flipH="1">
                <a:off x="341" y="2382"/>
                <a:ext cx="2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1061" name="Group 37"/>
            <p:cNvGrpSpPr>
              <a:grpSpLocks/>
            </p:cNvGrpSpPr>
            <p:nvPr userDrawn="1"/>
          </p:nvGrpSpPr>
          <p:grpSpPr bwMode="auto">
            <a:xfrm rot="16200000">
              <a:off x="3238" y="3664"/>
              <a:ext cx="259" cy="564"/>
              <a:chOff x="341" y="2099"/>
              <a:chExt cx="259" cy="564"/>
            </a:xfrm>
          </p:grpSpPr>
          <p:sp>
            <p:nvSpPr>
              <p:cNvPr id="1062" name="Line 38"/>
              <p:cNvSpPr>
                <a:spLocks noChangeShapeType="1"/>
              </p:cNvSpPr>
              <p:nvPr userDrawn="1"/>
            </p:nvSpPr>
            <p:spPr bwMode="auto">
              <a:xfrm>
                <a:off x="544" y="2099"/>
                <a:ext cx="0" cy="5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63" name="Line 39"/>
              <p:cNvSpPr>
                <a:spLocks noChangeShapeType="1"/>
              </p:cNvSpPr>
              <p:nvPr userDrawn="1"/>
            </p:nvSpPr>
            <p:spPr bwMode="auto">
              <a:xfrm flipH="1">
                <a:off x="341" y="2382"/>
                <a:ext cx="2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1064" name="Group 40"/>
            <p:cNvGrpSpPr>
              <a:grpSpLocks/>
            </p:cNvGrpSpPr>
            <p:nvPr userDrawn="1"/>
          </p:nvGrpSpPr>
          <p:grpSpPr bwMode="auto">
            <a:xfrm rot="27000000">
              <a:off x="3238" y="538"/>
              <a:ext cx="259" cy="564"/>
              <a:chOff x="341" y="2099"/>
              <a:chExt cx="259" cy="564"/>
            </a:xfrm>
          </p:grpSpPr>
          <p:sp>
            <p:nvSpPr>
              <p:cNvPr id="1065" name="Line 41"/>
              <p:cNvSpPr>
                <a:spLocks noChangeShapeType="1"/>
              </p:cNvSpPr>
              <p:nvPr userDrawn="1"/>
            </p:nvSpPr>
            <p:spPr bwMode="auto">
              <a:xfrm>
                <a:off x="544" y="2099"/>
                <a:ext cx="0" cy="5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66" name="Line 42"/>
              <p:cNvSpPr>
                <a:spLocks noChangeShapeType="1"/>
              </p:cNvSpPr>
              <p:nvPr userDrawn="1"/>
            </p:nvSpPr>
            <p:spPr bwMode="auto">
              <a:xfrm flipH="1">
                <a:off x="341" y="2382"/>
                <a:ext cx="2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042988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42988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defTabSz="1042988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defTabSz="1042988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defTabSz="1042988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defTabSz="1042988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defTabSz="1042988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defTabSz="1042988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defTabSz="1042988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90525" indent="-390525" algn="l" defTabSz="1042988" rtl="0" fontAlgn="base">
        <a:spcBef>
          <a:spcPct val="20000"/>
        </a:spcBef>
        <a:spcAft>
          <a:spcPct val="0"/>
        </a:spcAft>
        <a:buChar char="•"/>
        <a:defRPr kumimoji="1" sz="3700">
          <a:solidFill>
            <a:schemeClr val="tx1"/>
          </a:solidFill>
          <a:latin typeface="+mn-lt"/>
          <a:ea typeface="+mn-ea"/>
          <a:cs typeface="+mn-cs"/>
        </a:defRPr>
      </a:lvl1pPr>
      <a:lvl2pPr marL="847725" indent="-325438" algn="l" defTabSz="1042988" rtl="0" fontAlgn="base">
        <a:spcBef>
          <a:spcPct val="20000"/>
        </a:spcBef>
        <a:spcAft>
          <a:spcPct val="0"/>
        </a:spcAft>
        <a:buChar char="–"/>
        <a:defRPr kumimoji="1" sz="3200">
          <a:solidFill>
            <a:schemeClr val="tx1"/>
          </a:solidFill>
          <a:latin typeface="+mn-lt"/>
          <a:ea typeface="+mn-ea"/>
        </a:defRPr>
      </a:lvl2pPr>
      <a:lvl3pPr marL="1303338" indent="-260350" algn="l" defTabSz="1042988" rtl="0" fontAlgn="base">
        <a:spcBef>
          <a:spcPct val="20000"/>
        </a:spcBef>
        <a:spcAft>
          <a:spcPct val="0"/>
        </a:spcAft>
        <a:buChar char="•"/>
        <a:defRPr kumimoji="1" sz="2700">
          <a:solidFill>
            <a:schemeClr val="tx1"/>
          </a:solidFill>
          <a:latin typeface="+mn-lt"/>
          <a:ea typeface="+mn-ea"/>
        </a:defRPr>
      </a:lvl3pPr>
      <a:lvl4pPr marL="1825625" indent="-260350" algn="l" defTabSz="1042988" rtl="0" fontAlgn="base">
        <a:spcBef>
          <a:spcPct val="20000"/>
        </a:spcBef>
        <a:spcAft>
          <a:spcPct val="0"/>
        </a:spcAft>
        <a:buChar char="–"/>
        <a:defRPr kumimoji="1" sz="2300">
          <a:solidFill>
            <a:schemeClr val="tx1"/>
          </a:solidFill>
          <a:latin typeface="+mn-lt"/>
          <a:ea typeface="+mn-ea"/>
        </a:defRPr>
      </a:lvl4pPr>
      <a:lvl5pPr marL="2346325" indent="-260350" algn="l" defTabSz="1042988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5pPr>
      <a:lvl6pPr marL="2803525" indent="-260350" algn="l" defTabSz="1042988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6pPr>
      <a:lvl7pPr marL="3260725" indent="-260350" algn="l" defTabSz="1042988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7pPr>
      <a:lvl8pPr marL="3717925" indent="-260350" algn="l" defTabSz="1042988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8pPr>
      <a:lvl9pPr marL="4175125" indent="-260350" algn="l" defTabSz="1042988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HG丸ｺﾞｼｯｸM-PRO</vt:lpstr>
      <vt:lpstr>Arial</vt:lpstr>
      <vt:lpstr>Calibri</vt:lpstr>
      <vt:lpstr>標準デザイン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owner</dc:creator>
  <cp:lastModifiedBy>浅野 稔</cp:lastModifiedBy>
  <cp:revision>27</cp:revision>
  <cp:lastPrinted>2015-06-17T14:30:11Z</cp:lastPrinted>
  <dcterms:created xsi:type="dcterms:W3CDTF">2011-09-21T00:41:02Z</dcterms:created>
  <dcterms:modified xsi:type="dcterms:W3CDTF">2021-02-02T01:41:00Z</dcterms:modified>
</cp:coreProperties>
</file>