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21" r:id="rId4"/>
  </p:sldMasterIdLst>
  <p:notesMasterIdLst>
    <p:notesMasterId r:id="rId16"/>
  </p:notesMasterIdLst>
  <p:sldIdLst>
    <p:sldId id="265" r:id="rId5"/>
    <p:sldId id="340" r:id="rId6"/>
    <p:sldId id="266" r:id="rId7"/>
    <p:sldId id="360" r:id="rId8"/>
    <p:sldId id="362" r:id="rId9"/>
    <p:sldId id="302" r:id="rId10"/>
    <p:sldId id="310" r:id="rId11"/>
    <p:sldId id="353" r:id="rId12"/>
    <p:sldId id="357" r:id="rId13"/>
    <p:sldId id="359" r:id="rId14"/>
    <p:sldId id="267" r:id="rId15"/>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536E"/>
    <a:srgbClr val="FDD3DA"/>
    <a:srgbClr val="F8647D"/>
    <a:srgbClr val="F51339"/>
    <a:srgbClr val="C90827"/>
    <a:srgbClr val="FA5206"/>
    <a:srgbClr val="136B17"/>
    <a:srgbClr val="FF4B94"/>
    <a:srgbClr val="FF6699"/>
    <a:srgbClr val="CDF4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07601D6-910C-4E54-AA5F-4807769FD41A}" v="5" dt="2021-11-29T10:05:29.421"/>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47" autoAdjust="0"/>
    <p:restoredTop sz="94343" autoAdjust="0"/>
  </p:normalViewPr>
  <p:slideViewPr>
    <p:cSldViewPr>
      <p:cViewPr varScale="1">
        <p:scale>
          <a:sx n="83" d="100"/>
          <a:sy n="83" d="100"/>
        </p:scale>
        <p:origin x="1282"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79A1EF70-B1B7-461D-B738-A04929A64ECB}" type="datetimeFigureOut">
              <a:rPr kumimoji="1" lang="ja-JP" altLang="en-US" smtClean="0"/>
              <a:t>2023/3/28</a:t>
            </a:fld>
            <a:endParaRPr kumimoji="1" lang="ja-JP" altLang="en-US"/>
          </a:p>
        </p:txBody>
      </p:sp>
      <p:sp>
        <p:nvSpPr>
          <p:cNvPr id="4" name="スライド イメージ プレースホルダー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84BF6581-9204-4FBD-8AAD-8683070295D9}" type="slidenum">
              <a:rPr kumimoji="1" lang="ja-JP" altLang="en-US" smtClean="0"/>
              <a:t>‹#›</a:t>
            </a:fld>
            <a:endParaRPr kumimoji="1" lang="ja-JP" altLang="en-US"/>
          </a:p>
        </p:txBody>
      </p:sp>
    </p:spTree>
    <p:extLst>
      <p:ext uri="{BB962C8B-B14F-4D97-AF65-F5344CB8AC3E}">
        <p14:creationId xmlns:p14="http://schemas.microsoft.com/office/powerpoint/2010/main" val="387873403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00113" y="739775"/>
            <a:ext cx="4935537" cy="3702050"/>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53F0A71-C4D6-40B8-86AD-40881C194D50}" type="slidenum">
              <a:rPr kumimoji="1" lang="ja-JP" altLang="en-US" smtClean="0"/>
              <a:t>1</a:t>
            </a:fld>
            <a:endParaRPr kumimoji="1" lang="ja-JP" altLang="en-US" dirty="0"/>
          </a:p>
        </p:txBody>
      </p:sp>
    </p:spTree>
    <p:extLst>
      <p:ext uri="{BB962C8B-B14F-4D97-AF65-F5344CB8AC3E}">
        <p14:creationId xmlns:p14="http://schemas.microsoft.com/office/powerpoint/2010/main" val="18369728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00113" y="739775"/>
            <a:ext cx="4935537" cy="3702050"/>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53F0A71-C4D6-40B8-86AD-40881C194D50}" type="slidenum">
              <a:rPr kumimoji="1" lang="ja-JP" altLang="en-US" smtClean="0"/>
              <a:t>10</a:t>
            </a:fld>
            <a:endParaRPr kumimoji="1" lang="ja-JP" altLang="en-US" dirty="0"/>
          </a:p>
        </p:txBody>
      </p:sp>
    </p:spTree>
    <p:extLst>
      <p:ext uri="{BB962C8B-B14F-4D97-AF65-F5344CB8AC3E}">
        <p14:creationId xmlns:p14="http://schemas.microsoft.com/office/powerpoint/2010/main" val="22984304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00113" y="739775"/>
            <a:ext cx="4935537" cy="3702050"/>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53F0A71-C4D6-40B8-86AD-40881C194D50}" type="slidenum">
              <a:rPr kumimoji="1" lang="ja-JP" altLang="en-US" smtClean="0"/>
              <a:t>2</a:t>
            </a:fld>
            <a:endParaRPr kumimoji="1" lang="ja-JP" altLang="en-US" dirty="0"/>
          </a:p>
        </p:txBody>
      </p:sp>
    </p:spTree>
    <p:extLst>
      <p:ext uri="{BB962C8B-B14F-4D97-AF65-F5344CB8AC3E}">
        <p14:creationId xmlns:p14="http://schemas.microsoft.com/office/powerpoint/2010/main" val="16024416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00113" y="739775"/>
            <a:ext cx="4935537" cy="3702050"/>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53F0A71-C4D6-40B8-86AD-40881C194D50}" type="slidenum">
              <a:rPr kumimoji="1" lang="ja-JP" altLang="en-US" smtClean="0"/>
              <a:t>3</a:t>
            </a:fld>
            <a:endParaRPr kumimoji="1" lang="ja-JP" altLang="en-US" dirty="0"/>
          </a:p>
        </p:txBody>
      </p:sp>
    </p:spTree>
    <p:extLst>
      <p:ext uri="{BB962C8B-B14F-4D97-AF65-F5344CB8AC3E}">
        <p14:creationId xmlns:p14="http://schemas.microsoft.com/office/powerpoint/2010/main" val="32528926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00113" y="739775"/>
            <a:ext cx="4935537" cy="3702050"/>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53F0A71-C4D6-40B8-86AD-40881C194D50}" type="slidenum">
              <a:rPr kumimoji="1" lang="ja-JP" altLang="en-US" smtClean="0"/>
              <a:t>4</a:t>
            </a:fld>
            <a:endParaRPr kumimoji="1" lang="ja-JP" altLang="en-US" dirty="0"/>
          </a:p>
        </p:txBody>
      </p:sp>
    </p:spTree>
    <p:extLst>
      <p:ext uri="{BB962C8B-B14F-4D97-AF65-F5344CB8AC3E}">
        <p14:creationId xmlns:p14="http://schemas.microsoft.com/office/powerpoint/2010/main" val="11641323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028950" y="544513"/>
            <a:ext cx="3633788" cy="2727325"/>
          </a:xfrm>
        </p:spPr>
      </p:sp>
      <p:sp>
        <p:nvSpPr>
          <p:cNvPr id="3" name="ノート プレースホルダー 2"/>
          <p:cNvSpPr>
            <a:spLocks noGrp="1"/>
          </p:cNvSpPr>
          <p:nvPr>
            <p:ph type="body" idx="1"/>
          </p:nvPr>
        </p:nvSpPr>
        <p:spPr/>
        <p:txBody>
          <a:bodyPr/>
          <a:lstStyle/>
          <a:p>
            <a:r>
              <a:rPr kumimoji="1" lang="ja-JP" altLang="en-US" dirty="0"/>
              <a:t>組織図見比べる・・・安全衛生委員会</a:t>
            </a:r>
            <a:endParaRPr kumimoji="1" lang="en-US" altLang="ja-JP" dirty="0"/>
          </a:p>
          <a:p>
            <a:r>
              <a:rPr kumimoji="1" lang="ja-JP" altLang="en-US" dirty="0"/>
              <a:t>営業所</a:t>
            </a:r>
          </a:p>
        </p:txBody>
      </p:sp>
      <p:sp>
        <p:nvSpPr>
          <p:cNvPr id="4" name="スライド番号プレースホルダー 3"/>
          <p:cNvSpPr>
            <a:spLocks noGrp="1"/>
          </p:cNvSpPr>
          <p:nvPr>
            <p:ph type="sldNum" sz="quarter" idx="10"/>
          </p:nvPr>
        </p:nvSpPr>
        <p:spPr/>
        <p:txBody>
          <a:bodyPr/>
          <a:lstStyle/>
          <a:p>
            <a:fld id="{653F0A71-C4D6-40B8-86AD-40881C194D50}" type="slidenum">
              <a:rPr kumimoji="1" lang="ja-JP" altLang="en-US" smtClean="0"/>
              <a:t>5</a:t>
            </a:fld>
            <a:endParaRPr kumimoji="1" lang="ja-JP" altLang="en-US" dirty="0"/>
          </a:p>
        </p:txBody>
      </p:sp>
    </p:spTree>
    <p:extLst>
      <p:ext uri="{BB962C8B-B14F-4D97-AF65-F5344CB8AC3E}">
        <p14:creationId xmlns:p14="http://schemas.microsoft.com/office/powerpoint/2010/main" val="9365606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028950" y="544513"/>
            <a:ext cx="3633788" cy="27273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53F0A71-C4D6-40B8-86AD-40881C194D50}" type="slidenum">
              <a:rPr kumimoji="1" lang="ja-JP" altLang="en-US" sz="1200" b="0" i="0" u="none" strike="noStrike" kern="1200" cap="none" spc="0" normalizeH="0" baseline="0" noProof="0" smtClean="0">
                <a:ln>
                  <a:noFill/>
                </a:ln>
                <a:solidFill>
                  <a:prstClr val="black"/>
                </a:solidFill>
                <a:effectLst/>
                <a:uLnTx/>
                <a:uFillTx/>
                <a:latin typeface="Calibri" pitchFamily="34"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1" lang="ja-JP" altLang="en-US" sz="1200" b="0" i="0" u="none" strike="noStrike" kern="1200" cap="none" spc="0" normalizeH="0" baseline="0" noProof="0" dirty="0">
              <a:ln>
                <a:noFill/>
              </a:ln>
              <a:solidFill>
                <a:prstClr val="black"/>
              </a:solidFill>
              <a:effectLst/>
              <a:uLnTx/>
              <a:uFillTx/>
              <a:latin typeface="Calibri" pitchFamily="34" charset="0"/>
              <a:ea typeface="ＭＳ Ｐゴシック" charset="-128"/>
              <a:cs typeface="+mn-cs"/>
            </a:endParaRPr>
          </a:p>
        </p:txBody>
      </p:sp>
    </p:spTree>
    <p:extLst>
      <p:ext uri="{BB962C8B-B14F-4D97-AF65-F5344CB8AC3E}">
        <p14:creationId xmlns:p14="http://schemas.microsoft.com/office/powerpoint/2010/main" val="14790411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028950" y="544513"/>
            <a:ext cx="3633788" cy="27273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53F0A71-C4D6-40B8-86AD-40881C194D50}" type="slidenum">
              <a:rPr kumimoji="1" lang="ja-JP" altLang="en-US" sz="1200" b="0" i="0" u="none" strike="noStrike" kern="1200" cap="none" spc="0" normalizeH="0" baseline="0" noProof="0" smtClean="0">
                <a:ln>
                  <a:noFill/>
                </a:ln>
                <a:solidFill>
                  <a:prstClr val="black"/>
                </a:solidFill>
                <a:effectLst/>
                <a:uLnTx/>
                <a:uFillTx/>
                <a:latin typeface="Calibri" pitchFamily="34"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1" lang="ja-JP" altLang="en-US" sz="1200" b="0" i="0" u="none" strike="noStrike" kern="1200" cap="none" spc="0" normalizeH="0" baseline="0" noProof="0" dirty="0">
              <a:ln>
                <a:noFill/>
              </a:ln>
              <a:solidFill>
                <a:prstClr val="black"/>
              </a:solidFill>
              <a:effectLst/>
              <a:uLnTx/>
              <a:uFillTx/>
              <a:latin typeface="Calibri" pitchFamily="34" charset="0"/>
              <a:ea typeface="ＭＳ Ｐゴシック" charset="-128"/>
              <a:cs typeface="+mn-cs"/>
            </a:endParaRPr>
          </a:p>
        </p:txBody>
      </p:sp>
    </p:spTree>
    <p:extLst>
      <p:ext uri="{BB962C8B-B14F-4D97-AF65-F5344CB8AC3E}">
        <p14:creationId xmlns:p14="http://schemas.microsoft.com/office/powerpoint/2010/main" val="5025840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00113" y="739775"/>
            <a:ext cx="4935537" cy="3702050"/>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53F0A71-C4D6-40B8-86AD-40881C194D50}" type="slidenum">
              <a:rPr kumimoji="1" lang="ja-JP" altLang="en-US" smtClean="0"/>
              <a:t>8</a:t>
            </a:fld>
            <a:endParaRPr kumimoji="1" lang="ja-JP" altLang="en-US" dirty="0"/>
          </a:p>
        </p:txBody>
      </p:sp>
    </p:spTree>
    <p:extLst>
      <p:ext uri="{BB962C8B-B14F-4D97-AF65-F5344CB8AC3E}">
        <p14:creationId xmlns:p14="http://schemas.microsoft.com/office/powerpoint/2010/main" val="23033897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00113" y="739775"/>
            <a:ext cx="4935537" cy="3702050"/>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53F0A71-C4D6-40B8-86AD-40881C194D50}" type="slidenum">
              <a:rPr kumimoji="1" lang="ja-JP" altLang="en-US" smtClean="0"/>
              <a:t>9</a:t>
            </a:fld>
            <a:endParaRPr kumimoji="1" lang="ja-JP" altLang="en-US" dirty="0"/>
          </a:p>
        </p:txBody>
      </p:sp>
    </p:spTree>
    <p:extLst>
      <p:ext uri="{BB962C8B-B14F-4D97-AF65-F5344CB8AC3E}">
        <p14:creationId xmlns:p14="http://schemas.microsoft.com/office/powerpoint/2010/main" val="22674666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6"/>
            <a:ext cx="7772400" cy="1470025"/>
          </a:xfrm>
        </p:spPr>
        <p:txBody>
          <a:bodyPr/>
          <a:lstStyle/>
          <a:p>
            <a:r>
              <a:rPr lang="ja-JP" altLang="en-US" dirty="0"/>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dirty="0"/>
              <a:t>マスター サブタイトルの書式設定</a:t>
            </a:r>
          </a:p>
        </p:txBody>
      </p:sp>
      <p:sp>
        <p:nvSpPr>
          <p:cNvPr id="9" name="フッター プレースホルダー 4"/>
          <p:cNvSpPr>
            <a:spLocks noGrp="1"/>
          </p:cNvSpPr>
          <p:nvPr>
            <p:ph type="ftr" sz="quarter" idx="11"/>
          </p:nvPr>
        </p:nvSpPr>
        <p:spPr>
          <a:xfrm>
            <a:off x="3124200" y="6356351"/>
            <a:ext cx="2895600" cy="365125"/>
          </a:xfrm>
          <a:prstGeom prst="rect">
            <a:avLst/>
          </a:prstGeom>
        </p:spPr>
        <p:txBody>
          <a:bodyPr/>
          <a:lstStyle>
            <a:lvl1pPr>
              <a:defRPr/>
            </a:lvl1pPr>
          </a:lstStyle>
          <a:p>
            <a:pPr>
              <a:defRPr/>
            </a:pPr>
            <a:endParaRPr lang="ja-JP" altLang="en-US" dirty="0"/>
          </a:p>
        </p:txBody>
      </p:sp>
      <p:sp>
        <p:nvSpPr>
          <p:cNvPr id="10" name="スライド番号プレースホルダー 5"/>
          <p:cNvSpPr>
            <a:spLocks noGrp="1"/>
          </p:cNvSpPr>
          <p:nvPr>
            <p:ph type="sldNum" sz="quarter" idx="12"/>
          </p:nvPr>
        </p:nvSpPr>
        <p:spPr>
          <a:xfrm>
            <a:off x="6948653" y="6342063"/>
            <a:ext cx="2133600" cy="365125"/>
          </a:xfrm>
          <a:prstGeom prst="rect">
            <a:avLst/>
          </a:prstGeom>
        </p:spPr>
        <p:txBody>
          <a:bodyPr/>
          <a:lstStyle>
            <a:lvl1pPr algn="r">
              <a:defRPr/>
            </a:lvl1pPr>
          </a:lstStyle>
          <a:p>
            <a:pPr>
              <a:defRPr/>
            </a:pPr>
            <a:fld id="{158CF70E-FD13-4818-BDCC-22191F31A2AD}" type="slidenum">
              <a:rPr lang="ja-JP" altLang="en-US" smtClean="0"/>
              <a:pPr>
                <a:defRPr/>
              </a:pPr>
              <a:t>‹#›</a:t>
            </a:fld>
            <a:endParaRPr lang="ja-JP" altLang="en-US" dirty="0"/>
          </a:p>
        </p:txBody>
      </p:sp>
    </p:spTree>
    <p:extLst>
      <p:ext uri="{BB962C8B-B14F-4D97-AF65-F5344CB8AC3E}">
        <p14:creationId xmlns:p14="http://schemas.microsoft.com/office/powerpoint/2010/main" val="25052043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正方形/長方形 3">
            <a:extLst>
              <a:ext uri="{FF2B5EF4-FFF2-40B4-BE49-F238E27FC236}">
                <a16:creationId xmlns:a16="http://schemas.microsoft.com/office/drawing/2014/main" id="{B8393E3C-E31F-4BA0-9DB6-6A8D0953355B}"/>
              </a:ext>
            </a:extLst>
          </p:cNvPr>
          <p:cNvSpPr/>
          <p:nvPr userDrawn="1"/>
        </p:nvSpPr>
        <p:spPr>
          <a:xfrm>
            <a:off x="27243" y="807668"/>
            <a:ext cx="4544757" cy="91172"/>
          </a:xfrm>
          <a:prstGeom prst="rect">
            <a:avLst/>
          </a:prstGeom>
          <a:pattFill prst="ltHorz">
            <a:fgClr>
              <a:srgbClr val="F51339"/>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1"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2419633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日付プレースホルダー 3"/>
          <p:cNvSpPr>
            <a:spLocks noGrp="1"/>
          </p:cNvSpPr>
          <p:nvPr>
            <p:ph type="dt" sz="half" idx="10"/>
          </p:nvPr>
        </p:nvSpPr>
        <p:spPr>
          <a:xfrm>
            <a:off x="457200" y="6356351"/>
            <a:ext cx="2133600" cy="365125"/>
          </a:xfrm>
          <a:prstGeom prst="rect">
            <a:avLst/>
          </a:prstGeom>
        </p:spPr>
        <p:txBody>
          <a:bodyPr/>
          <a:lstStyle>
            <a:lvl1pPr>
              <a:defRPr/>
            </a:lvl1pPr>
          </a:lstStyle>
          <a:p>
            <a:pPr>
              <a:defRPr/>
            </a:pPr>
            <a:fld id="{4BBD7C7A-FD82-422A-BCAB-5EAA28981A23}" type="datetime1">
              <a:rPr lang="ja-JP" altLang="en-US" smtClean="0"/>
              <a:t>2023/3/28</a:t>
            </a:fld>
            <a:endParaRPr lang="ja-JP" altLang="en-US" dirty="0"/>
          </a:p>
        </p:txBody>
      </p:sp>
      <p:sp>
        <p:nvSpPr>
          <p:cNvPr id="5" name="フッター プレースホルダー 4"/>
          <p:cNvSpPr>
            <a:spLocks noGrp="1"/>
          </p:cNvSpPr>
          <p:nvPr>
            <p:ph type="ftr" sz="quarter" idx="11"/>
          </p:nvPr>
        </p:nvSpPr>
        <p:spPr>
          <a:xfrm>
            <a:off x="3124200" y="6356351"/>
            <a:ext cx="2895600" cy="365125"/>
          </a:xfrm>
          <a:prstGeom prst="rect">
            <a:avLst/>
          </a:prstGeom>
        </p:spPr>
        <p:txBody>
          <a:bodyPr/>
          <a:lstStyle>
            <a:lvl1pPr>
              <a:defRPr/>
            </a:lvl1pPr>
          </a:lstStyle>
          <a:p>
            <a:pPr>
              <a:defRPr/>
            </a:pPr>
            <a:endParaRPr lang="ja-JP" altLang="en-US" dirty="0"/>
          </a:p>
        </p:txBody>
      </p:sp>
      <p:sp>
        <p:nvSpPr>
          <p:cNvPr id="6" name="スライド番号プレースホルダー 5"/>
          <p:cNvSpPr>
            <a:spLocks noGrp="1"/>
          </p:cNvSpPr>
          <p:nvPr>
            <p:ph type="sldNum" sz="quarter" idx="12"/>
          </p:nvPr>
        </p:nvSpPr>
        <p:spPr>
          <a:xfrm>
            <a:off x="3622923" y="6473032"/>
            <a:ext cx="2133600" cy="365125"/>
          </a:xfrm>
          <a:prstGeom prst="rect">
            <a:avLst/>
          </a:prstGeom>
        </p:spPr>
        <p:txBody>
          <a:bodyPr/>
          <a:lstStyle>
            <a:lvl1pPr>
              <a:defRPr/>
            </a:lvl1pPr>
          </a:lstStyle>
          <a:p>
            <a:pPr>
              <a:defRPr/>
            </a:pPr>
            <a:fld id="{BECC59AC-9703-4A77-ACCD-DBA648B53CD2}" type="slidenum">
              <a:rPr lang="ja-JP" altLang="en-US"/>
              <a:pPr>
                <a:defRPr/>
              </a:pPr>
              <a:t>‹#›</a:t>
            </a:fld>
            <a:endParaRPr lang="ja-JP" altLang="en-US" dirty="0"/>
          </a:p>
        </p:txBody>
      </p:sp>
    </p:spTree>
    <p:extLst>
      <p:ext uri="{BB962C8B-B14F-4D97-AF65-F5344CB8AC3E}">
        <p14:creationId xmlns:p14="http://schemas.microsoft.com/office/powerpoint/2010/main" val="2195346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ー 3"/>
          <p:cNvSpPr>
            <a:spLocks noGrp="1"/>
          </p:cNvSpPr>
          <p:nvPr>
            <p:ph type="dt" sz="half" idx="10"/>
          </p:nvPr>
        </p:nvSpPr>
        <p:spPr>
          <a:xfrm>
            <a:off x="457200" y="6356351"/>
            <a:ext cx="2133600" cy="365125"/>
          </a:xfrm>
          <a:prstGeom prst="rect">
            <a:avLst/>
          </a:prstGeom>
        </p:spPr>
        <p:txBody>
          <a:bodyPr/>
          <a:lstStyle>
            <a:lvl1pPr>
              <a:defRPr/>
            </a:lvl1pPr>
          </a:lstStyle>
          <a:p>
            <a:pPr>
              <a:defRPr/>
            </a:pPr>
            <a:fld id="{0C8BDB44-3AC6-40D7-A59D-53BD3193C93A}" type="datetime1">
              <a:rPr lang="ja-JP" altLang="en-US" smtClean="0"/>
              <a:t>2023/3/28</a:t>
            </a:fld>
            <a:endParaRPr lang="ja-JP" altLang="en-US" dirty="0"/>
          </a:p>
        </p:txBody>
      </p:sp>
      <p:sp>
        <p:nvSpPr>
          <p:cNvPr id="6" name="フッター プレースホルダー 4"/>
          <p:cNvSpPr>
            <a:spLocks noGrp="1"/>
          </p:cNvSpPr>
          <p:nvPr>
            <p:ph type="ftr" sz="quarter" idx="11"/>
          </p:nvPr>
        </p:nvSpPr>
        <p:spPr>
          <a:xfrm>
            <a:off x="3124200" y="6356351"/>
            <a:ext cx="2895600" cy="365125"/>
          </a:xfrm>
          <a:prstGeom prst="rect">
            <a:avLst/>
          </a:prstGeom>
        </p:spPr>
        <p:txBody>
          <a:bodyPr/>
          <a:lstStyle>
            <a:lvl1pPr>
              <a:defRPr/>
            </a:lvl1pPr>
          </a:lstStyle>
          <a:p>
            <a:pPr>
              <a:defRPr/>
            </a:pPr>
            <a:endParaRPr lang="ja-JP" altLang="en-US" dirty="0"/>
          </a:p>
        </p:txBody>
      </p:sp>
      <p:sp>
        <p:nvSpPr>
          <p:cNvPr id="7" name="スライド番号プレースホルダー 5"/>
          <p:cNvSpPr>
            <a:spLocks noGrp="1"/>
          </p:cNvSpPr>
          <p:nvPr>
            <p:ph type="sldNum" sz="quarter" idx="12"/>
          </p:nvPr>
        </p:nvSpPr>
        <p:spPr>
          <a:xfrm>
            <a:off x="3622923" y="6473032"/>
            <a:ext cx="2133600" cy="365125"/>
          </a:xfrm>
          <a:prstGeom prst="rect">
            <a:avLst/>
          </a:prstGeom>
        </p:spPr>
        <p:txBody>
          <a:bodyPr/>
          <a:lstStyle>
            <a:lvl1pPr>
              <a:defRPr/>
            </a:lvl1pPr>
          </a:lstStyle>
          <a:p>
            <a:pPr>
              <a:defRPr/>
            </a:pPr>
            <a:fld id="{238ADC78-60BB-4AA3-B37F-B5DD06EDD7DC}" type="slidenum">
              <a:rPr lang="ja-JP" altLang="en-US"/>
              <a:pPr>
                <a:defRPr/>
              </a:pPr>
              <a:t>‹#›</a:t>
            </a:fld>
            <a:endParaRPr lang="ja-JP" altLang="en-US" dirty="0"/>
          </a:p>
        </p:txBody>
      </p:sp>
    </p:spTree>
    <p:extLst>
      <p:ext uri="{BB962C8B-B14F-4D97-AF65-F5344CB8AC3E}">
        <p14:creationId xmlns:p14="http://schemas.microsoft.com/office/powerpoint/2010/main" val="3607875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ー 3"/>
          <p:cNvSpPr>
            <a:spLocks noGrp="1"/>
          </p:cNvSpPr>
          <p:nvPr>
            <p:ph type="dt" sz="half" idx="10"/>
          </p:nvPr>
        </p:nvSpPr>
        <p:spPr>
          <a:xfrm>
            <a:off x="457200" y="6356351"/>
            <a:ext cx="2133600" cy="365125"/>
          </a:xfrm>
          <a:prstGeom prst="rect">
            <a:avLst/>
          </a:prstGeom>
        </p:spPr>
        <p:txBody>
          <a:bodyPr/>
          <a:lstStyle>
            <a:lvl1pPr>
              <a:defRPr/>
            </a:lvl1pPr>
          </a:lstStyle>
          <a:p>
            <a:pPr>
              <a:defRPr/>
            </a:pPr>
            <a:fld id="{F641B00A-00D4-4C9E-8EC8-A60723465C8A}" type="datetime1">
              <a:rPr lang="ja-JP" altLang="en-US" smtClean="0"/>
              <a:t>2023/3/28</a:t>
            </a:fld>
            <a:endParaRPr lang="ja-JP" altLang="en-US" dirty="0"/>
          </a:p>
        </p:txBody>
      </p:sp>
      <p:sp>
        <p:nvSpPr>
          <p:cNvPr id="8" name="フッター プレースホルダー 4"/>
          <p:cNvSpPr>
            <a:spLocks noGrp="1"/>
          </p:cNvSpPr>
          <p:nvPr>
            <p:ph type="ftr" sz="quarter" idx="11"/>
          </p:nvPr>
        </p:nvSpPr>
        <p:spPr>
          <a:xfrm>
            <a:off x="3124200" y="6356351"/>
            <a:ext cx="2895600" cy="365125"/>
          </a:xfrm>
          <a:prstGeom prst="rect">
            <a:avLst/>
          </a:prstGeom>
        </p:spPr>
        <p:txBody>
          <a:bodyPr/>
          <a:lstStyle>
            <a:lvl1pPr>
              <a:defRPr/>
            </a:lvl1pPr>
          </a:lstStyle>
          <a:p>
            <a:pPr>
              <a:defRPr/>
            </a:pPr>
            <a:endParaRPr lang="ja-JP" altLang="en-US" dirty="0"/>
          </a:p>
        </p:txBody>
      </p:sp>
      <p:sp>
        <p:nvSpPr>
          <p:cNvPr id="9" name="スライド番号プレースホルダー 5"/>
          <p:cNvSpPr>
            <a:spLocks noGrp="1"/>
          </p:cNvSpPr>
          <p:nvPr>
            <p:ph type="sldNum" sz="quarter" idx="12"/>
          </p:nvPr>
        </p:nvSpPr>
        <p:spPr>
          <a:xfrm>
            <a:off x="3622923" y="6473032"/>
            <a:ext cx="2133600" cy="365125"/>
          </a:xfrm>
          <a:prstGeom prst="rect">
            <a:avLst/>
          </a:prstGeom>
        </p:spPr>
        <p:txBody>
          <a:bodyPr/>
          <a:lstStyle>
            <a:lvl1pPr>
              <a:defRPr/>
            </a:lvl1pPr>
          </a:lstStyle>
          <a:p>
            <a:pPr>
              <a:defRPr/>
            </a:pPr>
            <a:fld id="{41CE91EE-1E32-4CC7-8B7D-0D25723A5CC6}" type="slidenum">
              <a:rPr lang="ja-JP" altLang="en-US"/>
              <a:pPr>
                <a:defRPr/>
              </a:pPr>
              <a:t>‹#›</a:t>
            </a:fld>
            <a:endParaRPr lang="ja-JP" altLang="en-US" dirty="0"/>
          </a:p>
        </p:txBody>
      </p:sp>
    </p:spTree>
    <p:extLst>
      <p:ext uri="{BB962C8B-B14F-4D97-AF65-F5344CB8AC3E}">
        <p14:creationId xmlns:p14="http://schemas.microsoft.com/office/powerpoint/2010/main" val="3912178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日付プレースホルダー 3"/>
          <p:cNvSpPr>
            <a:spLocks noGrp="1"/>
          </p:cNvSpPr>
          <p:nvPr>
            <p:ph type="dt" sz="half" idx="10"/>
          </p:nvPr>
        </p:nvSpPr>
        <p:spPr>
          <a:xfrm>
            <a:off x="457200" y="6356351"/>
            <a:ext cx="2133600" cy="365125"/>
          </a:xfrm>
          <a:prstGeom prst="rect">
            <a:avLst/>
          </a:prstGeom>
        </p:spPr>
        <p:txBody>
          <a:bodyPr/>
          <a:lstStyle>
            <a:lvl1pPr>
              <a:defRPr/>
            </a:lvl1pPr>
          </a:lstStyle>
          <a:p>
            <a:pPr>
              <a:defRPr/>
            </a:pPr>
            <a:fld id="{6D02AD52-8C76-41F4-9FAF-834A71D7D145}" type="datetime1">
              <a:rPr lang="ja-JP" altLang="en-US" smtClean="0"/>
              <a:t>2023/3/28</a:t>
            </a:fld>
            <a:endParaRPr lang="ja-JP" altLang="en-US" dirty="0"/>
          </a:p>
        </p:txBody>
      </p:sp>
      <p:sp>
        <p:nvSpPr>
          <p:cNvPr id="4" name="フッター プレースホルダー 4"/>
          <p:cNvSpPr>
            <a:spLocks noGrp="1"/>
          </p:cNvSpPr>
          <p:nvPr>
            <p:ph type="ftr" sz="quarter" idx="11"/>
          </p:nvPr>
        </p:nvSpPr>
        <p:spPr>
          <a:xfrm>
            <a:off x="3124200" y="6356351"/>
            <a:ext cx="2895600" cy="365125"/>
          </a:xfrm>
          <a:prstGeom prst="rect">
            <a:avLst/>
          </a:prstGeom>
        </p:spPr>
        <p:txBody>
          <a:bodyPr/>
          <a:lstStyle>
            <a:lvl1pPr>
              <a:defRPr/>
            </a:lvl1pPr>
          </a:lstStyle>
          <a:p>
            <a:pPr>
              <a:defRPr/>
            </a:pPr>
            <a:endParaRPr lang="ja-JP" altLang="en-US" dirty="0"/>
          </a:p>
        </p:txBody>
      </p:sp>
      <p:sp>
        <p:nvSpPr>
          <p:cNvPr id="5" name="スライド番号プレースホルダー 5"/>
          <p:cNvSpPr>
            <a:spLocks noGrp="1"/>
          </p:cNvSpPr>
          <p:nvPr>
            <p:ph type="sldNum" sz="quarter" idx="12"/>
          </p:nvPr>
        </p:nvSpPr>
        <p:spPr>
          <a:xfrm>
            <a:off x="3622923" y="6473032"/>
            <a:ext cx="2133600" cy="365125"/>
          </a:xfrm>
          <a:prstGeom prst="rect">
            <a:avLst/>
          </a:prstGeom>
        </p:spPr>
        <p:txBody>
          <a:bodyPr/>
          <a:lstStyle>
            <a:lvl1pPr>
              <a:defRPr/>
            </a:lvl1pPr>
          </a:lstStyle>
          <a:p>
            <a:pPr>
              <a:defRPr/>
            </a:pPr>
            <a:fld id="{2BDA930D-FDA5-4E88-BF69-B122A6469759}" type="slidenum">
              <a:rPr lang="ja-JP" altLang="en-US"/>
              <a:pPr>
                <a:defRPr/>
              </a:pPr>
              <a:t>‹#›</a:t>
            </a:fld>
            <a:endParaRPr lang="ja-JP" altLang="en-US" dirty="0"/>
          </a:p>
        </p:txBody>
      </p:sp>
    </p:spTree>
    <p:extLst>
      <p:ext uri="{BB962C8B-B14F-4D97-AF65-F5344CB8AC3E}">
        <p14:creationId xmlns:p14="http://schemas.microsoft.com/office/powerpoint/2010/main" val="1648786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a:xfrm rot="5400000">
            <a:off x="7589520" y="1081851"/>
            <a:ext cx="2011680" cy="384048"/>
          </a:xfrm>
          <a:prstGeom prst="rect">
            <a:avLst/>
          </a:prstGeom>
        </p:spPr>
        <p:txBody>
          <a:bodyPr/>
          <a:lstStyle/>
          <a:p>
            <a:fld id="{E67F2C51-F1D0-485C-9CC2-ADE8B83D3F72}" type="datetimeFigureOut">
              <a:rPr kumimoji="1" lang="ja-JP" altLang="en-US" smtClean="0"/>
              <a:t>2023/3/28</a:t>
            </a:fld>
            <a:endParaRPr kumimoji="1" lang="ja-JP" altLang="en-US"/>
          </a:p>
        </p:txBody>
      </p:sp>
      <p:sp>
        <p:nvSpPr>
          <p:cNvPr id="4" name="フッター プレースホルダー 3"/>
          <p:cNvSpPr>
            <a:spLocks noGrp="1"/>
          </p:cNvSpPr>
          <p:nvPr>
            <p:ph type="ftr" sz="quarter" idx="11"/>
          </p:nvPr>
        </p:nvSpPr>
        <p:spPr>
          <a:xfrm rot="5400000">
            <a:off x="6990186" y="3737240"/>
            <a:ext cx="3200400" cy="365760"/>
          </a:xfrm>
          <a:prstGeom prst="rect">
            <a:avLst/>
          </a:prstGeom>
        </p:spPr>
        <p:txBody>
          <a:bodyPr/>
          <a:lstStyle/>
          <a:p>
            <a:endParaRPr kumimoji="1" lang="ja-JP" altLang="en-US"/>
          </a:p>
        </p:txBody>
      </p:sp>
      <p:sp>
        <p:nvSpPr>
          <p:cNvPr id="5" name="スライド番号プレースホルダー 4"/>
          <p:cNvSpPr>
            <a:spLocks noGrp="1"/>
          </p:cNvSpPr>
          <p:nvPr>
            <p:ph type="sldNum" sz="quarter" idx="12"/>
          </p:nvPr>
        </p:nvSpPr>
        <p:spPr>
          <a:xfrm>
            <a:off x="8129016" y="5734050"/>
            <a:ext cx="609600" cy="521208"/>
          </a:xfrm>
          <a:prstGeom prst="rect">
            <a:avLst/>
          </a:prstGeom>
        </p:spPr>
        <p:txBody>
          <a:bodyPr/>
          <a:lstStyle/>
          <a:p>
            <a:fld id="{56748605-F33B-4FC3-9949-FC32C27DC1A0}" type="slidenum">
              <a:rPr kumimoji="1" lang="ja-JP" altLang="en-US" smtClean="0"/>
              <a:t>‹#›</a:t>
            </a:fld>
            <a:endParaRPr kumimoji="1" lang="ja-JP" altLang="en-US"/>
          </a:p>
        </p:txBody>
      </p:sp>
    </p:spTree>
    <p:extLst>
      <p:ext uri="{BB962C8B-B14F-4D97-AF65-F5344CB8AC3E}">
        <p14:creationId xmlns:p14="http://schemas.microsoft.com/office/powerpoint/2010/main" val="1807872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
        <p:nvSpPr>
          <p:cNvPr id="2" name="日付プレースホルダー 3"/>
          <p:cNvSpPr>
            <a:spLocks noGrp="1"/>
          </p:cNvSpPr>
          <p:nvPr>
            <p:ph type="dt" sz="half" idx="10"/>
          </p:nvPr>
        </p:nvSpPr>
        <p:spPr>
          <a:xfrm>
            <a:off x="457200" y="6356351"/>
            <a:ext cx="2133600" cy="365125"/>
          </a:xfrm>
          <a:prstGeom prst="rect">
            <a:avLst/>
          </a:prstGeom>
        </p:spPr>
        <p:txBody>
          <a:bodyPr/>
          <a:lstStyle>
            <a:lvl1pPr>
              <a:defRPr/>
            </a:lvl1pPr>
          </a:lstStyle>
          <a:p>
            <a:pPr>
              <a:defRPr/>
            </a:pPr>
            <a:fld id="{4ABE7CB4-5459-44BD-9F05-1F0CA0D448BA}" type="datetime1">
              <a:rPr lang="ja-JP" altLang="en-US" smtClean="0"/>
              <a:t>2023/3/28</a:t>
            </a:fld>
            <a:endParaRPr lang="ja-JP" altLang="en-US" dirty="0"/>
          </a:p>
        </p:txBody>
      </p:sp>
      <p:sp>
        <p:nvSpPr>
          <p:cNvPr id="3" name="フッター プレースホルダー 4"/>
          <p:cNvSpPr>
            <a:spLocks noGrp="1"/>
          </p:cNvSpPr>
          <p:nvPr>
            <p:ph type="ftr" sz="quarter" idx="11"/>
          </p:nvPr>
        </p:nvSpPr>
        <p:spPr>
          <a:xfrm>
            <a:off x="3124200" y="6356351"/>
            <a:ext cx="2895600" cy="365125"/>
          </a:xfrm>
          <a:prstGeom prst="rect">
            <a:avLst/>
          </a:prstGeom>
        </p:spPr>
        <p:txBody>
          <a:bodyPr/>
          <a:lstStyle>
            <a:lvl1pPr>
              <a:defRPr/>
            </a:lvl1pPr>
          </a:lstStyle>
          <a:p>
            <a:pPr>
              <a:defRPr/>
            </a:pPr>
            <a:endParaRPr lang="ja-JP" altLang="en-US" dirty="0"/>
          </a:p>
        </p:txBody>
      </p:sp>
      <p:sp>
        <p:nvSpPr>
          <p:cNvPr id="4" name="スライド番号プレースホルダー 5"/>
          <p:cNvSpPr>
            <a:spLocks noGrp="1"/>
          </p:cNvSpPr>
          <p:nvPr>
            <p:ph type="sldNum" sz="quarter" idx="12"/>
          </p:nvPr>
        </p:nvSpPr>
        <p:spPr>
          <a:xfrm>
            <a:off x="3622923" y="6473032"/>
            <a:ext cx="2133600" cy="365125"/>
          </a:xfrm>
          <a:prstGeom prst="rect">
            <a:avLst/>
          </a:prstGeom>
        </p:spPr>
        <p:txBody>
          <a:bodyPr/>
          <a:lstStyle>
            <a:lvl1pPr>
              <a:defRPr/>
            </a:lvl1pPr>
          </a:lstStyle>
          <a:p>
            <a:pPr>
              <a:defRPr/>
            </a:pPr>
            <a:fld id="{CB1E9AE2-C5E2-479F-800A-D0E775593F96}" type="slidenum">
              <a:rPr lang="ja-JP" altLang="en-US"/>
              <a:pPr>
                <a:defRPr/>
              </a:pPr>
              <a:t>‹#›</a:t>
            </a:fld>
            <a:endParaRPr lang="ja-JP" altLang="en-US" dirty="0"/>
          </a:p>
        </p:txBody>
      </p:sp>
    </p:spTree>
    <p:extLst>
      <p:ext uri="{BB962C8B-B14F-4D97-AF65-F5344CB8AC3E}">
        <p14:creationId xmlns:p14="http://schemas.microsoft.com/office/powerpoint/2010/main" val="37439054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タイトル プレースホルダー 1"/>
          <p:cNvSpPr>
            <a:spLocks noGrp="1"/>
          </p:cNvSpPr>
          <p:nvPr>
            <p:ph type="title"/>
          </p:nvPr>
        </p:nvSpPr>
        <p:spPr bwMode="auto">
          <a:xfrm>
            <a:off x="179388" y="4762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マスター タイトルの書式設定</a:t>
            </a:r>
          </a:p>
        </p:txBody>
      </p:sp>
      <p:sp>
        <p:nvSpPr>
          <p:cNvPr id="1027" name="テキスト プレースホルダー 2"/>
          <p:cNvSpPr>
            <a:spLocks noGrp="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3" name="正方形/長方形 2"/>
          <p:cNvSpPr/>
          <p:nvPr userDrawn="1"/>
        </p:nvSpPr>
        <p:spPr>
          <a:xfrm>
            <a:off x="0" y="0"/>
            <a:ext cx="9144000" cy="1166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0" name="正方形/長方形 9"/>
          <p:cNvSpPr/>
          <p:nvPr userDrawn="1"/>
        </p:nvSpPr>
        <p:spPr>
          <a:xfrm>
            <a:off x="-508" y="6757112"/>
            <a:ext cx="9144000" cy="1166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1" name="正方形/長方形 10"/>
          <p:cNvSpPr/>
          <p:nvPr userDrawn="1"/>
        </p:nvSpPr>
        <p:spPr>
          <a:xfrm>
            <a:off x="-508" y="6652032"/>
            <a:ext cx="9144000" cy="116632"/>
          </a:xfrm>
          <a:prstGeom prst="rect">
            <a:avLst/>
          </a:prstGeom>
          <a:solidFill>
            <a:srgbClr val="F75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2" name="正方形/長方形 11"/>
          <p:cNvSpPr/>
          <p:nvPr userDrawn="1"/>
        </p:nvSpPr>
        <p:spPr>
          <a:xfrm>
            <a:off x="508" y="103225"/>
            <a:ext cx="9144000" cy="116632"/>
          </a:xfrm>
          <a:prstGeom prst="rect">
            <a:avLst/>
          </a:prstGeom>
          <a:solidFill>
            <a:srgbClr val="F75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008343783"/>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0" r:id="rId7"/>
    <p:sldLayoutId id="2147483728" r:id="rId8"/>
  </p:sldLayoutIdLst>
  <p:hf hdr="0" ftr="0" dt="0"/>
  <p:txStyles>
    <p:titleStyle>
      <a:lvl1pPr marL="457200" indent="-457200" algn="l" rtl="0" eaLnBrk="0" fontAlgn="base" hangingPunct="0">
        <a:spcBef>
          <a:spcPct val="0"/>
        </a:spcBef>
        <a:spcAft>
          <a:spcPct val="0"/>
        </a:spcAft>
        <a:buFont typeface="Arial" charset="0"/>
        <a:buChar char="•"/>
        <a:defRPr kumimoji="1" sz="3200" b="1" kern="1200">
          <a:solidFill>
            <a:schemeClr val="tx1"/>
          </a:solidFill>
          <a:latin typeface="メイリオ" pitchFamily="50" charset="-128"/>
          <a:ea typeface="メイリオ" pitchFamily="50" charset="-128"/>
          <a:cs typeface="メイリオ" pitchFamily="50" charset="-128"/>
        </a:defRPr>
      </a:lvl1pPr>
      <a:lvl2pPr marL="457200" indent="-457200" algn="l" rtl="0" eaLnBrk="0" fontAlgn="base" hangingPunct="0">
        <a:spcBef>
          <a:spcPct val="0"/>
        </a:spcBef>
        <a:spcAft>
          <a:spcPct val="0"/>
        </a:spcAft>
        <a:buFont typeface="Arial" charset="0"/>
        <a:buChar char="•"/>
        <a:defRPr kumimoji="1" sz="3200" b="1">
          <a:solidFill>
            <a:schemeClr val="tx1"/>
          </a:solidFill>
          <a:latin typeface="メイリオ" pitchFamily="50" charset="-128"/>
          <a:ea typeface="メイリオ" pitchFamily="50" charset="-128"/>
          <a:cs typeface="メイリオ" pitchFamily="50" charset="-128"/>
        </a:defRPr>
      </a:lvl2pPr>
      <a:lvl3pPr marL="457200" indent="-457200" algn="l" rtl="0" eaLnBrk="0" fontAlgn="base" hangingPunct="0">
        <a:spcBef>
          <a:spcPct val="0"/>
        </a:spcBef>
        <a:spcAft>
          <a:spcPct val="0"/>
        </a:spcAft>
        <a:buFont typeface="Arial" charset="0"/>
        <a:buChar char="•"/>
        <a:defRPr kumimoji="1" sz="3200" b="1">
          <a:solidFill>
            <a:schemeClr val="tx1"/>
          </a:solidFill>
          <a:latin typeface="メイリオ" pitchFamily="50" charset="-128"/>
          <a:ea typeface="メイリオ" pitchFamily="50" charset="-128"/>
          <a:cs typeface="メイリオ" pitchFamily="50" charset="-128"/>
        </a:defRPr>
      </a:lvl3pPr>
      <a:lvl4pPr marL="457200" indent="-457200" algn="l" rtl="0" eaLnBrk="0" fontAlgn="base" hangingPunct="0">
        <a:spcBef>
          <a:spcPct val="0"/>
        </a:spcBef>
        <a:spcAft>
          <a:spcPct val="0"/>
        </a:spcAft>
        <a:buFont typeface="Arial" charset="0"/>
        <a:buChar char="•"/>
        <a:defRPr kumimoji="1" sz="3200" b="1">
          <a:solidFill>
            <a:schemeClr val="tx1"/>
          </a:solidFill>
          <a:latin typeface="メイリオ" pitchFamily="50" charset="-128"/>
          <a:ea typeface="メイリオ" pitchFamily="50" charset="-128"/>
          <a:cs typeface="メイリオ" pitchFamily="50" charset="-128"/>
        </a:defRPr>
      </a:lvl4pPr>
      <a:lvl5pPr marL="457200" indent="-457200" algn="l" rtl="0" eaLnBrk="0" fontAlgn="base" hangingPunct="0">
        <a:spcBef>
          <a:spcPct val="0"/>
        </a:spcBef>
        <a:spcAft>
          <a:spcPct val="0"/>
        </a:spcAft>
        <a:buFont typeface="Arial" charset="0"/>
        <a:buChar char="•"/>
        <a:defRPr kumimoji="1" sz="3200" b="1">
          <a:solidFill>
            <a:schemeClr val="tx1"/>
          </a:solidFill>
          <a:latin typeface="メイリオ" pitchFamily="50" charset="-128"/>
          <a:ea typeface="メイリオ" pitchFamily="50" charset="-128"/>
          <a:cs typeface="メイリオ" pitchFamily="50" charset="-128"/>
        </a:defRPr>
      </a:lvl5pPr>
      <a:lvl6pPr marL="914400" indent="-457200" algn="l" rtl="0" fontAlgn="base">
        <a:spcBef>
          <a:spcPct val="0"/>
        </a:spcBef>
        <a:spcAft>
          <a:spcPct val="0"/>
        </a:spcAft>
        <a:buFont typeface="Arial" charset="0"/>
        <a:buChar char="•"/>
        <a:defRPr kumimoji="1" sz="3200" b="1">
          <a:solidFill>
            <a:schemeClr val="tx1"/>
          </a:solidFill>
          <a:latin typeface="メイリオ" pitchFamily="50" charset="-128"/>
          <a:ea typeface="メイリオ" pitchFamily="50" charset="-128"/>
          <a:cs typeface="メイリオ" pitchFamily="50" charset="-128"/>
        </a:defRPr>
      </a:lvl6pPr>
      <a:lvl7pPr marL="1371600" indent="-457200" algn="l" rtl="0" fontAlgn="base">
        <a:spcBef>
          <a:spcPct val="0"/>
        </a:spcBef>
        <a:spcAft>
          <a:spcPct val="0"/>
        </a:spcAft>
        <a:buFont typeface="Arial" charset="0"/>
        <a:buChar char="•"/>
        <a:defRPr kumimoji="1" sz="3200" b="1">
          <a:solidFill>
            <a:schemeClr val="tx1"/>
          </a:solidFill>
          <a:latin typeface="メイリオ" pitchFamily="50" charset="-128"/>
          <a:ea typeface="メイリオ" pitchFamily="50" charset="-128"/>
          <a:cs typeface="メイリオ" pitchFamily="50" charset="-128"/>
        </a:defRPr>
      </a:lvl7pPr>
      <a:lvl8pPr marL="1828800" indent="-457200" algn="l" rtl="0" fontAlgn="base">
        <a:spcBef>
          <a:spcPct val="0"/>
        </a:spcBef>
        <a:spcAft>
          <a:spcPct val="0"/>
        </a:spcAft>
        <a:buFont typeface="Arial" charset="0"/>
        <a:buChar char="•"/>
        <a:defRPr kumimoji="1" sz="3200" b="1">
          <a:solidFill>
            <a:schemeClr val="tx1"/>
          </a:solidFill>
          <a:latin typeface="メイリオ" pitchFamily="50" charset="-128"/>
          <a:ea typeface="メイリオ" pitchFamily="50" charset="-128"/>
          <a:cs typeface="メイリオ" pitchFamily="50" charset="-128"/>
        </a:defRPr>
      </a:lvl8pPr>
      <a:lvl9pPr marL="2286000" indent="-457200" algn="l" rtl="0" fontAlgn="base">
        <a:spcBef>
          <a:spcPct val="0"/>
        </a:spcBef>
        <a:spcAft>
          <a:spcPct val="0"/>
        </a:spcAft>
        <a:buFont typeface="Arial" charset="0"/>
        <a:buChar char="•"/>
        <a:defRPr kumimoji="1" sz="3200" b="1">
          <a:solidFill>
            <a:schemeClr val="tx1"/>
          </a:solidFill>
          <a:latin typeface="メイリオ" pitchFamily="50" charset="-128"/>
          <a:ea typeface="メイリオ" pitchFamily="50" charset="-128"/>
          <a:cs typeface="メイリオ" pitchFamily="50" charset="-128"/>
        </a:defRPr>
      </a:lvl9pPr>
    </p:titleStyle>
    <p:bodyStyle>
      <a:lvl1pPr marL="342900" indent="-342900" algn="l" rtl="0" eaLnBrk="0" fontAlgn="base" hangingPunct="0">
        <a:spcBef>
          <a:spcPct val="20000"/>
        </a:spcBef>
        <a:spcAft>
          <a:spcPct val="0"/>
        </a:spcAft>
        <a:buFont typeface="Arial" charset="0"/>
        <a:buChar char="•"/>
        <a:defRPr kumimoji="1" sz="3200" kern="1200">
          <a:solidFill>
            <a:schemeClr val="tx1"/>
          </a:solidFill>
          <a:latin typeface="メイリオ" panose="020B0604030504040204" pitchFamily="50" charset="-128"/>
          <a:ea typeface="メイリオ" panose="020B0604030504040204" pitchFamily="50" charset="-128"/>
          <a:cs typeface="+mn-cs"/>
        </a:defRPr>
      </a:lvl1pPr>
      <a:lvl2pPr marL="742950" indent="-285750" algn="l" rtl="0" eaLnBrk="0" fontAlgn="base" hangingPunct="0">
        <a:spcBef>
          <a:spcPct val="20000"/>
        </a:spcBef>
        <a:spcAft>
          <a:spcPct val="0"/>
        </a:spcAft>
        <a:buFont typeface="Arial" charset="0"/>
        <a:buChar char="–"/>
        <a:defRPr kumimoji="1" sz="2800" kern="1200">
          <a:solidFill>
            <a:schemeClr val="tx1"/>
          </a:solidFill>
          <a:latin typeface="メイリオ" panose="020B0604030504040204" pitchFamily="50" charset="-128"/>
          <a:ea typeface="メイリオ" panose="020B0604030504040204" pitchFamily="50" charset="-128"/>
          <a:cs typeface="+mn-cs"/>
        </a:defRPr>
      </a:lvl2pPr>
      <a:lvl3pPr marL="1143000" indent="-228600" algn="l" rtl="0" eaLnBrk="0" fontAlgn="base" hangingPunct="0">
        <a:spcBef>
          <a:spcPct val="20000"/>
        </a:spcBef>
        <a:spcAft>
          <a:spcPct val="0"/>
        </a:spcAft>
        <a:buFont typeface="Arial" charset="0"/>
        <a:buChar char="•"/>
        <a:defRPr kumimoji="1" sz="2400" kern="1200">
          <a:solidFill>
            <a:schemeClr val="tx1"/>
          </a:solidFill>
          <a:latin typeface="メイリオ" panose="020B0604030504040204" pitchFamily="50" charset="-128"/>
          <a:ea typeface="メイリオ" panose="020B0604030504040204" pitchFamily="50" charset="-128"/>
          <a:cs typeface="+mn-cs"/>
        </a:defRPr>
      </a:lvl3pPr>
      <a:lvl4pPr marL="1600200" indent="-228600" algn="l" rtl="0" eaLnBrk="0" fontAlgn="base" hangingPunct="0">
        <a:spcBef>
          <a:spcPct val="20000"/>
        </a:spcBef>
        <a:spcAft>
          <a:spcPct val="0"/>
        </a:spcAft>
        <a:buFont typeface="Arial" charset="0"/>
        <a:buChar char="–"/>
        <a:defRPr kumimoji="1" sz="2000" kern="1200">
          <a:solidFill>
            <a:schemeClr val="tx1"/>
          </a:solidFill>
          <a:latin typeface="メイリオ" panose="020B0604030504040204" pitchFamily="50" charset="-128"/>
          <a:ea typeface="メイリオ" panose="020B0604030504040204" pitchFamily="50" charset="-128"/>
          <a:cs typeface="+mn-cs"/>
        </a:defRPr>
      </a:lvl4pPr>
      <a:lvl5pPr marL="2057400" indent="-228600" algn="l" rtl="0" eaLnBrk="0" fontAlgn="base" hangingPunct="0">
        <a:spcBef>
          <a:spcPct val="20000"/>
        </a:spcBef>
        <a:spcAft>
          <a:spcPct val="0"/>
        </a:spcAft>
        <a:buFont typeface="Arial" charset="0"/>
        <a:buChar char="»"/>
        <a:defRPr kumimoji="1" sz="2000" kern="1200">
          <a:solidFill>
            <a:schemeClr val="tx1"/>
          </a:solidFill>
          <a:latin typeface="メイリオ" panose="020B0604030504040204" pitchFamily="50" charset="-128"/>
          <a:ea typeface="メイリオ" panose="020B0604030504040204" pitchFamily="50" charset="-128"/>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3.png"/><Relationship Id="rId5" Type="http://schemas.openxmlformats.org/officeDocument/2006/relationships/image" Target="../media/image12.emf"/><Relationship Id="rId4" Type="http://schemas.openxmlformats.org/officeDocument/2006/relationships/package" Target="../embeddings/Microsoft_Excel_Worksheet.xlsx"/></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hyperlink" Target="https://l-study.arcjp.com/lpic/"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タイトル 1"/>
          <p:cNvSpPr>
            <a:spLocks noGrp="1"/>
          </p:cNvSpPr>
          <p:nvPr>
            <p:ph type="ctrTitle"/>
          </p:nvPr>
        </p:nvSpPr>
        <p:spPr>
          <a:xfrm>
            <a:off x="74240" y="260648"/>
            <a:ext cx="8458200" cy="3729286"/>
          </a:xfrm>
        </p:spPr>
        <p:txBody>
          <a:bodyPr>
            <a:normAutofit/>
          </a:bodyPr>
          <a:lstStyle/>
          <a:p>
            <a:pPr marL="0" indent="0">
              <a:buNone/>
            </a:pPr>
            <a:br>
              <a:rPr kumimoji="1" lang="en-US" altLang="ja-JP" sz="2800" dirty="0"/>
            </a:br>
            <a:r>
              <a:rPr kumimoji="1" lang="en-US" altLang="ja-JP" sz="2800" dirty="0"/>
              <a:t> </a:t>
            </a:r>
            <a:r>
              <a:rPr kumimoji="1" lang="ja-JP" altLang="en-US" sz="2800" dirty="0"/>
              <a:t>　</a:t>
            </a:r>
            <a:r>
              <a:rPr kumimoji="1" lang="en-US" altLang="ja-JP" sz="3600" u="sng" dirty="0"/>
              <a:t>Corporate </a:t>
            </a:r>
            <a:r>
              <a:rPr kumimoji="1" lang="ja-JP" altLang="en-US" sz="3600" u="sng" dirty="0"/>
              <a:t> </a:t>
            </a:r>
            <a:r>
              <a:rPr kumimoji="1" lang="en-US" altLang="ja-JP" sz="3600" u="sng" dirty="0"/>
              <a:t>Profile</a:t>
            </a:r>
            <a:br>
              <a:rPr kumimoji="1" lang="en-US" altLang="ja-JP" sz="3600" dirty="0"/>
            </a:br>
            <a:br>
              <a:rPr kumimoji="1" lang="en-US" altLang="ja-JP" sz="3600" dirty="0"/>
            </a:br>
            <a:br>
              <a:rPr kumimoji="1" lang="en-US" altLang="ja-JP" sz="3600" dirty="0"/>
            </a:br>
            <a:r>
              <a:rPr kumimoji="1" lang="ja-JP" altLang="en-US" sz="3600" dirty="0"/>
              <a:t>　</a:t>
            </a:r>
            <a:r>
              <a:rPr lang="ja-JP" altLang="en-US" sz="3600" dirty="0"/>
              <a:t>　</a:t>
            </a:r>
            <a:endParaRPr kumimoji="1" lang="ja-JP" altLang="en-US" dirty="0"/>
          </a:p>
        </p:txBody>
      </p:sp>
      <p:pic>
        <p:nvPicPr>
          <p:cNvPr id="4" name="図 3" descr="テキスト&#10;&#10;自動的に生成された説明">
            <a:extLst>
              <a:ext uri="{FF2B5EF4-FFF2-40B4-BE49-F238E27FC236}">
                <a16:creationId xmlns:a16="http://schemas.microsoft.com/office/drawing/2014/main" id="{3A3283E7-EAD1-4805-A4E8-43EF347D88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71800" y="4653136"/>
            <a:ext cx="5976279" cy="1196604"/>
          </a:xfrm>
          <a:prstGeom prst="rect">
            <a:avLst/>
          </a:prstGeom>
        </p:spPr>
      </p:pic>
    </p:spTree>
    <p:extLst>
      <p:ext uri="{BB962C8B-B14F-4D97-AF65-F5344CB8AC3E}">
        <p14:creationId xmlns:p14="http://schemas.microsoft.com/office/powerpoint/2010/main" val="25864304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a:extLst>
              <a:ext uri="{FF2B5EF4-FFF2-40B4-BE49-F238E27FC236}">
                <a16:creationId xmlns:a16="http://schemas.microsoft.com/office/drawing/2014/main" id="{855BEBAD-589E-4FF1-A2E5-55417BFBE30D}"/>
              </a:ext>
            </a:extLst>
          </p:cNvPr>
          <p:cNvSpPr/>
          <p:nvPr/>
        </p:nvSpPr>
        <p:spPr>
          <a:xfrm>
            <a:off x="171259" y="375047"/>
            <a:ext cx="8972741" cy="523220"/>
          </a:xfrm>
          <a:prstGeom prst="rect">
            <a:avLst/>
          </a:prstGeom>
          <a:noFill/>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marL="0" marR="0" lvl="0" indent="0" defTabSz="914400" rtl="0" eaLnBrk="1" fontAlgn="base" latinLnBrk="0" hangingPunct="1">
              <a:lnSpc>
                <a:spcPct val="100000"/>
              </a:lnSpc>
              <a:spcBef>
                <a:spcPct val="0"/>
              </a:spcBef>
              <a:spcAft>
                <a:spcPct val="0"/>
              </a:spcAft>
              <a:buClr>
                <a:srgbClr val="01268D"/>
              </a:buClr>
              <a:buSzTx/>
              <a:buFontTx/>
              <a:buNone/>
              <a:tabLst/>
              <a:defRPr/>
            </a:pPr>
            <a:r>
              <a:rPr kumimoji="1" lang="ja-JP" altLang="en-US" sz="2800" b="1" i="0" u="none" strike="noStrike" kern="1200" cap="none" spc="150" normalizeH="0" baseline="0" noProof="0" dirty="0">
                <a:ln w="11430"/>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バウチャー</a:t>
            </a:r>
          </a:p>
        </p:txBody>
      </p:sp>
      <p:sp>
        <p:nvSpPr>
          <p:cNvPr id="8" name="正方形/長方形 7">
            <a:extLst>
              <a:ext uri="{FF2B5EF4-FFF2-40B4-BE49-F238E27FC236}">
                <a16:creationId xmlns:a16="http://schemas.microsoft.com/office/drawing/2014/main" id="{213CCBF8-39B5-4689-BF8E-F1D64E77CF39}"/>
              </a:ext>
            </a:extLst>
          </p:cNvPr>
          <p:cNvSpPr/>
          <p:nvPr/>
        </p:nvSpPr>
        <p:spPr>
          <a:xfrm>
            <a:off x="171257" y="1508982"/>
            <a:ext cx="8972743" cy="9613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b="1" i="0" dirty="0">
                <a:solidFill>
                  <a:schemeClr val="tx1"/>
                </a:solidFill>
                <a:effectLst/>
                <a:latin typeface="メイリオ" panose="020B0604030504040204" pitchFamily="50" charset="-128"/>
                <a:ea typeface="メイリオ" panose="020B0604030504040204" pitchFamily="50" charset="-128"/>
              </a:rPr>
              <a:t>◆</a:t>
            </a:r>
            <a:r>
              <a:rPr lang="en-US" altLang="ja-JP" sz="2000" b="1" i="0" dirty="0">
                <a:solidFill>
                  <a:schemeClr val="tx1"/>
                </a:solidFill>
                <a:effectLst/>
                <a:latin typeface="メイリオ" panose="020B0604030504040204" pitchFamily="50" charset="-128"/>
                <a:ea typeface="メイリオ" panose="020B0604030504040204" pitchFamily="50" charset="-128"/>
              </a:rPr>
              <a:t>LPIC</a:t>
            </a:r>
            <a:r>
              <a:rPr lang="ja-JP" altLang="en-US" sz="2000" b="1" i="0" dirty="0">
                <a:solidFill>
                  <a:schemeClr val="tx1"/>
                </a:solidFill>
                <a:effectLst/>
                <a:latin typeface="メイリオ" panose="020B0604030504040204" pitchFamily="50" charset="-128"/>
                <a:ea typeface="メイリオ" panose="020B0604030504040204" pitchFamily="50" charset="-128"/>
              </a:rPr>
              <a:t>系バウチャー販売　</a:t>
            </a:r>
            <a:r>
              <a:rPr lang="en-US" altLang="ja-JP" sz="2000" b="1" i="0" dirty="0">
                <a:solidFill>
                  <a:schemeClr val="tx1"/>
                </a:solidFill>
                <a:effectLst/>
                <a:latin typeface="メイリオ" panose="020B0604030504040204" pitchFamily="50" charset="-128"/>
                <a:ea typeface="メイリオ" panose="020B0604030504040204" pitchFamily="50" charset="-128"/>
              </a:rPr>
              <a:t>~ </a:t>
            </a:r>
            <a:r>
              <a:rPr lang="ja-JP" altLang="en-US" sz="2000" b="1" i="0" dirty="0">
                <a:solidFill>
                  <a:schemeClr val="tx1"/>
                </a:solidFill>
                <a:effectLst/>
                <a:latin typeface="メイリオ" panose="020B0604030504040204" pitchFamily="50" charset="-128"/>
                <a:ea typeface="メイリオ" panose="020B0604030504040204" pitchFamily="50" charset="-128"/>
              </a:rPr>
              <a:t>格安で資格の受験が可能 </a:t>
            </a:r>
            <a:r>
              <a:rPr lang="en-US" altLang="ja-JP" sz="2000" b="1" i="0" dirty="0">
                <a:solidFill>
                  <a:schemeClr val="tx1"/>
                </a:solidFill>
                <a:effectLst/>
                <a:latin typeface="メイリオ" panose="020B0604030504040204" pitchFamily="50" charset="-128"/>
                <a:ea typeface="メイリオ" panose="020B0604030504040204" pitchFamily="50" charset="-128"/>
              </a:rPr>
              <a:t>~</a:t>
            </a:r>
            <a:endParaRPr lang="en-US" altLang="ja-JP" sz="2000" b="1" dirty="0">
              <a:solidFill>
                <a:schemeClr val="tx1"/>
              </a:solidFill>
              <a:latin typeface="メイリオ" panose="020B0604030504040204" pitchFamily="50" charset="-128"/>
              <a:ea typeface="メイリオ" panose="020B0604030504040204" pitchFamily="50" charset="-128"/>
            </a:endParaRPr>
          </a:p>
        </p:txBody>
      </p:sp>
      <p:sp>
        <p:nvSpPr>
          <p:cNvPr id="25" name="正方形/長方形 24">
            <a:extLst>
              <a:ext uri="{FF2B5EF4-FFF2-40B4-BE49-F238E27FC236}">
                <a16:creationId xmlns:a16="http://schemas.microsoft.com/office/drawing/2014/main" id="{49234CAE-181F-4D65-B8A1-0C52167E886B}"/>
              </a:ext>
            </a:extLst>
          </p:cNvPr>
          <p:cNvSpPr/>
          <p:nvPr/>
        </p:nvSpPr>
        <p:spPr>
          <a:xfrm>
            <a:off x="171257" y="869180"/>
            <a:ext cx="8481458" cy="9613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b="1" u="sng" dirty="0">
                <a:solidFill>
                  <a:schemeClr val="tx1"/>
                </a:solidFill>
                <a:latin typeface="メイリオ" panose="020B0604030504040204" pitchFamily="50" charset="-128"/>
                <a:ea typeface="メイリオ" panose="020B0604030504040204" pitchFamily="50" charset="-128"/>
              </a:rPr>
              <a:t>エー・アール・シーは、</a:t>
            </a:r>
            <a:r>
              <a:rPr lang="en-US" altLang="ja-JP" sz="2400" b="1" u="sng" dirty="0">
                <a:solidFill>
                  <a:schemeClr val="tx1"/>
                </a:solidFill>
                <a:latin typeface="メイリオ" panose="020B0604030504040204" pitchFamily="50" charset="-128"/>
                <a:ea typeface="メイリオ" panose="020B0604030504040204" pitchFamily="50" charset="-128"/>
              </a:rPr>
              <a:t>LPI</a:t>
            </a:r>
            <a:r>
              <a:rPr lang="ja-JP" altLang="en-US" sz="2400" b="1" u="sng" dirty="0">
                <a:solidFill>
                  <a:schemeClr val="tx1"/>
                </a:solidFill>
                <a:latin typeface="メイリオ" panose="020B0604030504040204" pitchFamily="50" charset="-128"/>
                <a:ea typeface="メイリオ" panose="020B0604030504040204" pitchFamily="50" charset="-128"/>
              </a:rPr>
              <a:t>のプラチナパートナーです</a:t>
            </a:r>
            <a:endParaRPr lang="en-US" altLang="ja-JP" sz="2400" b="1" u="sng" dirty="0">
              <a:solidFill>
                <a:schemeClr val="tx1"/>
              </a:solidFill>
              <a:latin typeface="メイリオ" panose="020B0604030504040204" pitchFamily="50" charset="-128"/>
              <a:ea typeface="メイリオ" panose="020B0604030504040204" pitchFamily="50" charset="-128"/>
            </a:endParaRPr>
          </a:p>
        </p:txBody>
      </p:sp>
      <p:graphicFrame>
        <p:nvGraphicFramePr>
          <p:cNvPr id="5" name="オブジェクト 4">
            <a:extLst>
              <a:ext uri="{FF2B5EF4-FFF2-40B4-BE49-F238E27FC236}">
                <a16:creationId xmlns:a16="http://schemas.microsoft.com/office/drawing/2014/main" id="{B820347F-DA3A-4CEA-9908-03AF241BD037}"/>
              </a:ext>
            </a:extLst>
          </p:cNvPr>
          <p:cNvGraphicFramePr>
            <a:graphicFrameLocks noChangeAspect="1"/>
          </p:cNvGraphicFramePr>
          <p:nvPr>
            <p:extLst>
              <p:ext uri="{D42A27DB-BD31-4B8C-83A1-F6EECF244321}">
                <p14:modId xmlns:p14="http://schemas.microsoft.com/office/powerpoint/2010/main" val="1371209938"/>
              </p:ext>
            </p:extLst>
          </p:nvPr>
        </p:nvGraphicFramePr>
        <p:xfrm>
          <a:off x="197492" y="2562281"/>
          <a:ext cx="8799090" cy="2206407"/>
        </p:xfrm>
        <a:graphic>
          <a:graphicData uri="http://schemas.openxmlformats.org/presentationml/2006/ole">
            <mc:AlternateContent xmlns:mc="http://schemas.openxmlformats.org/markup-compatibility/2006">
              <mc:Choice xmlns:v="urn:schemas-microsoft-com:vml" Requires="v">
                <p:oleObj spid="_x0000_s1040" name="Worksheet" r:id="rId4" imgW="5438963" imgH="1371695" progId="Excel.Sheet.12">
                  <p:embed/>
                </p:oleObj>
              </mc:Choice>
              <mc:Fallback>
                <p:oleObj name="Worksheet" r:id="rId4" imgW="5438963" imgH="1371695" progId="Excel.Sheet.12">
                  <p:embed/>
                  <p:pic>
                    <p:nvPicPr>
                      <p:cNvPr id="0" name=""/>
                      <p:cNvPicPr/>
                      <p:nvPr/>
                    </p:nvPicPr>
                    <p:blipFill>
                      <a:blip r:embed="rId5"/>
                      <a:stretch>
                        <a:fillRect/>
                      </a:stretch>
                    </p:blipFill>
                    <p:spPr>
                      <a:xfrm>
                        <a:off x="197492" y="2562281"/>
                        <a:ext cx="8799090" cy="2206407"/>
                      </a:xfrm>
                      <a:prstGeom prst="rect">
                        <a:avLst/>
                      </a:prstGeom>
                    </p:spPr>
                  </p:pic>
                </p:oleObj>
              </mc:Fallback>
            </mc:AlternateContent>
          </a:graphicData>
        </a:graphic>
      </p:graphicFrame>
      <p:sp>
        <p:nvSpPr>
          <p:cNvPr id="12" name="正方形/長方形 11">
            <a:extLst>
              <a:ext uri="{FF2B5EF4-FFF2-40B4-BE49-F238E27FC236}">
                <a16:creationId xmlns:a16="http://schemas.microsoft.com/office/drawing/2014/main" id="{A45CD5B0-49B8-4B34-AA3B-3B4BE173DC57}"/>
              </a:ext>
            </a:extLst>
          </p:cNvPr>
          <p:cNvSpPr/>
          <p:nvPr/>
        </p:nvSpPr>
        <p:spPr>
          <a:xfrm>
            <a:off x="179511" y="4581128"/>
            <a:ext cx="7398597" cy="1714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2000" b="1" dirty="0">
                <a:solidFill>
                  <a:schemeClr val="tx1"/>
                </a:solidFill>
                <a:latin typeface="メイリオ" panose="020B0604030504040204" pitchFamily="50" charset="-128"/>
                <a:ea typeface="メイリオ" panose="020B0604030504040204" pitchFamily="50" charset="-128"/>
              </a:rPr>
              <a:t>※1</a:t>
            </a:r>
            <a:r>
              <a:rPr lang="ja-JP" altLang="en-US" sz="2000" b="1" dirty="0">
                <a:solidFill>
                  <a:schemeClr val="tx1"/>
                </a:solidFill>
                <a:latin typeface="メイリオ" panose="020B0604030504040204" pitchFamily="50" charset="-128"/>
                <a:ea typeface="メイリオ" panose="020B0604030504040204" pitchFamily="50" charset="-128"/>
              </a:rPr>
              <a:t>枚からご注文可能です</a:t>
            </a:r>
            <a:endParaRPr lang="en-US" altLang="ja-JP" sz="2000" b="1" dirty="0">
              <a:solidFill>
                <a:schemeClr val="tx1"/>
              </a:solidFill>
              <a:latin typeface="メイリオ" panose="020B0604030504040204" pitchFamily="50" charset="-128"/>
              <a:ea typeface="メイリオ" panose="020B0604030504040204" pitchFamily="50" charset="-128"/>
            </a:endParaRPr>
          </a:p>
          <a:p>
            <a:r>
              <a:rPr lang="en-US" altLang="ja-JP" sz="2000" b="1" dirty="0">
                <a:solidFill>
                  <a:schemeClr val="tx1"/>
                </a:solidFill>
                <a:latin typeface="メイリオ" panose="020B0604030504040204" pitchFamily="50" charset="-128"/>
                <a:ea typeface="メイリオ" panose="020B0604030504040204" pitchFamily="50" charset="-128"/>
              </a:rPr>
              <a:t>※</a:t>
            </a:r>
            <a:r>
              <a:rPr lang="en-US" altLang="ja-JP" sz="2000" b="1" dirty="0" err="1">
                <a:solidFill>
                  <a:schemeClr val="tx1"/>
                </a:solidFill>
                <a:latin typeface="メイリオ" panose="020B0604030504040204" pitchFamily="50" charset="-128"/>
                <a:ea typeface="メイリオ" panose="020B0604030504040204" pitchFamily="50" charset="-128"/>
              </a:rPr>
              <a:t>BtoB</a:t>
            </a:r>
            <a:r>
              <a:rPr lang="ja-JP" altLang="en-US" sz="2000" b="1" dirty="0">
                <a:solidFill>
                  <a:schemeClr val="tx1"/>
                </a:solidFill>
                <a:latin typeface="メイリオ" panose="020B0604030504040204" pitchFamily="50" charset="-128"/>
                <a:ea typeface="メイリオ" panose="020B0604030504040204" pitchFamily="50" charset="-128"/>
              </a:rPr>
              <a:t>の販売となります</a:t>
            </a:r>
            <a:endParaRPr lang="en-US" altLang="ja-JP" sz="2000" b="1" dirty="0">
              <a:solidFill>
                <a:schemeClr val="tx1"/>
              </a:solidFill>
              <a:latin typeface="メイリオ" panose="020B0604030504040204" pitchFamily="50" charset="-128"/>
              <a:ea typeface="メイリオ" panose="020B0604030504040204" pitchFamily="50" charset="-128"/>
            </a:endParaRPr>
          </a:p>
          <a:p>
            <a:r>
              <a:rPr lang="en-US" altLang="ja-JP" sz="2000" b="1" dirty="0">
                <a:solidFill>
                  <a:schemeClr val="tx1"/>
                </a:solidFill>
                <a:latin typeface="メイリオ" panose="020B0604030504040204" pitchFamily="50" charset="-128"/>
                <a:ea typeface="メイリオ" panose="020B0604030504040204" pitchFamily="50" charset="-128"/>
              </a:rPr>
              <a:t>※</a:t>
            </a:r>
            <a:r>
              <a:rPr lang="ja-JP" altLang="en-US" sz="2000" b="1" dirty="0">
                <a:solidFill>
                  <a:schemeClr val="tx1"/>
                </a:solidFill>
                <a:latin typeface="メイリオ" panose="020B0604030504040204" pitchFamily="50" charset="-128"/>
                <a:ea typeface="メイリオ" panose="020B0604030504040204" pitchFamily="50" charset="-128"/>
              </a:rPr>
              <a:t>お問合せ、ご注文に関して</a:t>
            </a:r>
            <a:endParaRPr lang="en-US" altLang="ja-JP" sz="2000" b="1" dirty="0">
              <a:solidFill>
                <a:schemeClr val="tx1"/>
              </a:solidFill>
              <a:latin typeface="メイリオ" panose="020B0604030504040204" pitchFamily="50" charset="-128"/>
              <a:ea typeface="メイリオ" panose="020B0604030504040204" pitchFamily="50" charset="-128"/>
            </a:endParaRPr>
          </a:p>
          <a:p>
            <a:r>
              <a:rPr lang="ja-JP" altLang="en-US" sz="2000" b="1" dirty="0">
                <a:solidFill>
                  <a:schemeClr val="tx1"/>
                </a:solidFill>
                <a:latin typeface="メイリオ" panose="020B0604030504040204" pitchFamily="50" charset="-128"/>
                <a:ea typeface="メイリオ" panose="020B0604030504040204" pitchFamily="50" charset="-128"/>
              </a:rPr>
              <a:t>　株式会社エー・アール・シー営業部</a:t>
            </a:r>
            <a:r>
              <a:rPr lang="en-US" altLang="ja-JP" sz="2000" b="1" dirty="0">
                <a:solidFill>
                  <a:schemeClr val="tx1"/>
                </a:solidFill>
                <a:latin typeface="メイリオ" panose="020B0604030504040204" pitchFamily="50" charset="-128"/>
                <a:ea typeface="メイリオ" panose="020B0604030504040204" pitchFamily="50" charset="-128"/>
              </a:rPr>
              <a:t>&lt;l-study@arcjp.com&gt;</a:t>
            </a:r>
            <a:r>
              <a:rPr lang="ja-JP" altLang="en-US" sz="2000" b="1" dirty="0">
                <a:solidFill>
                  <a:schemeClr val="tx1"/>
                </a:solidFill>
                <a:latin typeface="メイリオ" panose="020B0604030504040204" pitchFamily="50" charset="-128"/>
                <a:ea typeface="メイリオ" panose="020B0604030504040204" pitchFamily="50" charset="-128"/>
              </a:rPr>
              <a:t>　</a:t>
            </a:r>
            <a:endParaRPr lang="en-US" altLang="ja-JP" sz="2000" b="1" dirty="0">
              <a:solidFill>
                <a:schemeClr val="tx1"/>
              </a:solidFill>
              <a:latin typeface="メイリオ" panose="020B0604030504040204" pitchFamily="50" charset="-128"/>
              <a:ea typeface="メイリオ" panose="020B0604030504040204" pitchFamily="50" charset="-128"/>
            </a:endParaRPr>
          </a:p>
        </p:txBody>
      </p:sp>
      <p:pic>
        <p:nvPicPr>
          <p:cNvPr id="13" name="Picture 2">
            <a:extLst>
              <a:ext uri="{FF2B5EF4-FFF2-40B4-BE49-F238E27FC236}">
                <a16:creationId xmlns:a16="http://schemas.microsoft.com/office/drawing/2014/main" id="{5BDD2AAC-8084-4D92-B568-BFB62B326F6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536004" y="4839851"/>
            <a:ext cx="1418576" cy="14105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675690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0" y="620688"/>
            <a:ext cx="9144000" cy="5693866"/>
          </a:xfrm>
          <a:prstGeom prst="rect">
            <a:avLst/>
          </a:prstGeom>
          <a:noFill/>
        </p:spPr>
        <p:txBody>
          <a:bodyPr wrap="square" rtlCol="0">
            <a:spAutoFit/>
          </a:bodyPr>
          <a:lstStyle/>
          <a:p>
            <a:pPr algn="ctr"/>
            <a:r>
              <a:rPr lang="ja-JP" altLang="en-US" sz="2800" dirty="0">
                <a:latin typeface="メイリオ" panose="020B0604030504040204" pitchFamily="50" charset="-128"/>
                <a:ea typeface="メイリオ" panose="020B0604030504040204" pitchFamily="50" charset="-128"/>
                <a:cs typeface="メイリオ" panose="020B0604030504040204" pitchFamily="50" charset="-128"/>
              </a:rPr>
              <a:t>＜お問い合わせ・ご相談＞</a:t>
            </a:r>
            <a:endParaRPr lang="en-US" altLang="ja-JP" sz="2800" dirty="0">
              <a:latin typeface="メイリオ" panose="020B0604030504040204" pitchFamily="50" charset="-128"/>
              <a:ea typeface="メイリオ" panose="020B0604030504040204" pitchFamily="50" charset="-128"/>
              <a:cs typeface="メイリオ" panose="020B0604030504040204" pitchFamily="50" charset="-128"/>
            </a:endParaRPr>
          </a:p>
          <a:p>
            <a:pPr algn="ctr"/>
            <a:endParaRPr lang="en-US" altLang="ja-JP" sz="2800" dirty="0">
              <a:latin typeface="メイリオ" panose="020B0604030504040204" pitchFamily="50" charset="-128"/>
              <a:ea typeface="メイリオ" panose="020B0604030504040204" pitchFamily="50" charset="-128"/>
              <a:cs typeface="メイリオ" panose="020B0604030504040204" pitchFamily="50" charset="-128"/>
            </a:endParaRPr>
          </a:p>
          <a:p>
            <a:pPr algn="ctr"/>
            <a:endParaRPr lang="en-US" altLang="ja-JP" sz="2800" dirty="0">
              <a:latin typeface="メイリオ" panose="020B0604030504040204" pitchFamily="50" charset="-128"/>
              <a:ea typeface="メイリオ" panose="020B0604030504040204" pitchFamily="50" charset="-128"/>
              <a:cs typeface="メイリオ" panose="020B0604030504040204" pitchFamily="50" charset="-128"/>
            </a:endParaRPr>
          </a:p>
          <a:p>
            <a:pPr algn="ctr"/>
            <a:endParaRPr lang="en-US" altLang="ja-JP" sz="2800" dirty="0">
              <a:latin typeface="メイリオ" panose="020B0604030504040204" pitchFamily="50" charset="-128"/>
              <a:ea typeface="メイリオ" panose="020B0604030504040204" pitchFamily="50" charset="-128"/>
              <a:cs typeface="メイリオ" panose="020B0604030504040204" pitchFamily="50" charset="-128"/>
            </a:endParaRPr>
          </a:p>
          <a:p>
            <a:pPr algn="ctr"/>
            <a:endParaRPr lang="en-US" altLang="ja-JP" sz="2800" dirty="0">
              <a:latin typeface="メイリオ" panose="020B0604030504040204" pitchFamily="50" charset="-128"/>
              <a:ea typeface="メイリオ" panose="020B0604030504040204" pitchFamily="50" charset="-128"/>
              <a:cs typeface="メイリオ" panose="020B0604030504040204" pitchFamily="50" charset="-128"/>
            </a:endParaRPr>
          </a:p>
          <a:p>
            <a:pPr algn="ctr"/>
            <a:endParaRPr lang="en-US" altLang="ja-JP" sz="2800" dirty="0">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2800" dirty="0">
                <a:latin typeface="メイリオ" panose="020B0604030504040204" pitchFamily="50" charset="-128"/>
                <a:ea typeface="メイリオ" panose="020B0604030504040204" pitchFamily="50" charset="-128"/>
                <a:cs typeface="メイリオ" panose="020B0604030504040204" pitchFamily="50" charset="-128"/>
              </a:rPr>
              <a:t>営業部</a:t>
            </a:r>
            <a:endParaRPr lang="en-US" altLang="ja-JP" sz="2800" dirty="0">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2800" dirty="0">
                <a:latin typeface="メイリオ" panose="020B0604030504040204" pitchFamily="50" charset="-128"/>
                <a:ea typeface="メイリオ" panose="020B0604030504040204" pitchFamily="50" charset="-128"/>
                <a:cs typeface="メイリオ" panose="020B0604030504040204" pitchFamily="50" charset="-128"/>
              </a:rPr>
              <a:t> </a:t>
            </a:r>
          </a:p>
          <a:p>
            <a:pPr lvl="2"/>
            <a:r>
              <a:rPr lang="en-US" altLang="ja-JP" sz="2800" dirty="0">
                <a:latin typeface="メイリオ" panose="020B0604030504040204" pitchFamily="50" charset="-128"/>
                <a:ea typeface="メイリオ" panose="020B0604030504040204" pitchFamily="50" charset="-128"/>
                <a:cs typeface="メイリオ" panose="020B0604030504040204" pitchFamily="50" charset="-128"/>
              </a:rPr>
              <a:t>	MAIL</a:t>
            </a:r>
            <a:r>
              <a:rPr lang="ja-JP" altLang="en-US" sz="2800" dirty="0">
                <a:latin typeface="メイリオ" panose="020B0604030504040204" pitchFamily="50" charset="-128"/>
                <a:ea typeface="メイリオ" panose="020B0604030504040204" pitchFamily="50" charset="-128"/>
                <a:cs typeface="メイリオ" panose="020B0604030504040204" pitchFamily="50" charset="-128"/>
              </a:rPr>
              <a:t>：</a:t>
            </a:r>
            <a:r>
              <a:rPr lang="en-US" altLang="ja-JP" sz="2800" dirty="0">
                <a:latin typeface="メイリオ" panose="020B0604030504040204" pitchFamily="50" charset="-128"/>
                <a:ea typeface="メイリオ" panose="020B0604030504040204" pitchFamily="50" charset="-128"/>
                <a:cs typeface="メイリオ" panose="020B0604030504040204" pitchFamily="50" charset="-128"/>
              </a:rPr>
              <a:t>e-group</a:t>
            </a:r>
            <a:r>
              <a:rPr lang="en-US" altLang="ja" sz="2800" dirty="0">
                <a:latin typeface="メイリオ" panose="020B0604030504040204" pitchFamily="50" charset="-128"/>
                <a:ea typeface="メイリオ" panose="020B0604030504040204" pitchFamily="50" charset="-128"/>
                <a:cs typeface="メイリオ" panose="020B0604030504040204" pitchFamily="50" charset="-128"/>
              </a:rPr>
              <a:t>@arcjp.com</a:t>
            </a:r>
          </a:p>
          <a:p>
            <a:pPr lvl="2"/>
            <a:endParaRPr lang="en-US" altLang="ja" sz="2800" dirty="0">
              <a:latin typeface="メイリオ" panose="020B0604030504040204" pitchFamily="50" charset="-128"/>
              <a:ea typeface="メイリオ" panose="020B0604030504040204" pitchFamily="50" charset="-128"/>
              <a:cs typeface="メイリオ" panose="020B0604030504040204" pitchFamily="50" charset="-128"/>
            </a:endParaRPr>
          </a:p>
          <a:p>
            <a:pPr lvl="2"/>
            <a:r>
              <a:rPr lang="en-US" altLang="ja-JP" sz="2800" spc="600" dirty="0">
                <a:latin typeface="メイリオ" panose="020B0604030504040204" pitchFamily="50" charset="-128"/>
                <a:ea typeface="メイリオ" panose="020B0604030504040204" pitchFamily="50" charset="-128"/>
                <a:cs typeface="メイリオ" panose="020B0604030504040204" pitchFamily="50" charset="-128"/>
              </a:rPr>
              <a:t>	TEL</a:t>
            </a:r>
            <a:r>
              <a:rPr lang="ja-JP" altLang="en-US" sz="2800" spc="600" dirty="0">
                <a:latin typeface="メイリオ" panose="020B0604030504040204" pitchFamily="50" charset="-128"/>
                <a:ea typeface="メイリオ" panose="020B0604030504040204" pitchFamily="50" charset="-128"/>
                <a:cs typeface="メイリオ" panose="020B0604030504040204" pitchFamily="50" charset="-128"/>
              </a:rPr>
              <a:t>：</a:t>
            </a:r>
            <a:r>
              <a:rPr lang="en-US" altLang="ja" sz="2800" dirty="0">
                <a:latin typeface="メイリオ" panose="020B0604030504040204" pitchFamily="50" charset="-128"/>
                <a:ea typeface="メイリオ" panose="020B0604030504040204" pitchFamily="50" charset="-128"/>
                <a:cs typeface="メイリオ" panose="020B0604030504040204" pitchFamily="50" charset="-128"/>
              </a:rPr>
              <a:t>03-3450-3881</a:t>
            </a:r>
          </a:p>
          <a:p>
            <a:pPr lvl="2"/>
            <a:r>
              <a:rPr lang="en-US" altLang="ja" sz="2800" dirty="0">
                <a:latin typeface="メイリオ" panose="020B0604030504040204" pitchFamily="50" charset="-128"/>
                <a:ea typeface="メイリオ" panose="020B0604030504040204" pitchFamily="50" charset="-128"/>
                <a:cs typeface="メイリオ" panose="020B0604030504040204" pitchFamily="50" charset="-128"/>
              </a:rPr>
              <a:t> </a:t>
            </a:r>
          </a:p>
          <a:p>
            <a:pPr algn="ctr"/>
            <a:r>
              <a:rPr lang="en-US" altLang="ja" sz="2800" u="sng" dirty="0">
                <a:latin typeface="メイリオ" panose="020B0604030504040204" pitchFamily="50" charset="-128"/>
                <a:ea typeface="メイリオ" panose="020B0604030504040204" pitchFamily="50" charset="-128"/>
                <a:cs typeface="メイリオ" panose="020B0604030504040204" pitchFamily="50" charset="-128"/>
              </a:rPr>
              <a:t>https://www.arcjp.com/</a:t>
            </a:r>
          </a:p>
        </p:txBody>
      </p:sp>
      <p:pic>
        <p:nvPicPr>
          <p:cNvPr id="9" name="図 8" descr="テキスト&#10;&#10;自動的に生成された説明">
            <a:extLst>
              <a:ext uri="{FF2B5EF4-FFF2-40B4-BE49-F238E27FC236}">
                <a16:creationId xmlns:a16="http://schemas.microsoft.com/office/drawing/2014/main" id="{02C8360B-CAD6-4B49-808E-8E4B897F4E2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9592" y="1412776"/>
            <a:ext cx="7192687" cy="1440160"/>
          </a:xfrm>
          <a:prstGeom prst="rect">
            <a:avLst/>
          </a:prstGeom>
        </p:spPr>
      </p:pic>
    </p:spTree>
    <p:extLst>
      <p:ext uri="{BB962C8B-B14F-4D97-AF65-F5344CB8AC3E}">
        <p14:creationId xmlns:p14="http://schemas.microsoft.com/office/powerpoint/2010/main" val="344022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a:extLst>
              <a:ext uri="{FF2B5EF4-FFF2-40B4-BE49-F238E27FC236}">
                <a16:creationId xmlns:a16="http://schemas.microsoft.com/office/drawing/2014/main" id="{855BEBAD-589E-4FF1-A2E5-55417BFBE30D}"/>
              </a:ext>
            </a:extLst>
          </p:cNvPr>
          <p:cNvSpPr/>
          <p:nvPr/>
        </p:nvSpPr>
        <p:spPr>
          <a:xfrm>
            <a:off x="171260" y="375047"/>
            <a:ext cx="8801482" cy="523220"/>
          </a:xfrm>
          <a:prstGeom prst="rect">
            <a:avLst/>
          </a:prstGeom>
          <a:noFill/>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marL="0" marR="0" lvl="0" indent="0" defTabSz="914400" rtl="0" eaLnBrk="1" fontAlgn="base" latinLnBrk="0" hangingPunct="1">
              <a:lnSpc>
                <a:spcPct val="100000"/>
              </a:lnSpc>
              <a:spcBef>
                <a:spcPct val="0"/>
              </a:spcBef>
              <a:spcAft>
                <a:spcPct val="0"/>
              </a:spcAft>
              <a:buClr>
                <a:srgbClr val="01268D"/>
              </a:buClr>
              <a:buSzTx/>
              <a:buFontTx/>
              <a:buNone/>
              <a:tabLst/>
              <a:defRPr/>
            </a:pPr>
            <a:r>
              <a:rPr lang="ja-JP" altLang="en-US" sz="2800" b="1" spc="150" dirty="0">
                <a:ln w="1143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ミッション</a:t>
            </a:r>
            <a:endParaRPr kumimoji="1" lang="ja-JP" altLang="en-US" sz="2800" b="1" i="0" u="none" strike="noStrike" kern="1200" cap="none" spc="150" normalizeH="0" baseline="0" noProof="0" dirty="0">
              <a:ln w="11430"/>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9" name="タイトル 1">
            <a:extLst>
              <a:ext uri="{FF2B5EF4-FFF2-40B4-BE49-F238E27FC236}">
                <a16:creationId xmlns:a16="http://schemas.microsoft.com/office/drawing/2014/main" id="{777C16F8-B055-41E6-BEE6-677E64539D8A}"/>
              </a:ext>
            </a:extLst>
          </p:cNvPr>
          <p:cNvSpPr txBox="1">
            <a:spLocks/>
          </p:cNvSpPr>
          <p:nvPr/>
        </p:nvSpPr>
        <p:spPr bwMode="auto">
          <a:xfrm>
            <a:off x="340393" y="1466782"/>
            <a:ext cx="8458200" cy="3924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marL="457200" indent="-457200" algn="l" rtl="0" eaLnBrk="0" fontAlgn="base" hangingPunct="0">
              <a:spcBef>
                <a:spcPct val="0"/>
              </a:spcBef>
              <a:spcAft>
                <a:spcPct val="0"/>
              </a:spcAft>
              <a:buFont typeface="Arial" charset="0"/>
              <a:buChar char="•"/>
              <a:defRPr kumimoji="1" sz="3200" b="1" kern="1200">
                <a:solidFill>
                  <a:schemeClr val="tx1"/>
                </a:solidFill>
                <a:latin typeface="メイリオ" pitchFamily="50" charset="-128"/>
                <a:ea typeface="メイリオ" pitchFamily="50" charset="-128"/>
                <a:cs typeface="メイリオ" pitchFamily="50" charset="-128"/>
              </a:defRPr>
            </a:lvl1pPr>
            <a:lvl2pPr marL="457200" indent="-457200" algn="l" rtl="0" eaLnBrk="0" fontAlgn="base" hangingPunct="0">
              <a:spcBef>
                <a:spcPct val="0"/>
              </a:spcBef>
              <a:spcAft>
                <a:spcPct val="0"/>
              </a:spcAft>
              <a:buFont typeface="Arial" charset="0"/>
              <a:buChar char="•"/>
              <a:defRPr kumimoji="1" sz="3200" b="1">
                <a:solidFill>
                  <a:schemeClr val="tx1"/>
                </a:solidFill>
                <a:latin typeface="メイリオ" pitchFamily="50" charset="-128"/>
                <a:ea typeface="メイリオ" pitchFamily="50" charset="-128"/>
                <a:cs typeface="メイリオ" pitchFamily="50" charset="-128"/>
              </a:defRPr>
            </a:lvl2pPr>
            <a:lvl3pPr marL="457200" indent="-457200" algn="l" rtl="0" eaLnBrk="0" fontAlgn="base" hangingPunct="0">
              <a:spcBef>
                <a:spcPct val="0"/>
              </a:spcBef>
              <a:spcAft>
                <a:spcPct val="0"/>
              </a:spcAft>
              <a:buFont typeface="Arial" charset="0"/>
              <a:buChar char="•"/>
              <a:defRPr kumimoji="1" sz="3200" b="1">
                <a:solidFill>
                  <a:schemeClr val="tx1"/>
                </a:solidFill>
                <a:latin typeface="メイリオ" pitchFamily="50" charset="-128"/>
                <a:ea typeface="メイリオ" pitchFamily="50" charset="-128"/>
                <a:cs typeface="メイリオ" pitchFamily="50" charset="-128"/>
              </a:defRPr>
            </a:lvl3pPr>
            <a:lvl4pPr marL="457200" indent="-457200" algn="l" rtl="0" eaLnBrk="0" fontAlgn="base" hangingPunct="0">
              <a:spcBef>
                <a:spcPct val="0"/>
              </a:spcBef>
              <a:spcAft>
                <a:spcPct val="0"/>
              </a:spcAft>
              <a:buFont typeface="Arial" charset="0"/>
              <a:buChar char="•"/>
              <a:defRPr kumimoji="1" sz="3200" b="1">
                <a:solidFill>
                  <a:schemeClr val="tx1"/>
                </a:solidFill>
                <a:latin typeface="メイリオ" pitchFamily="50" charset="-128"/>
                <a:ea typeface="メイリオ" pitchFamily="50" charset="-128"/>
                <a:cs typeface="メイリオ" pitchFamily="50" charset="-128"/>
              </a:defRPr>
            </a:lvl4pPr>
            <a:lvl5pPr marL="457200" indent="-457200" algn="l" rtl="0" eaLnBrk="0" fontAlgn="base" hangingPunct="0">
              <a:spcBef>
                <a:spcPct val="0"/>
              </a:spcBef>
              <a:spcAft>
                <a:spcPct val="0"/>
              </a:spcAft>
              <a:buFont typeface="Arial" charset="0"/>
              <a:buChar char="•"/>
              <a:defRPr kumimoji="1" sz="3200" b="1">
                <a:solidFill>
                  <a:schemeClr val="tx1"/>
                </a:solidFill>
                <a:latin typeface="メイリオ" pitchFamily="50" charset="-128"/>
                <a:ea typeface="メイリオ" pitchFamily="50" charset="-128"/>
                <a:cs typeface="メイリオ" pitchFamily="50" charset="-128"/>
              </a:defRPr>
            </a:lvl5pPr>
            <a:lvl6pPr marL="914400" indent="-457200" algn="l" rtl="0" fontAlgn="base">
              <a:spcBef>
                <a:spcPct val="0"/>
              </a:spcBef>
              <a:spcAft>
                <a:spcPct val="0"/>
              </a:spcAft>
              <a:buFont typeface="Arial" charset="0"/>
              <a:buChar char="•"/>
              <a:defRPr kumimoji="1" sz="3200" b="1">
                <a:solidFill>
                  <a:schemeClr val="tx1"/>
                </a:solidFill>
                <a:latin typeface="メイリオ" pitchFamily="50" charset="-128"/>
                <a:ea typeface="メイリオ" pitchFamily="50" charset="-128"/>
                <a:cs typeface="メイリオ" pitchFamily="50" charset="-128"/>
              </a:defRPr>
            </a:lvl6pPr>
            <a:lvl7pPr marL="1371600" indent="-457200" algn="l" rtl="0" fontAlgn="base">
              <a:spcBef>
                <a:spcPct val="0"/>
              </a:spcBef>
              <a:spcAft>
                <a:spcPct val="0"/>
              </a:spcAft>
              <a:buFont typeface="Arial" charset="0"/>
              <a:buChar char="•"/>
              <a:defRPr kumimoji="1" sz="3200" b="1">
                <a:solidFill>
                  <a:schemeClr val="tx1"/>
                </a:solidFill>
                <a:latin typeface="メイリオ" pitchFamily="50" charset="-128"/>
                <a:ea typeface="メイリオ" pitchFamily="50" charset="-128"/>
                <a:cs typeface="メイリオ" pitchFamily="50" charset="-128"/>
              </a:defRPr>
            </a:lvl7pPr>
            <a:lvl8pPr marL="1828800" indent="-457200" algn="l" rtl="0" fontAlgn="base">
              <a:spcBef>
                <a:spcPct val="0"/>
              </a:spcBef>
              <a:spcAft>
                <a:spcPct val="0"/>
              </a:spcAft>
              <a:buFont typeface="Arial" charset="0"/>
              <a:buChar char="•"/>
              <a:defRPr kumimoji="1" sz="3200" b="1">
                <a:solidFill>
                  <a:schemeClr val="tx1"/>
                </a:solidFill>
                <a:latin typeface="メイリオ" pitchFamily="50" charset="-128"/>
                <a:ea typeface="メイリオ" pitchFamily="50" charset="-128"/>
                <a:cs typeface="メイリオ" pitchFamily="50" charset="-128"/>
              </a:defRPr>
            </a:lvl8pPr>
            <a:lvl9pPr marL="2286000" indent="-457200" algn="l" rtl="0" fontAlgn="base">
              <a:spcBef>
                <a:spcPct val="0"/>
              </a:spcBef>
              <a:spcAft>
                <a:spcPct val="0"/>
              </a:spcAft>
              <a:buFont typeface="Arial" charset="0"/>
              <a:buChar char="•"/>
              <a:defRPr kumimoji="1" sz="3200" b="1">
                <a:solidFill>
                  <a:schemeClr val="tx1"/>
                </a:solidFill>
                <a:latin typeface="メイリオ" pitchFamily="50" charset="-128"/>
                <a:ea typeface="メイリオ" pitchFamily="50" charset="-128"/>
                <a:cs typeface="メイリオ" pitchFamily="50" charset="-128"/>
              </a:defRPr>
            </a:lvl9pPr>
          </a:lstStyle>
          <a:p>
            <a:pPr marL="0" indent="0" algn="ctr">
              <a:buFont typeface="Arial" charset="0"/>
              <a:buNone/>
            </a:pPr>
            <a:r>
              <a:rPr lang="ja-JP" altLang="en-US" sz="4000" b="1" spc="150" dirty="0">
                <a:ln w="11430"/>
                <a:solidFill>
                  <a:prstClr val="black"/>
                </a:solidFill>
              </a:rPr>
              <a:t>エー・アール・シー</a:t>
            </a:r>
            <a:r>
              <a:rPr lang="ja-JP" altLang="en-US" sz="4000" dirty="0"/>
              <a:t>は</a:t>
            </a:r>
            <a:br>
              <a:rPr lang="en-US" altLang="ja-JP" sz="4000" dirty="0"/>
            </a:br>
            <a:r>
              <a:rPr lang="ja-JP" altLang="en-US" sz="4000" dirty="0"/>
              <a:t>「価値創造企業」です</a:t>
            </a:r>
            <a:br>
              <a:rPr lang="en-US" altLang="ja-JP" sz="4000" dirty="0"/>
            </a:br>
            <a:br>
              <a:rPr lang="en-US" altLang="ja-JP" sz="4000" dirty="0"/>
            </a:br>
            <a:r>
              <a:rPr lang="en-US" altLang="ja-JP" sz="4000" dirty="0"/>
              <a:t>IT</a:t>
            </a:r>
            <a:r>
              <a:rPr lang="ja-JP" altLang="en-US" sz="4000" dirty="0"/>
              <a:t>技術を駆使し、創造し、</a:t>
            </a:r>
            <a:br>
              <a:rPr lang="ja-JP" altLang="en-US" sz="4000" dirty="0"/>
            </a:br>
            <a:r>
              <a:rPr lang="ja-JP" altLang="en-US" sz="4000" dirty="0"/>
              <a:t>新たな価値をお客様へ提供致します</a:t>
            </a:r>
            <a:endParaRPr lang="ja-JP" altLang="en-US" sz="3600" dirty="0"/>
          </a:p>
        </p:txBody>
      </p:sp>
    </p:spTree>
    <p:extLst>
      <p:ext uri="{BB962C8B-B14F-4D97-AF65-F5344CB8AC3E}">
        <p14:creationId xmlns:p14="http://schemas.microsoft.com/office/powerpoint/2010/main" val="28347544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正方形/長方形 18"/>
          <p:cNvSpPr/>
          <p:nvPr/>
        </p:nvSpPr>
        <p:spPr>
          <a:xfrm>
            <a:off x="349883" y="1196752"/>
            <a:ext cx="4507476" cy="5016758"/>
          </a:xfrm>
          <a:prstGeom prst="rect">
            <a:avLst/>
          </a:prstGeom>
        </p:spPr>
        <p:txBody>
          <a:bodyPr wrap="square">
            <a:spAutoFit/>
          </a:bodyPr>
          <a:lstStyle/>
          <a:p>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社名</a:t>
            </a:r>
            <a:endParaRPr lang="en-US" altLang="ja-JP" sz="1600" b="1"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株式会社エー・アール・シー</a:t>
            </a:r>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代表取締役</a:t>
            </a:r>
            <a:endParaRPr lang="en-US" altLang="ja-JP" sz="1600" b="1"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太田　貴之</a:t>
            </a:r>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所在地</a:t>
            </a:r>
          </a:p>
          <a:p>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本社　：東京都品川区東大井</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5-11-2</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　</a:t>
            </a:r>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　</a:t>
            </a:r>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　営業所：愛知　大阪　宮城　岩手</a:t>
            </a:r>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endParaRPr lang="ja-JP" altLang="en-US" sz="1600" b="1"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設立</a:t>
            </a:r>
            <a:endParaRPr lang="en-US" altLang="ja-JP" sz="1600" b="1"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1980</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年</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8</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月</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30</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日</a:t>
            </a:r>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b="1"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資本金　</a:t>
            </a:r>
            <a:endParaRPr lang="en-US" altLang="ja-JP" sz="1600" b="1"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7,000</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万円</a:t>
            </a:r>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b="1"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従業員数</a:t>
            </a:r>
          </a:p>
          <a:p>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正社員</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約</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240</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名</a:t>
            </a:r>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　協力会社</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約</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120</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名</a:t>
            </a:r>
            <a:endParaRPr lang="en-US" altLang="ja-JP" sz="12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6" name="正方形/長方形 15">
            <a:extLst>
              <a:ext uri="{FF2B5EF4-FFF2-40B4-BE49-F238E27FC236}">
                <a16:creationId xmlns:a16="http://schemas.microsoft.com/office/drawing/2014/main" id="{855BEBAD-589E-4FF1-A2E5-55417BFBE30D}"/>
              </a:ext>
            </a:extLst>
          </p:cNvPr>
          <p:cNvSpPr/>
          <p:nvPr/>
        </p:nvSpPr>
        <p:spPr>
          <a:xfrm>
            <a:off x="171259" y="375047"/>
            <a:ext cx="9084501" cy="523220"/>
          </a:xfrm>
          <a:prstGeom prst="rect">
            <a:avLst/>
          </a:prstGeom>
          <a:noFill/>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marL="0" marR="0" lvl="0" indent="0" defTabSz="914400" rtl="0" eaLnBrk="1" fontAlgn="base" latinLnBrk="0" hangingPunct="1">
              <a:lnSpc>
                <a:spcPct val="100000"/>
              </a:lnSpc>
              <a:spcBef>
                <a:spcPct val="0"/>
              </a:spcBef>
              <a:spcAft>
                <a:spcPct val="0"/>
              </a:spcAft>
              <a:buClr>
                <a:srgbClr val="01268D"/>
              </a:buClr>
              <a:buSzTx/>
              <a:buFontTx/>
              <a:buNone/>
              <a:tabLst/>
              <a:defRPr/>
            </a:pPr>
            <a:r>
              <a:rPr lang="ja-JP" altLang="en-US" sz="2800" b="1" spc="150" dirty="0">
                <a:ln w="1143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概要</a:t>
            </a:r>
            <a:endParaRPr kumimoji="1" lang="ja-JP" altLang="en-US" sz="2800" b="1" i="0" u="none" strike="noStrike" kern="1200" cap="none" spc="150" normalizeH="0" baseline="0" noProof="0" dirty="0">
              <a:ln w="11430"/>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 name="正方形/長方形 4">
            <a:extLst>
              <a:ext uri="{FF2B5EF4-FFF2-40B4-BE49-F238E27FC236}">
                <a16:creationId xmlns:a16="http://schemas.microsoft.com/office/drawing/2014/main" id="{A5DCA42F-4219-44ED-9DB8-C6FD4216962B}"/>
              </a:ext>
            </a:extLst>
          </p:cNvPr>
          <p:cNvSpPr/>
          <p:nvPr/>
        </p:nvSpPr>
        <p:spPr>
          <a:xfrm>
            <a:off x="4310323" y="1196752"/>
            <a:ext cx="4726173" cy="4770537"/>
          </a:xfrm>
          <a:prstGeom prst="rect">
            <a:avLst/>
          </a:prstGeom>
        </p:spPr>
        <p:txBody>
          <a:bodyPr wrap="square">
            <a:spAutoFit/>
          </a:bodyPr>
          <a:lstStyle/>
          <a:p>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主要お取引先</a:t>
            </a:r>
            <a:r>
              <a:rPr lang="en-US" altLang="ja-JP" sz="1600" b="1"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一例・順不同）</a:t>
            </a:r>
            <a:endParaRPr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　大手</a:t>
            </a:r>
            <a:r>
              <a:rPr lang="en-US" altLang="ja-JP" sz="1600" dirty="0" err="1">
                <a:latin typeface="メイリオ" panose="020B0604030504040204" pitchFamily="50" charset="-128"/>
                <a:ea typeface="メイリオ" panose="020B0604030504040204" pitchFamily="50" charset="-128"/>
                <a:cs typeface="メイリオ" panose="020B0604030504040204" pitchFamily="50" charset="-128"/>
              </a:rPr>
              <a:t>SIer</a:t>
            </a:r>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NEC</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グループ  富士通　東芝グループ</a:t>
            </a:r>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SCSK</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NTT</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グループ  日立グループ　</a:t>
            </a:r>
          </a:p>
          <a:p>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　</a:t>
            </a:r>
          </a:p>
          <a:p>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　エンドユーザ</a:t>
            </a:r>
          </a:p>
          <a:p>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　　千葉県  宮城県  日本郵政  物流業  産廃業 </a:t>
            </a:r>
          </a:p>
          <a:p>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　　医療・介護  教育  不動産業  製造業　</a:t>
            </a:r>
          </a:p>
          <a:p>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　　プラント設計業</a:t>
            </a:r>
          </a:p>
          <a:p>
            <a:endParaRPr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資格・認証</a:t>
            </a:r>
          </a:p>
          <a:p>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QMS</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ISMS</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PMS</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、電気通信工事業</a:t>
            </a:r>
          </a:p>
          <a:p>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　学校</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ICT</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化サポート事業者</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文科省</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a:t>
            </a:r>
          </a:p>
          <a:p>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加盟団体</a:t>
            </a:r>
            <a:r>
              <a:rPr lang="en-US" altLang="ja-JP" sz="1600" b="1"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一例</a:t>
            </a:r>
            <a:r>
              <a:rPr lang="en-US" altLang="ja-JP" sz="1600" b="1" dirty="0">
                <a:latin typeface="メイリオ" panose="020B0604030504040204" pitchFamily="50" charset="-128"/>
                <a:ea typeface="メイリオ" panose="020B0604030504040204" pitchFamily="50" charset="-128"/>
                <a:cs typeface="メイリオ" panose="020B0604030504040204" pitchFamily="50" charset="-128"/>
              </a:rPr>
              <a:t>)</a:t>
            </a:r>
          </a:p>
          <a:p>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　全国ソフトウェア協同組合連合会</a:t>
            </a:r>
          </a:p>
          <a:p>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　電算ソフトウェア協同組合</a:t>
            </a:r>
          </a:p>
          <a:p>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　東京都情報産業協会</a:t>
            </a:r>
          </a:p>
          <a:p>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KT-NET</a:t>
            </a:r>
          </a:p>
        </p:txBody>
      </p:sp>
    </p:spTree>
    <p:extLst>
      <p:ext uri="{BB962C8B-B14F-4D97-AF65-F5344CB8AC3E}">
        <p14:creationId xmlns:p14="http://schemas.microsoft.com/office/powerpoint/2010/main" val="2538270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a:extLst>
              <a:ext uri="{FF2B5EF4-FFF2-40B4-BE49-F238E27FC236}">
                <a16:creationId xmlns:a16="http://schemas.microsoft.com/office/drawing/2014/main" id="{855BEBAD-589E-4FF1-A2E5-55417BFBE30D}"/>
              </a:ext>
            </a:extLst>
          </p:cNvPr>
          <p:cNvSpPr/>
          <p:nvPr/>
        </p:nvSpPr>
        <p:spPr>
          <a:xfrm>
            <a:off x="171259" y="375047"/>
            <a:ext cx="9084501" cy="523220"/>
          </a:xfrm>
          <a:prstGeom prst="rect">
            <a:avLst/>
          </a:prstGeom>
          <a:noFill/>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marL="0" marR="0" lvl="0" indent="0" defTabSz="914400" rtl="0" eaLnBrk="1" fontAlgn="base" latinLnBrk="0" hangingPunct="1">
              <a:lnSpc>
                <a:spcPct val="100000"/>
              </a:lnSpc>
              <a:spcBef>
                <a:spcPct val="0"/>
              </a:spcBef>
              <a:spcAft>
                <a:spcPct val="0"/>
              </a:spcAft>
              <a:buClr>
                <a:srgbClr val="01268D"/>
              </a:buClr>
              <a:buSzTx/>
              <a:buFontTx/>
              <a:buNone/>
              <a:tabLst/>
              <a:defRPr/>
            </a:pPr>
            <a:r>
              <a:rPr kumimoji="1" lang="ja-JP" altLang="en-US" sz="2800" b="1" i="0" u="none" strike="noStrike" kern="1200" cap="none" spc="150" normalizeH="0" baseline="0" noProof="0" dirty="0">
                <a:ln w="11430"/>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沿革</a:t>
            </a:r>
          </a:p>
        </p:txBody>
      </p:sp>
      <p:sp>
        <p:nvSpPr>
          <p:cNvPr id="7" name="テキスト ボックス 6">
            <a:extLst>
              <a:ext uri="{FF2B5EF4-FFF2-40B4-BE49-F238E27FC236}">
                <a16:creationId xmlns:a16="http://schemas.microsoft.com/office/drawing/2014/main" id="{2DD922CF-1FFC-4CEE-A268-948D9A123CAF}"/>
              </a:ext>
            </a:extLst>
          </p:cNvPr>
          <p:cNvSpPr txBox="1"/>
          <p:nvPr/>
        </p:nvSpPr>
        <p:spPr>
          <a:xfrm>
            <a:off x="899592" y="1128801"/>
            <a:ext cx="8244408" cy="5324535"/>
          </a:xfrm>
          <a:prstGeom prst="rect">
            <a:avLst/>
          </a:prstGeom>
          <a:noFill/>
        </p:spPr>
        <p:txBody>
          <a:bodyPr wrap="square">
            <a:spAutoFit/>
          </a:bodyPr>
          <a:lstStyle/>
          <a:p>
            <a:pPr>
              <a:lnSpc>
                <a:spcPts val="2400"/>
              </a:lnSpc>
            </a:pPr>
            <a:r>
              <a:rPr lang="en-US" altLang="ja-JP" sz="1400" dirty="0">
                <a:latin typeface="メイリオ" panose="020B0604030504040204" pitchFamily="50" charset="-128"/>
                <a:ea typeface="メイリオ" panose="020B0604030504040204" pitchFamily="50" charset="-128"/>
              </a:rPr>
              <a:t>1980</a:t>
            </a:r>
            <a:r>
              <a:rPr lang="ja-JP" altLang="en-US" sz="1400" dirty="0">
                <a:latin typeface="メイリオ" panose="020B0604030504040204" pitchFamily="50" charset="-128"/>
                <a:ea typeface="メイリオ" panose="020B0604030504040204" pitchFamily="50" charset="-128"/>
              </a:rPr>
              <a:t>年  </a:t>
            </a:r>
            <a:r>
              <a:rPr lang="en-US" altLang="ja-JP" sz="1400" dirty="0">
                <a:latin typeface="メイリオ" panose="020B0604030504040204" pitchFamily="50" charset="-128"/>
                <a:ea typeface="メイリオ" panose="020B0604030504040204" pitchFamily="50" charset="-128"/>
              </a:rPr>
              <a:t>8</a:t>
            </a:r>
            <a:r>
              <a:rPr lang="ja-JP" altLang="en-US" sz="1400" dirty="0">
                <a:latin typeface="メイリオ" panose="020B0604030504040204" pitchFamily="50" charset="-128"/>
                <a:ea typeface="メイリオ" panose="020B0604030504040204" pitchFamily="50" charset="-128"/>
              </a:rPr>
              <a:t>月	パブリックコンピュ－タエンジニアリング株式会社として設立</a:t>
            </a:r>
          </a:p>
          <a:p>
            <a:pPr>
              <a:lnSpc>
                <a:spcPts val="2400"/>
              </a:lnSpc>
            </a:pPr>
            <a:r>
              <a:rPr lang="en-US" altLang="ja-JP" sz="1400" dirty="0">
                <a:latin typeface="メイリオ" panose="020B0604030504040204" pitchFamily="50" charset="-128"/>
                <a:ea typeface="メイリオ" panose="020B0604030504040204" pitchFamily="50" charset="-128"/>
              </a:rPr>
              <a:t>1986</a:t>
            </a:r>
            <a:r>
              <a:rPr lang="ja-JP" altLang="en-US" sz="1400" dirty="0">
                <a:latin typeface="メイリオ" panose="020B0604030504040204" pitchFamily="50" charset="-128"/>
                <a:ea typeface="メイリオ" panose="020B0604030504040204" pitchFamily="50" charset="-128"/>
              </a:rPr>
              <a:t>年</a:t>
            </a:r>
            <a:r>
              <a:rPr lang="en-US" altLang="ja-JP" sz="1400" dirty="0">
                <a:latin typeface="メイリオ" panose="020B0604030504040204" pitchFamily="50" charset="-128"/>
                <a:ea typeface="メイリオ" panose="020B0604030504040204" pitchFamily="50" charset="-128"/>
              </a:rPr>
              <a:t>10</a:t>
            </a:r>
            <a:r>
              <a:rPr lang="ja-JP" altLang="en-US" sz="1400" dirty="0">
                <a:latin typeface="メイリオ" panose="020B0604030504040204" pitchFamily="50" charset="-128"/>
                <a:ea typeface="メイリオ" panose="020B0604030504040204" pitchFamily="50" charset="-128"/>
              </a:rPr>
              <a:t>月	株式会社エ－・ア－ル・シ－に社名変更</a:t>
            </a:r>
          </a:p>
          <a:p>
            <a:pPr>
              <a:lnSpc>
                <a:spcPts val="2400"/>
              </a:lnSpc>
            </a:pPr>
            <a:r>
              <a:rPr lang="en-US" altLang="ja-JP" sz="1400" dirty="0">
                <a:latin typeface="メイリオ" panose="020B0604030504040204" pitchFamily="50" charset="-128"/>
                <a:ea typeface="メイリオ" panose="020B0604030504040204" pitchFamily="50" charset="-128"/>
              </a:rPr>
              <a:t>1991</a:t>
            </a:r>
            <a:r>
              <a:rPr lang="ja-JP" altLang="en-US" sz="1400" dirty="0">
                <a:latin typeface="メイリオ" panose="020B0604030504040204" pitchFamily="50" charset="-128"/>
                <a:ea typeface="メイリオ" panose="020B0604030504040204" pitchFamily="50" charset="-128"/>
              </a:rPr>
              <a:t>年  </a:t>
            </a:r>
            <a:r>
              <a:rPr lang="en-US" altLang="ja-JP" sz="1400" dirty="0">
                <a:latin typeface="メイリオ" panose="020B0604030504040204" pitchFamily="50" charset="-128"/>
                <a:ea typeface="メイリオ" panose="020B0604030504040204" pitchFamily="50" charset="-128"/>
              </a:rPr>
              <a:t>2</a:t>
            </a:r>
            <a:r>
              <a:rPr lang="ja-JP" altLang="en-US" sz="1400" dirty="0">
                <a:latin typeface="メイリオ" panose="020B0604030504040204" pitchFamily="50" charset="-128"/>
                <a:ea typeface="メイリオ" panose="020B0604030504040204" pitchFamily="50" charset="-128"/>
              </a:rPr>
              <a:t>月	第二創業期</a:t>
            </a:r>
            <a:r>
              <a:rPr lang="en-US" altLang="ja-JP" sz="1400" dirty="0">
                <a:latin typeface="メイリオ" panose="020B0604030504040204" pitchFamily="50" charset="-128"/>
                <a:ea typeface="メイリオ" panose="020B0604030504040204" pitchFamily="50" charset="-128"/>
              </a:rPr>
              <a:t>IT</a:t>
            </a:r>
            <a:r>
              <a:rPr lang="ja-JP" altLang="en-US" sz="1400" dirty="0">
                <a:latin typeface="メイリオ" panose="020B0604030504040204" pitchFamily="50" charset="-128"/>
                <a:ea typeface="メイリオ" panose="020B0604030504040204" pitchFamily="50" charset="-128"/>
              </a:rPr>
              <a:t>分野への積極的展開</a:t>
            </a:r>
          </a:p>
          <a:p>
            <a:pPr>
              <a:lnSpc>
                <a:spcPts val="2400"/>
              </a:lnSpc>
            </a:pPr>
            <a:r>
              <a:rPr lang="en-US" altLang="ja-JP" sz="1400" dirty="0">
                <a:latin typeface="メイリオ" panose="020B0604030504040204" pitchFamily="50" charset="-128"/>
                <a:ea typeface="メイリオ" panose="020B0604030504040204" pitchFamily="50" charset="-128"/>
              </a:rPr>
              <a:t>1997</a:t>
            </a:r>
            <a:r>
              <a:rPr lang="ja-JP" altLang="en-US" sz="1400" dirty="0">
                <a:latin typeface="メイリオ" panose="020B0604030504040204" pitchFamily="50" charset="-128"/>
                <a:ea typeface="メイリオ" panose="020B0604030504040204" pitchFamily="50" charset="-128"/>
              </a:rPr>
              <a:t>年</a:t>
            </a:r>
            <a:r>
              <a:rPr lang="en-US" altLang="ja-JP" sz="1400" dirty="0">
                <a:latin typeface="メイリオ" panose="020B0604030504040204" pitchFamily="50" charset="-128"/>
                <a:ea typeface="メイリオ" panose="020B0604030504040204" pitchFamily="50" charset="-128"/>
              </a:rPr>
              <a:t>11</a:t>
            </a:r>
            <a:r>
              <a:rPr lang="ja-JP" altLang="en-US" sz="1400" dirty="0">
                <a:latin typeface="メイリオ" panose="020B0604030504040204" pitchFamily="50" charset="-128"/>
                <a:ea typeface="メイリオ" panose="020B0604030504040204" pitchFamily="50" charset="-128"/>
              </a:rPr>
              <a:t>月	コールセンター事業を展開</a:t>
            </a:r>
          </a:p>
          <a:p>
            <a:pPr>
              <a:lnSpc>
                <a:spcPts val="2400"/>
              </a:lnSpc>
            </a:pPr>
            <a:r>
              <a:rPr lang="en-US" altLang="ja-JP" sz="1400" dirty="0">
                <a:latin typeface="メイリオ" panose="020B0604030504040204" pitchFamily="50" charset="-128"/>
                <a:ea typeface="メイリオ" panose="020B0604030504040204" pitchFamily="50" charset="-128"/>
              </a:rPr>
              <a:t>2002</a:t>
            </a:r>
            <a:r>
              <a:rPr lang="ja-JP" altLang="en-US" sz="1400" dirty="0">
                <a:latin typeface="メイリオ" panose="020B0604030504040204" pitchFamily="50" charset="-128"/>
                <a:ea typeface="メイリオ" panose="020B0604030504040204" pitchFamily="50" charset="-128"/>
              </a:rPr>
              <a:t>年  </a:t>
            </a:r>
            <a:r>
              <a:rPr lang="en-US" altLang="ja-JP" sz="1400" dirty="0">
                <a:latin typeface="メイリオ" panose="020B0604030504040204" pitchFamily="50" charset="-128"/>
                <a:ea typeface="メイリオ" panose="020B0604030504040204" pitchFamily="50" charset="-128"/>
              </a:rPr>
              <a:t>4</a:t>
            </a:r>
            <a:r>
              <a:rPr lang="ja-JP" altLang="en-US" sz="1400" dirty="0">
                <a:latin typeface="メイリオ" panose="020B0604030504040204" pitchFamily="50" charset="-128"/>
                <a:ea typeface="メイリオ" panose="020B0604030504040204" pitchFamily="50" charset="-128"/>
              </a:rPr>
              <a:t>月	</a:t>
            </a:r>
            <a:r>
              <a:rPr lang="en-US" altLang="ja-JP" sz="1400" dirty="0">
                <a:latin typeface="メイリオ" panose="020B0604030504040204" pitchFamily="50" charset="-128"/>
                <a:ea typeface="メイリオ" panose="020B0604030504040204" pitchFamily="50" charset="-128"/>
              </a:rPr>
              <a:t>QMS</a:t>
            </a:r>
            <a:r>
              <a:rPr lang="ja-JP" altLang="en-US" sz="1400" dirty="0">
                <a:latin typeface="メイリオ" panose="020B0604030504040204" pitchFamily="50" charset="-128"/>
                <a:ea typeface="メイリオ" panose="020B0604030504040204" pitchFamily="50" charset="-128"/>
              </a:rPr>
              <a:t>認証取得</a:t>
            </a:r>
          </a:p>
          <a:p>
            <a:pPr>
              <a:lnSpc>
                <a:spcPts val="2400"/>
              </a:lnSpc>
            </a:pPr>
            <a:r>
              <a:rPr lang="en-US" altLang="ja-JP" sz="1400" dirty="0">
                <a:latin typeface="メイリオ" panose="020B0604030504040204" pitchFamily="50" charset="-128"/>
                <a:ea typeface="メイリオ" panose="020B0604030504040204" pitchFamily="50" charset="-128"/>
              </a:rPr>
              <a:t>2004</a:t>
            </a:r>
            <a:r>
              <a:rPr lang="ja-JP" altLang="en-US" sz="1400" dirty="0">
                <a:latin typeface="メイリオ" panose="020B0604030504040204" pitchFamily="50" charset="-128"/>
                <a:ea typeface="メイリオ" panose="020B0604030504040204" pitchFamily="50" charset="-128"/>
              </a:rPr>
              <a:t>年</a:t>
            </a:r>
            <a:r>
              <a:rPr lang="en-US" altLang="ja-JP" sz="1400" dirty="0">
                <a:latin typeface="メイリオ" panose="020B0604030504040204" pitchFamily="50" charset="-128"/>
                <a:ea typeface="メイリオ" panose="020B0604030504040204" pitchFamily="50" charset="-128"/>
              </a:rPr>
              <a:t>10</a:t>
            </a:r>
            <a:r>
              <a:rPr lang="ja-JP" altLang="en-US" sz="1400" dirty="0">
                <a:latin typeface="メイリオ" panose="020B0604030504040204" pitchFamily="50" charset="-128"/>
                <a:ea typeface="メイリオ" panose="020B0604030504040204" pitchFamily="50" charset="-128"/>
              </a:rPr>
              <a:t>月	名古屋営業所を開設</a:t>
            </a:r>
          </a:p>
          <a:p>
            <a:pPr>
              <a:lnSpc>
                <a:spcPts val="2400"/>
              </a:lnSpc>
            </a:pPr>
            <a:r>
              <a:rPr lang="en-US" altLang="ja-JP" sz="1400" dirty="0">
                <a:latin typeface="メイリオ" panose="020B0604030504040204" pitchFamily="50" charset="-128"/>
                <a:ea typeface="メイリオ" panose="020B0604030504040204" pitchFamily="50" charset="-128"/>
              </a:rPr>
              <a:t>2005</a:t>
            </a:r>
            <a:r>
              <a:rPr lang="ja-JP" altLang="en-US" sz="1400" dirty="0">
                <a:latin typeface="メイリオ" panose="020B0604030504040204" pitchFamily="50" charset="-128"/>
                <a:ea typeface="メイリオ" panose="020B0604030504040204" pitchFamily="50" charset="-128"/>
              </a:rPr>
              <a:t>年  </a:t>
            </a:r>
            <a:r>
              <a:rPr lang="en-US" altLang="ja-JP" sz="1400" dirty="0">
                <a:latin typeface="メイリオ" panose="020B0604030504040204" pitchFamily="50" charset="-128"/>
                <a:ea typeface="メイリオ" panose="020B0604030504040204" pitchFamily="50" charset="-128"/>
              </a:rPr>
              <a:t>8</a:t>
            </a:r>
            <a:r>
              <a:rPr lang="ja-JP" altLang="en-US" sz="1400" dirty="0">
                <a:latin typeface="メイリオ" panose="020B0604030504040204" pitchFamily="50" charset="-128"/>
                <a:ea typeface="メイリオ" panose="020B0604030504040204" pitchFamily="50" charset="-128"/>
              </a:rPr>
              <a:t>月	仙台営業所を開設</a:t>
            </a:r>
          </a:p>
          <a:p>
            <a:pPr>
              <a:lnSpc>
                <a:spcPts val="2400"/>
              </a:lnSpc>
            </a:pPr>
            <a:r>
              <a:rPr lang="en-US" altLang="ja-JP" sz="1400" dirty="0">
                <a:latin typeface="メイリオ" panose="020B0604030504040204" pitchFamily="50" charset="-128"/>
                <a:ea typeface="メイリオ" panose="020B0604030504040204" pitchFamily="50" charset="-128"/>
              </a:rPr>
              <a:t>2006</a:t>
            </a:r>
            <a:r>
              <a:rPr lang="ja-JP" altLang="en-US" sz="1400" dirty="0">
                <a:latin typeface="メイリオ" panose="020B0604030504040204" pitchFamily="50" charset="-128"/>
                <a:ea typeface="メイリオ" panose="020B0604030504040204" pitchFamily="50" charset="-128"/>
              </a:rPr>
              <a:t>年  </a:t>
            </a:r>
            <a:r>
              <a:rPr lang="en-US" altLang="ja-JP" sz="1400" dirty="0">
                <a:latin typeface="メイリオ" panose="020B0604030504040204" pitchFamily="50" charset="-128"/>
                <a:ea typeface="メイリオ" panose="020B0604030504040204" pitchFamily="50" charset="-128"/>
              </a:rPr>
              <a:t>4</a:t>
            </a:r>
            <a:r>
              <a:rPr lang="ja-JP" altLang="en-US" sz="1400" dirty="0">
                <a:latin typeface="メイリオ" panose="020B0604030504040204" pitchFamily="50" charset="-128"/>
                <a:ea typeface="メイリオ" panose="020B0604030504040204" pitchFamily="50" charset="-128"/>
              </a:rPr>
              <a:t>月	</a:t>
            </a:r>
            <a:r>
              <a:rPr lang="en-US" altLang="ja-JP" sz="1400" dirty="0">
                <a:latin typeface="メイリオ" panose="020B0604030504040204" pitchFamily="50" charset="-128"/>
                <a:ea typeface="メイリオ" panose="020B0604030504040204" pitchFamily="50" charset="-128"/>
              </a:rPr>
              <a:t>ISMS</a:t>
            </a:r>
            <a:r>
              <a:rPr lang="ja-JP" altLang="en-US" sz="1400" dirty="0">
                <a:latin typeface="メイリオ" panose="020B0604030504040204" pitchFamily="50" charset="-128"/>
                <a:ea typeface="メイリオ" panose="020B0604030504040204" pitchFamily="50" charset="-128"/>
              </a:rPr>
              <a:t>認証取得</a:t>
            </a:r>
          </a:p>
          <a:p>
            <a:pPr>
              <a:lnSpc>
                <a:spcPts val="2400"/>
              </a:lnSpc>
            </a:pPr>
            <a:r>
              <a:rPr lang="en-US" altLang="ja-JP" sz="1400" dirty="0">
                <a:latin typeface="メイリオ" panose="020B0604030504040204" pitchFamily="50" charset="-128"/>
                <a:ea typeface="メイリオ" panose="020B0604030504040204" pitchFamily="50" charset="-128"/>
              </a:rPr>
              <a:t>2012</a:t>
            </a:r>
            <a:r>
              <a:rPr lang="ja-JP" altLang="en-US" sz="1400" dirty="0">
                <a:latin typeface="メイリオ" panose="020B0604030504040204" pitchFamily="50" charset="-128"/>
                <a:ea typeface="メイリオ" panose="020B0604030504040204" pitchFamily="50" charset="-128"/>
              </a:rPr>
              <a:t>年</a:t>
            </a:r>
            <a:r>
              <a:rPr lang="en-US" altLang="ja-JP" sz="1400" dirty="0">
                <a:latin typeface="メイリオ" panose="020B0604030504040204" pitchFamily="50" charset="-128"/>
                <a:ea typeface="メイリオ" panose="020B0604030504040204" pitchFamily="50" charset="-128"/>
              </a:rPr>
              <a:t>12</a:t>
            </a:r>
            <a:r>
              <a:rPr lang="ja-JP" altLang="en-US" sz="1400" dirty="0">
                <a:latin typeface="メイリオ" panose="020B0604030504040204" pitchFamily="50" charset="-128"/>
                <a:ea typeface="メイリオ" panose="020B0604030504040204" pitchFamily="50" charset="-128"/>
              </a:rPr>
              <a:t>月	</a:t>
            </a:r>
            <a:r>
              <a:rPr lang="en-US" altLang="ja-JP" sz="1400" dirty="0">
                <a:latin typeface="メイリオ" panose="020B0604030504040204" pitchFamily="50" charset="-128"/>
                <a:ea typeface="メイリオ" panose="020B0604030504040204" pitchFamily="50" charset="-128"/>
              </a:rPr>
              <a:t>PMS(</a:t>
            </a:r>
            <a:r>
              <a:rPr lang="en-US" altLang="ja-JP" sz="1400" dirty="0" err="1">
                <a:latin typeface="メイリオ" panose="020B0604030504040204" pitchFamily="50" charset="-128"/>
                <a:ea typeface="メイリオ" panose="020B0604030504040204" pitchFamily="50" charset="-128"/>
              </a:rPr>
              <a:t>JAPiCO</a:t>
            </a:r>
            <a:r>
              <a:rPr lang="ja-JP" altLang="en-US" sz="1400" dirty="0">
                <a:latin typeface="メイリオ" panose="020B0604030504040204" pitchFamily="50" charset="-128"/>
                <a:ea typeface="メイリオ" panose="020B0604030504040204" pitchFamily="50" charset="-128"/>
              </a:rPr>
              <a:t>マーク</a:t>
            </a:r>
            <a:r>
              <a:rPr lang="en-US" altLang="ja-JP" sz="1400" dirty="0">
                <a:latin typeface="メイリオ" panose="020B0604030504040204" pitchFamily="50" charset="-128"/>
                <a:ea typeface="メイリオ" panose="020B0604030504040204" pitchFamily="50" charset="-128"/>
              </a:rPr>
              <a:t>)</a:t>
            </a:r>
            <a:r>
              <a:rPr lang="ja-JP" altLang="en-US" sz="1400" dirty="0">
                <a:latin typeface="メイリオ" panose="020B0604030504040204" pitchFamily="50" charset="-128"/>
                <a:ea typeface="メイリオ" panose="020B0604030504040204" pitchFamily="50" charset="-128"/>
              </a:rPr>
              <a:t>認証取得</a:t>
            </a:r>
          </a:p>
          <a:p>
            <a:pPr>
              <a:lnSpc>
                <a:spcPts val="2400"/>
              </a:lnSpc>
            </a:pPr>
            <a:r>
              <a:rPr lang="en-US" altLang="ja-JP" sz="1400" dirty="0">
                <a:latin typeface="メイリオ" panose="020B0604030504040204" pitchFamily="50" charset="-128"/>
                <a:ea typeface="メイリオ" panose="020B0604030504040204" pitchFamily="50" charset="-128"/>
              </a:rPr>
              <a:t>2016</a:t>
            </a:r>
            <a:r>
              <a:rPr lang="ja-JP" altLang="en-US" sz="1400" dirty="0">
                <a:latin typeface="メイリオ" panose="020B0604030504040204" pitchFamily="50" charset="-128"/>
                <a:ea typeface="メイリオ" panose="020B0604030504040204" pitchFamily="50" charset="-128"/>
              </a:rPr>
              <a:t>年  </a:t>
            </a:r>
            <a:r>
              <a:rPr lang="en-US" altLang="ja-JP" sz="1400" dirty="0">
                <a:latin typeface="メイリオ" panose="020B0604030504040204" pitchFamily="50" charset="-128"/>
                <a:ea typeface="メイリオ" panose="020B0604030504040204" pitchFamily="50" charset="-128"/>
              </a:rPr>
              <a:t>4</a:t>
            </a:r>
            <a:r>
              <a:rPr lang="ja-JP" altLang="en-US" sz="1400" dirty="0">
                <a:latin typeface="メイリオ" panose="020B0604030504040204" pitchFamily="50" charset="-128"/>
                <a:ea typeface="メイリオ" panose="020B0604030504040204" pitchFamily="50" charset="-128"/>
              </a:rPr>
              <a:t>月	</a:t>
            </a:r>
            <a:r>
              <a:rPr lang="en-US" altLang="ja-JP" sz="1400" dirty="0">
                <a:latin typeface="メイリオ" panose="020B0604030504040204" pitchFamily="50" charset="-128"/>
                <a:ea typeface="メイリオ" panose="020B0604030504040204" pitchFamily="50" charset="-128"/>
              </a:rPr>
              <a:t>IT</a:t>
            </a:r>
            <a:r>
              <a:rPr lang="ja-JP" altLang="en-US" sz="1400" dirty="0">
                <a:latin typeface="メイリオ" panose="020B0604030504040204" pitchFamily="50" charset="-128"/>
                <a:ea typeface="メイリオ" panose="020B0604030504040204" pitchFamily="50" charset="-128"/>
              </a:rPr>
              <a:t>導入支援事業者登録</a:t>
            </a:r>
          </a:p>
          <a:p>
            <a:pPr>
              <a:lnSpc>
                <a:spcPts val="2400"/>
              </a:lnSpc>
            </a:pPr>
            <a:r>
              <a:rPr lang="en-US" altLang="ja-JP" sz="1400" dirty="0">
                <a:latin typeface="メイリオ" panose="020B0604030504040204" pitchFamily="50" charset="-128"/>
                <a:ea typeface="メイリオ" panose="020B0604030504040204" pitchFamily="50" charset="-128"/>
              </a:rPr>
              <a:t>2017</a:t>
            </a:r>
            <a:r>
              <a:rPr lang="ja-JP" altLang="en-US" sz="1400" dirty="0">
                <a:latin typeface="メイリオ" panose="020B0604030504040204" pitchFamily="50" charset="-128"/>
                <a:ea typeface="メイリオ" panose="020B0604030504040204" pitchFamily="50" charset="-128"/>
              </a:rPr>
              <a:t>年</a:t>
            </a:r>
            <a:r>
              <a:rPr lang="en-US" altLang="ja-JP" sz="1400" dirty="0">
                <a:latin typeface="メイリオ" panose="020B0604030504040204" pitchFamily="50" charset="-128"/>
                <a:ea typeface="メイリオ" panose="020B0604030504040204" pitchFamily="50" charset="-128"/>
              </a:rPr>
              <a:t>12</a:t>
            </a:r>
            <a:r>
              <a:rPr lang="ja-JP" altLang="en-US" sz="1400" dirty="0">
                <a:latin typeface="メイリオ" panose="020B0604030504040204" pitchFamily="50" charset="-128"/>
                <a:ea typeface="メイリオ" panose="020B0604030504040204" pitchFamily="50" charset="-128"/>
              </a:rPr>
              <a:t>月	大阪営業所を開設</a:t>
            </a:r>
          </a:p>
          <a:p>
            <a:pPr>
              <a:lnSpc>
                <a:spcPts val="2400"/>
              </a:lnSpc>
            </a:pPr>
            <a:r>
              <a:rPr lang="en-US" altLang="ja-JP" sz="1400" dirty="0">
                <a:latin typeface="メイリオ" panose="020B0604030504040204" pitchFamily="50" charset="-128"/>
                <a:ea typeface="メイリオ" panose="020B0604030504040204" pitchFamily="50" charset="-128"/>
              </a:rPr>
              <a:t>2018</a:t>
            </a:r>
            <a:r>
              <a:rPr lang="ja-JP" altLang="en-US" sz="1400" dirty="0">
                <a:latin typeface="メイリオ" panose="020B0604030504040204" pitchFamily="50" charset="-128"/>
                <a:ea typeface="メイリオ" panose="020B0604030504040204" pitchFamily="50" charset="-128"/>
              </a:rPr>
              <a:t>年  </a:t>
            </a:r>
            <a:r>
              <a:rPr lang="en-US" altLang="ja-JP" sz="1400" dirty="0">
                <a:latin typeface="メイリオ" panose="020B0604030504040204" pitchFamily="50" charset="-128"/>
                <a:ea typeface="メイリオ" panose="020B0604030504040204" pitchFamily="50" charset="-128"/>
              </a:rPr>
              <a:t>7</a:t>
            </a:r>
            <a:r>
              <a:rPr lang="ja-JP" altLang="en-US" sz="1400" dirty="0">
                <a:latin typeface="メイリオ" panose="020B0604030504040204" pitchFamily="50" charset="-128"/>
                <a:ea typeface="メイリオ" panose="020B0604030504040204" pitchFamily="50" charset="-128"/>
              </a:rPr>
              <a:t>月	資本金を</a:t>
            </a:r>
            <a:r>
              <a:rPr lang="en-US" altLang="ja-JP" sz="1400" dirty="0">
                <a:latin typeface="メイリオ" panose="020B0604030504040204" pitchFamily="50" charset="-128"/>
                <a:ea typeface="メイリオ" panose="020B0604030504040204" pitchFamily="50" charset="-128"/>
              </a:rPr>
              <a:t>7,000</a:t>
            </a:r>
            <a:r>
              <a:rPr lang="ja-JP" altLang="en-US" sz="1400" dirty="0">
                <a:latin typeface="メイリオ" panose="020B0604030504040204" pitchFamily="50" charset="-128"/>
                <a:ea typeface="メイリオ" panose="020B0604030504040204" pitchFamily="50" charset="-128"/>
              </a:rPr>
              <a:t>万円に増資</a:t>
            </a:r>
          </a:p>
          <a:p>
            <a:pPr>
              <a:lnSpc>
                <a:spcPts val="2400"/>
              </a:lnSpc>
            </a:pPr>
            <a:r>
              <a:rPr lang="en-US" altLang="ja-JP" sz="1400" dirty="0">
                <a:latin typeface="メイリオ" panose="020B0604030504040204" pitchFamily="50" charset="-128"/>
                <a:ea typeface="メイリオ" panose="020B0604030504040204" pitchFamily="50" charset="-128"/>
              </a:rPr>
              <a:t>2019</a:t>
            </a:r>
            <a:r>
              <a:rPr lang="ja-JP" altLang="en-US" sz="1400" dirty="0">
                <a:latin typeface="メイリオ" panose="020B0604030504040204" pitchFamily="50" charset="-128"/>
                <a:ea typeface="メイリオ" panose="020B0604030504040204" pitchFamily="50" charset="-128"/>
              </a:rPr>
              <a:t>年  </a:t>
            </a:r>
            <a:r>
              <a:rPr lang="en-US" altLang="ja-JP" sz="1400" dirty="0">
                <a:latin typeface="メイリオ" panose="020B0604030504040204" pitchFamily="50" charset="-128"/>
                <a:ea typeface="メイリオ" panose="020B0604030504040204" pitchFamily="50" charset="-128"/>
              </a:rPr>
              <a:t>7</a:t>
            </a:r>
            <a:r>
              <a:rPr lang="ja-JP" altLang="en-US" sz="1400" dirty="0">
                <a:latin typeface="メイリオ" panose="020B0604030504040204" pitchFamily="50" charset="-128"/>
                <a:ea typeface="メイリオ" panose="020B0604030504040204" pitchFamily="50" charset="-128"/>
              </a:rPr>
              <a:t>月	高卒新卒支援サイト「ナブかつ」事業開始</a:t>
            </a:r>
          </a:p>
          <a:p>
            <a:pPr>
              <a:lnSpc>
                <a:spcPts val="2400"/>
              </a:lnSpc>
            </a:pPr>
            <a:r>
              <a:rPr lang="en-US" altLang="ja-JP" sz="1400" dirty="0">
                <a:latin typeface="メイリオ" panose="020B0604030504040204" pitchFamily="50" charset="-128"/>
                <a:ea typeface="メイリオ" panose="020B0604030504040204" pitchFamily="50" charset="-128"/>
              </a:rPr>
              <a:t>2020</a:t>
            </a:r>
            <a:r>
              <a:rPr lang="ja-JP" altLang="en-US" sz="1400" dirty="0">
                <a:latin typeface="メイリオ" panose="020B0604030504040204" pitchFamily="50" charset="-128"/>
                <a:ea typeface="メイリオ" panose="020B0604030504040204" pitchFamily="50" charset="-128"/>
              </a:rPr>
              <a:t>年</a:t>
            </a:r>
            <a:r>
              <a:rPr lang="en-US" altLang="ja-JP" sz="1400" dirty="0">
                <a:latin typeface="メイリオ" panose="020B0604030504040204" pitchFamily="50" charset="-128"/>
                <a:ea typeface="メイリオ" panose="020B0604030504040204" pitchFamily="50" charset="-128"/>
              </a:rPr>
              <a:t>10</a:t>
            </a:r>
            <a:r>
              <a:rPr lang="ja-JP" altLang="en-US" sz="1400" dirty="0">
                <a:latin typeface="メイリオ" panose="020B0604030504040204" pitchFamily="50" charset="-128"/>
                <a:ea typeface="メイリオ" panose="020B0604030504040204" pitchFamily="50" charset="-128"/>
              </a:rPr>
              <a:t>月	教育事業開始</a:t>
            </a:r>
          </a:p>
          <a:p>
            <a:pPr>
              <a:lnSpc>
                <a:spcPts val="2400"/>
              </a:lnSpc>
            </a:pPr>
            <a:r>
              <a:rPr lang="en-US" altLang="ja-JP" sz="1400" dirty="0">
                <a:latin typeface="メイリオ" panose="020B0604030504040204" pitchFamily="50" charset="-128"/>
                <a:ea typeface="メイリオ" panose="020B0604030504040204" pitchFamily="50" charset="-128"/>
              </a:rPr>
              <a:t>2021</a:t>
            </a:r>
            <a:r>
              <a:rPr lang="ja-JP" altLang="en-US" sz="1400" dirty="0">
                <a:latin typeface="メイリオ" panose="020B0604030504040204" pitchFamily="50" charset="-128"/>
                <a:ea typeface="メイリオ" panose="020B0604030504040204" pitchFamily="50" charset="-128"/>
              </a:rPr>
              <a:t>年  </a:t>
            </a:r>
            <a:r>
              <a:rPr lang="en-US" altLang="ja-JP" sz="1400" dirty="0">
                <a:latin typeface="メイリオ" panose="020B0604030504040204" pitchFamily="50" charset="-128"/>
                <a:ea typeface="メイリオ" panose="020B0604030504040204" pitchFamily="50" charset="-128"/>
              </a:rPr>
              <a:t>4</a:t>
            </a:r>
            <a:r>
              <a:rPr lang="ja-JP" altLang="en-US" sz="1400" dirty="0">
                <a:latin typeface="メイリオ" panose="020B0604030504040204" pitchFamily="50" charset="-128"/>
                <a:ea typeface="メイリオ" panose="020B0604030504040204" pitchFamily="50" charset="-128"/>
              </a:rPr>
              <a:t>月	オンライン展示会サービス「</a:t>
            </a:r>
            <a:r>
              <a:rPr lang="en-US" altLang="ja-JP" sz="1400" dirty="0" err="1">
                <a:latin typeface="メイリオ" panose="020B0604030504040204" pitchFamily="50" charset="-128"/>
                <a:ea typeface="メイリオ" panose="020B0604030504040204" pitchFamily="50" charset="-128"/>
              </a:rPr>
              <a:t>Bizmeet</a:t>
            </a:r>
            <a:r>
              <a:rPr lang="en-US" altLang="ja-JP" sz="1400" dirty="0">
                <a:latin typeface="メイリオ" panose="020B0604030504040204" pitchFamily="50" charset="-128"/>
                <a:ea typeface="メイリオ" panose="020B0604030504040204" pitchFamily="50" charset="-128"/>
              </a:rPr>
              <a:t> online</a:t>
            </a:r>
            <a:r>
              <a:rPr lang="ja-JP" altLang="en-US" sz="1400" dirty="0">
                <a:latin typeface="メイリオ" panose="020B0604030504040204" pitchFamily="50" charset="-128"/>
                <a:ea typeface="メイリオ" panose="020B0604030504040204" pitchFamily="50" charset="-128"/>
              </a:rPr>
              <a:t>」リリース</a:t>
            </a:r>
          </a:p>
          <a:p>
            <a:pPr>
              <a:lnSpc>
                <a:spcPts val="2400"/>
              </a:lnSpc>
            </a:pPr>
            <a:r>
              <a:rPr lang="en-US" altLang="ja-JP" sz="1400" dirty="0">
                <a:latin typeface="メイリオ" panose="020B0604030504040204" pitchFamily="50" charset="-128"/>
                <a:ea typeface="メイリオ" panose="020B0604030504040204" pitchFamily="50" charset="-128"/>
              </a:rPr>
              <a:t>2021</a:t>
            </a:r>
            <a:r>
              <a:rPr lang="ja-JP" altLang="en-US" sz="1400" dirty="0">
                <a:latin typeface="メイリオ" panose="020B0604030504040204" pitchFamily="50" charset="-128"/>
                <a:ea typeface="メイリオ" panose="020B0604030504040204" pitchFamily="50" charset="-128"/>
              </a:rPr>
              <a:t>年  </a:t>
            </a:r>
            <a:r>
              <a:rPr lang="en-US" altLang="ja-JP" sz="1400" dirty="0">
                <a:latin typeface="メイリオ" panose="020B0604030504040204" pitchFamily="50" charset="-128"/>
                <a:ea typeface="メイリオ" panose="020B0604030504040204" pitchFamily="50" charset="-128"/>
              </a:rPr>
              <a:t>7</a:t>
            </a:r>
            <a:r>
              <a:rPr lang="ja-JP" altLang="en-US" sz="1400" dirty="0">
                <a:latin typeface="メイリオ" panose="020B0604030504040204" pitchFamily="50" charset="-128"/>
                <a:ea typeface="メイリオ" panose="020B0604030504040204" pitchFamily="50" charset="-128"/>
              </a:rPr>
              <a:t>月	滝沢営業所を開設</a:t>
            </a:r>
          </a:p>
          <a:p>
            <a:pPr>
              <a:lnSpc>
                <a:spcPts val="2400"/>
              </a:lnSpc>
            </a:pPr>
            <a:r>
              <a:rPr lang="en-US" altLang="ja-JP" sz="1400" dirty="0">
                <a:latin typeface="メイリオ" panose="020B0604030504040204" pitchFamily="50" charset="-128"/>
                <a:ea typeface="メイリオ" panose="020B0604030504040204" pitchFamily="50" charset="-128"/>
              </a:rPr>
              <a:t>2022</a:t>
            </a:r>
            <a:r>
              <a:rPr lang="ja-JP" altLang="en-US" sz="1400" dirty="0">
                <a:latin typeface="メイリオ" panose="020B0604030504040204" pitchFamily="50" charset="-128"/>
                <a:ea typeface="メイリオ" panose="020B0604030504040204" pitchFamily="50" charset="-128"/>
              </a:rPr>
              <a:t>年  </a:t>
            </a:r>
            <a:r>
              <a:rPr lang="en-US" altLang="ja-JP" sz="1400" dirty="0">
                <a:latin typeface="メイリオ" panose="020B0604030504040204" pitchFamily="50" charset="-128"/>
                <a:ea typeface="メイリオ" panose="020B0604030504040204" pitchFamily="50" charset="-128"/>
              </a:rPr>
              <a:t>4</a:t>
            </a:r>
            <a:r>
              <a:rPr lang="ja-JP" altLang="en-US" sz="1400" dirty="0">
                <a:latin typeface="メイリオ" panose="020B0604030504040204" pitchFamily="50" charset="-128"/>
                <a:ea typeface="メイリオ" panose="020B0604030504040204" pitchFamily="50" charset="-128"/>
              </a:rPr>
              <a:t>月	</a:t>
            </a:r>
            <a:r>
              <a:rPr lang="en-US" altLang="ja-JP" sz="1400" dirty="0">
                <a:latin typeface="メイリオ" panose="020B0604030504040204" pitchFamily="50" charset="-128"/>
                <a:ea typeface="メイリオ" panose="020B0604030504040204" pitchFamily="50" charset="-128"/>
              </a:rPr>
              <a:t>LPI</a:t>
            </a:r>
            <a:r>
              <a:rPr lang="ja-JP" altLang="en-US" sz="1400" dirty="0">
                <a:latin typeface="メイリオ" panose="020B0604030504040204" pitchFamily="50" charset="-128"/>
                <a:ea typeface="メイリオ" panose="020B0604030504040204" pitchFamily="50" charset="-128"/>
              </a:rPr>
              <a:t>プラチナパートナー認定</a:t>
            </a:r>
          </a:p>
        </p:txBody>
      </p:sp>
    </p:spTree>
    <p:extLst>
      <p:ext uri="{BB962C8B-B14F-4D97-AF65-F5344CB8AC3E}">
        <p14:creationId xmlns:p14="http://schemas.microsoft.com/office/powerpoint/2010/main" val="27581095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utoShape 26"/>
          <p:cNvSpPr>
            <a:spLocks noChangeArrowheads="1"/>
          </p:cNvSpPr>
          <p:nvPr/>
        </p:nvSpPr>
        <p:spPr bwMode="auto">
          <a:xfrm>
            <a:off x="2647291" y="2240855"/>
            <a:ext cx="3364870" cy="340641"/>
          </a:xfrm>
          <a:prstGeom prst="roundRect">
            <a:avLst>
              <a:gd name="adj" fmla="val 16667"/>
            </a:avLst>
          </a:prstGeom>
          <a:solidFill>
            <a:schemeClr val="bg1"/>
          </a:solidFill>
          <a:ln w="25400" algn="ctr">
            <a:solidFill>
              <a:schemeClr val="tx2">
                <a:lumMod val="50000"/>
              </a:schemeClr>
            </a:solidFill>
            <a:round/>
            <a:headEnd/>
            <a:tailEnd/>
          </a:ln>
          <a:effectLst/>
        </p:spPr>
        <p:txBody>
          <a:bodyPr wrap="none" tIns="46800" anchor="ctr"/>
          <a:lstStyle/>
          <a:p>
            <a:pPr algn="ctr">
              <a:lnSpc>
                <a:spcPct val="150000"/>
              </a:lnSpc>
              <a:defRPr/>
            </a:pPr>
            <a:r>
              <a:rPr lang="en-US" altLang="ja-JP" sz="1400" b="1" dirty="0">
                <a:solidFill>
                  <a:schemeClr val="tx2">
                    <a:lumMod val="50000"/>
                  </a:schemeClr>
                </a:solidFill>
                <a:latin typeface="メイリオ" panose="020B0604030504040204" pitchFamily="50" charset="-128"/>
                <a:ea typeface="メイリオ" panose="020B0604030504040204" pitchFamily="50" charset="-128"/>
                <a:cs typeface="メイリオ" panose="020B0604030504040204" pitchFamily="50" charset="-128"/>
              </a:rPr>
              <a:t>IT</a:t>
            </a:r>
            <a:r>
              <a:rPr lang="ja-JP" altLang="en-US" sz="1400" b="1" dirty="0">
                <a:solidFill>
                  <a:schemeClr val="tx2">
                    <a:lumMod val="50000"/>
                  </a:schemeClr>
                </a:solidFill>
                <a:latin typeface="メイリオ" panose="020B0604030504040204" pitchFamily="50" charset="-128"/>
                <a:ea typeface="メイリオ" panose="020B0604030504040204" pitchFamily="50" charset="-128"/>
                <a:cs typeface="メイリオ" panose="020B0604030504040204" pitchFamily="50" charset="-128"/>
              </a:rPr>
              <a:t>事業本部</a:t>
            </a:r>
            <a:endParaRPr lang="en-US" altLang="ja-JP" sz="1400" b="1" dirty="0">
              <a:solidFill>
                <a:schemeClr val="tx2">
                  <a:lumMod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5" name="AutoShape 26"/>
          <p:cNvSpPr>
            <a:spLocks noChangeArrowheads="1"/>
          </p:cNvSpPr>
          <p:nvPr/>
        </p:nvSpPr>
        <p:spPr bwMode="auto">
          <a:xfrm>
            <a:off x="3563888" y="620688"/>
            <a:ext cx="4896544" cy="401203"/>
          </a:xfrm>
          <a:prstGeom prst="roundRect">
            <a:avLst>
              <a:gd name="adj" fmla="val 16667"/>
            </a:avLst>
          </a:prstGeom>
          <a:solidFill>
            <a:schemeClr val="bg1"/>
          </a:solidFill>
          <a:ln w="15875">
            <a:solidFill>
              <a:schemeClr val="tx2">
                <a:lumMod val="50000"/>
              </a:schemeClr>
            </a:solidFill>
            <a:headEnd/>
            <a:tailEnd/>
          </a:ln>
          <a:effectLst/>
        </p:spPr>
        <p:style>
          <a:lnRef idx="1">
            <a:schemeClr val="accent6"/>
          </a:lnRef>
          <a:fillRef idx="3">
            <a:schemeClr val="accent6"/>
          </a:fillRef>
          <a:effectRef idx="2">
            <a:schemeClr val="accent6"/>
          </a:effectRef>
          <a:fontRef idx="minor">
            <a:schemeClr val="lt1"/>
          </a:fontRef>
        </p:style>
        <p:txBody>
          <a:bodyPr wrap="none" tIns="46800" anchor="ctr"/>
          <a:lstStyle/>
          <a:p>
            <a:pPr algn="ctr">
              <a:lnSpc>
                <a:spcPct val="150000"/>
              </a:lnSpc>
              <a:defRPr/>
            </a:pPr>
            <a:r>
              <a:rPr lang="ja-JP" altLang="en-US" sz="1600" dirty="0">
                <a:ln w="3175">
                  <a:noFill/>
                </a:ln>
                <a:solidFill>
                  <a:schemeClr val="tx2">
                    <a:lumMod val="50000"/>
                  </a:schemeClr>
                </a:solidFill>
                <a:latin typeface="メイリオ" panose="020B0604030504040204" pitchFamily="50" charset="-128"/>
                <a:ea typeface="メイリオ" panose="020B0604030504040204" pitchFamily="50" charset="-128"/>
                <a:cs typeface="メイリオ" panose="020B0604030504040204" pitchFamily="50" charset="-128"/>
              </a:rPr>
              <a:t>取締役会</a:t>
            </a:r>
            <a:endParaRPr lang="en-US" altLang="ja-JP" sz="1600" dirty="0">
              <a:ln w="3175">
                <a:noFill/>
              </a:ln>
              <a:solidFill>
                <a:schemeClr val="tx2">
                  <a:lumMod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3" name="テキスト ボックス 32"/>
          <p:cNvSpPr txBox="1"/>
          <p:nvPr/>
        </p:nvSpPr>
        <p:spPr>
          <a:xfrm>
            <a:off x="163015" y="272156"/>
            <a:ext cx="2484276" cy="830997"/>
          </a:xfrm>
          <a:prstGeom prst="rect">
            <a:avLst/>
          </a:prstGeom>
          <a:noFill/>
        </p:spPr>
        <p:txBody>
          <a:bodyPr wrap="square" rtlCol="0">
            <a:spAutoFit/>
          </a:bodyPr>
          <a:lstStyle/>
          <a:p>
            <a:pPr algn="ctr"/>
            <a:r>
              <a:rPr kumimoji="1" lang="ja-JP" altLang="en-US" sz="4800" b="1" dirty="0">
                <a:ln w="19050">
                  <a:solidFill>
                    <a:schemeClr val="tx2">
                      <a:tint val="1000"/>
                    </a:schemeClr>
                  </a:solidFill>
                  <a:prstDash val="solid"/>
                </a:ln>
                <a:effectLst>
                  <a:outerShdw blurRad="50000" dist="50800" dir="7500000" algn="tl">
                    <a:srgbClr val="000000">
                      <a:shade val="5000"/>
                      <a:alpha val="35000"/>
                    </a:srgbClr>
                  </a:outerShdw>
                </a:effectLst>
                <a:latin typeface="メイリオ" panose="020B0604030504040204" pitchFamily="50" charset="-128"/>
                <a:ea typeface="メイリオ" panose="020B0604030504040204" pitchFamily="50" charset="-128"/>
                <a:cs typeface="メイリオ" panose="020B0604030504040204" pitchFamily="50" charset="-128"/>
              </a:rPr>
              <a:t>組織図</a:t>
            </a:r>
          </a:p>
        </p:txBody>
      </p:sp>
      <p:grpSp>
        <p:nvGrpSpPr>
          <p:cNvPr id="57" name="グループ化 56">
            <a:extLst>
              <a:ext uri="{FF2B5EF4-FFF2-40B4-BE49-F238E27FC236}">
                <a16:creationId xmlns:a16="http://schemas.microsoft.com/office/drawing/2014/main" id="{F1296A2F-285E-4416-824A-DF3142180E98}"/>
              </a:ext>
            </a:extLst>
          </p:cNvPr>
          <p:cNvGrpSpPr/>
          <p:nvPr/>
        </p:nvGrpSpPr>
        <p:grpSpPr>
          <a:xfrm>
            <a:off x="107504" y="3534570"/>
            <a:ext cx="1692000" cy="2242818"/>
            <a:chOff x="107504" y="3534570"/>
            <a:chExt cx="1692000" cy="2242818"/>
          </a:xfrm>
          <a:solidFill>
            <a:srgbClr val="002060">
              <a:alpha val="73000"/>
            </a:srgbClr>
          </a:solidFill>
        </p:grpSpPr>
        <p:sp>
          <p:nvSpPr>
            <p:cNvPr id="68" name="AutoShape 26"/>
            <p:cNvSpPr>
              <a:spLocks noChangeArrowheads="1"/>
            </p:cNvSpPr>
            <p:nvPr/>
          </p:nvSpPr>
          <p:spPr bwMode="auto">
            <a:xfrm>
              <a:off x="107504" y="3534570"/>
              <a:ext cx="1692000" cy="684000"/>
            </a:xfrm>
            <a:prstGeom prst="roundRect">
              <a:avLst>
                <a:gd name="adj" fmla="val 16667"/>
              </a:avLst>
            </a:prstGeom>
            <a:grpFill/>
            <a:ln w="25400" algn="ctr">
              <a:solidFill>
                <a:schemeClr val="tx2">
                  <a:lumMod val="50000"/>
                </a:schemeClr>
              </a:solidFill>
              <a:round/>
              <a:headEnd/>
              <a:tailEnd/>
            </a:ln>
            <a:effectLst/>
          </p:spPr>
          <p:txBody>
            <a:bodyPr wrap="none" tIns="46800" anchor="ctr"/>
            <a:lstStyle/>
            <a:p>
              <a:pPr algn="ctr">
                <a:lnSpc>
                  <a:spcPct val="150000"/>
                </a:lnSpc>
                <a:defRPr/>
              </a:pPr>
              <a:r>
                <a:rPr lang="ja-JP" altLang="en-US" sz="12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ビジネスサービス部</a:t>
              </a:r>
              <a:endParaRPr lang="en-US" altLang="ja-JP" sz="12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0" name="AutoShape 26"/>
            <p:cNvSpPr>
              <a:spLocks noChangeArrowheads="1"/>
            </p:cNvSpPr>
            <p:nvPr/>
          </p:nvSpPr>
          <p:spPr bwMode="auto">
            <a:xfrm>
              <a:off x="107504" y="4265388"/>
              <a:ext cx="1692000" cy="1512000"/>
            </a:xfrm>
            <a:prstGeom prst="roundRect">
              <a:avLst>
                <a:gd name="adj" fmla="val 16667"/>
              </a:avLst>
            </a:prstGeom>
            <a:grpFill/>
            <a:ln w="25400" algn="ctr">
              <a:noFill/>
              <a:round/>
              <a:headEnd/>
              <a:tailEnd/>
            </a:ln>
            <a:effectLst/>
          </p:spPr>
          <p:txBody>
            <a:bodyPr wrap="none" tIns="46800" anchor="ctr"/>
            <a:lstStyle/>
            <a:p>
              <a:pPr algn="ctr">
                <a:defRPr/>
              </a:pPr>
              <a:r>
                <a:rPr lang="en-US" altLang="ja-JP"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SV</a:t>
              </a:r>
              <a:r>
                <a:rPr lang="ja-JP" altLang="en-US"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設計構築</a:t>
              </a:r>
              <a:endParaRPr lang="en-US" altLang="ja-JP"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pPr algn="ctr">
                <a:defRPr/>
              </a:pPr>
              <a:r>
                <a:rPr lang="en-US" altLang="ja-JP"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NW</a:t>
              </a:r>
              <a:r>
                <a:rPr lang="ja-JP" altLang="en-US"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設計構築</a:t>
              </a:r>
              <a:endParaRPr lang="en-US" altLang="ja-JP"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pPr algn="ctr">
                <a:defRPr/>
              </a:pPr>
              <a:r>
                <a:rPr lang="ja-JP" altLang="en-US"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インフラ保守運用</a:t>
              </a:r>
              <a:endParaRPr lang="en-US" altLang="ja-JP"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pPr algn="ctr">
                <a:defRPr/>
              </a:pPr>
              <a:r>
                <a:rPr lang="en-US" altLang="ja-JP"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p>
            <a:p>
              <a:pPr algn="ctr">
                <a:defRPr/>
              </a:pPr>
              <a:r>
                <a:rPr lang="ja-JP" altLang="en-US"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お客様先常駐・社内請負</a:t>
              </a:r>
              <a:endParaRPr lang="en-US" altLang="ja-JP"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grpSp>
        <p:nvGrpSpPr>
          <p:cNvPr id="55" name="グループ化 54">
            <a:extLst>
              <a:ext uri="{FF2B5EF4-FFF2-40B4-BE49-F238E27FC236}">
                <a16:creationId xmlns:a16="http://schemas.microsoft.com/office/drawing/2014/main" id="{9B21CC0A-1D25-401F-814B-B31377E20058}"/>
              </a:ext>
            </a:extLst>
          </p:cNvPr>
          <p:cNvGrpSpPr/>
          <p:nvPr/>
        </p:nvGrpSpPr>
        <p:grpSpPr>
          <a:xfrm>
            <a:off x="1916752" y="3534570"/>
            <a:ext cx="1692000" cy="2242818"/>
            <a:chOff x="1916752" y="3534570"/>
            <a:chExt cx="1692000" cy="2242818"/>
          </a:xfrm>
        </p:grpSpPr>
        <p:sp>
          <p:nvSpPr>
            <p:cNvPr id="81" name="AutoShape 26"/>
            <p:cNvSpPr>
              <a:spLocks noChangeArrowheads="1"/>
            </p:cNvSpPr>
            <p:nvPr/>
          </p:nvSpPr>
          <p:spPr bwMode="auto">
            <a:xfrm>
              <a:off x="1916752" y="4265388"/>
              <a:ext cx="1692000" cy="1512000"/>
            </a:xfrm>
            <a:prstGeom prst="roundRect">
              <a:avLst>
                <a:gd name="adj" fmla="val 16667"/>
              </a:avLst>
            </a:prstGeom>
            <a:solidFill>
              <a:srgbClr val="33CC33">
                <a:alpha val="50000"/>
              </a:srgbClr>
            </a:solidFill>
            <a:ln w="25400" algn="ctr">
              <a:noFill/>
              <a:round/>
              <a:headEnd/>
              <a:tailEnd/>
            </a:ln>
            <a:effectLst/>
          </p:spPr>
          <p:txBody>
            <a:bodyPr wrap="none" tIns="46800" anchor="ctr"/>
            <a:lstStyle/>
            <a:p>
              <a:pPr algn="ctr">
                <a:defRPr/>
              </a:pP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SV</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設計構築</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pPr algn="ctr">
                <a:defRPr/>
              </a:pP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NW</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設計構築</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pPr algn="ctr">
                <a:defRPr/>
              </a:pP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インフラ保守運用</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pPr algn="ctr">
                <a:defRPr/>
              </a:pP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a:t>
              </a:r>
            </a:p>
            <a:p>
              <a:pPr algn="ctr">
                <a:defRPr/>
              </a:pP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お客様先常駐・社内請負</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6" name="AutoShape 26"/>
            <p:cNvSpPr>
              <a:spLocks noChangeArrowheads="1"/>
            </p:cNvSpPr>
            <p:nvPr/>
          </p:nvSpPr>
          <p:spPr bwMode="auto">
            <a:xfrm>
              <a:off x="1916752" y="3534570"/>
              <a:ext cx="1692000" cy="684000"/>
            </a:xfrm>
            <a:prstGeom prst="roundRect">
              <a:avLst>
                <a:gd name="adj" fmla="val 16667"/>
              </a:avLst>
            </a:prstGeom>
            <a:solidFill>
              <a:srgbClr val="33CC33">
                <a:alpha val="50000"/>
              </a:srgbClr>
            </a:solidFill>
            <a:ln w="25400" algn="ctr">
              <a:solidFill>
                <a:schemeClr val="tx2">
                  <a:lumMod val="50000"/>
                </a:schemeClr>
              </a:solidFill>
              <a:round/>
              <a:headEnd/>
              <a:tailEnd/>
            </a:ln>
            <a:effectLst/>
          </p:spPr>
          <p:txBody>
            <a:bodyPr wrap="none" tIns="46800" anchor="ctr"/>
            <a:lstStyle/>
            <a:p>
              <a:pPr algn="ctr">
                <a:lnSpc>
                  <a:spcPct val="150000"/>
                </a:lnSpc>
                <a:defRPr/>
              </a:pPr>
              <a:r>
                <a:rPr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インフラ</a:t>
              </a:r>
              <a:endParaRPr lang="en-US" altLang="ja-JP" sz="1200" b="1" dirty="0">
                <a:latin typeface="メイリオ" panose="020B0604030504040204" pitchFamily="50" charset="-128"/>
                <a:ea typeface="メイリオ" panose="020B0604030504040204" pitchFamily="50" charset="-128"/>
                <a:cs typeface="メイリオ" panose="020B0604030504040204" pitchFamily="50" charset="-128"/>
              </a:endParaRPr>
            </a:p>
            <a:p>
              <a:pPr algn="ctr">
                <a:lnSpc>
                  <a:spcPct val="150000"/>
                </a:lnSpc>
                <a:defRPr/>
              </a:pPr>
              <a:r>
                <a:rPr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ソリューション部</a:t>
              </a:r>
            </a:p>
          </p:txBody>
        </p:sp>
      </p:grpSp>
      <p:grpSp>
        <p:nvGrpSpPr>
          <p:cNvPr id="54" name="グループ化 53">
            <a:extLst>
              <a:ext uri="{FF2B5EF4-FFF2-40B4-BE49-F238E27FC236}">
                <a16:creationId xmlns:a16="http://schemas.microsoft.com/office/drawing/2014/main" id="{9D8AED5D-5BF7-4A0A-93B2-0BCD5F3984F5}"/>
              </a:ext>
            </a:extLst>
          </p:cNvPr>
          <p:cNvGrpSpPr/>
          <p:nvPr/>
        </p:nvGrpSpPr>
        <p:grpSpPr>
          <a:xfrm>
            <a:off x="3726000" y="3534570"/>
            <a:ext cx="1692000" cy="2242818"/>
            <a:chOff x="3726000" y="3534570"/>
            <a:chExt cx="1692000" cy="2242818"/>
          </a:xfrm>
          <a:solidFill>
            <a:schemeClr val="accent5">
              <a:lumMod val="40000"/>
              <a:lumOff val="60000"/>
            </a:schemeClr>
          </a:solidFill>
        </p:grpSpPr>
        <p:sp>
          <p:nvSpPr>
            <p:cNvPr id="84" name="AutoShape 26"/>
            <p:cNvSpPr>
              <a:spLocks noChangeArrowheads="1"/>
            </p:cNvSpPr>
            <p:nvPr/>
          </p:nvSpPr>
          <p:spPr bwMode="auto">
            <a:xfrm>
              <a:off x="3726000" y="4265388"/>
              <a:ext cx="1692000" cy="1512000"/>
            </a:xfrm>
            <a:prstGeom prst="roundRect">
              <a:avLst>
                <a:gd name="adj" fmla="val 16667"/>
              </a:avLst>
            </a:prstGeom>
            <a:grpFill/>
            <a:ln w="25400" algn="ctr">
              <a:noFill/>
              <a:round/>
              <a:headEnd/>
              <a:tailEnd/>
            </a:ln>
            <a:effectLst/>
          </p:spPr>
          <p:txBody>
            <a:bodyPr wrap="none" tIns="46800" anchor="ctr"/>
            <a:lstStyle/>
            <a:p>
              <a:pPr algn="ctr">
                <a:defRPr/>
              </a:pP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SV</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設計構築</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pPr algn="ctr">
                <a:defRPr/>
              </a:pP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NW</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設計構築</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pPr algn="ctr">
                <a:defRPr/>
              </a:pP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インフラ保守運用</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pPr algn="ctr">
                <a:defRPr/>
              </a:pP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NW</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工事施工</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pPr algn="ctr">
                <a:defRPr/>
              </a:pP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a:t>
              </a:r>
            </a:p>
            <a:p>
              <a:pPr algn="ctr">
                <a:defRPr/>
              </a:pP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お客様先常駐・社内請負</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8" name="AutoShape 26"/>
            <p:cNvSpPr>
              <a:spLocks noChangeArrowheads="1"/>
            </p:cNvSpPr>
            <p:nvPr/>
          </p:nvSpPr>
          <p:spPr bwMode="auto">
            <a:xfrm>
              <a:off x="3726000" y="3534570"/>
              <a:ext cx="1692000" cy="684000"/>
            </a:xfrm>
            <a:prstGeom prst="roundRect">
              <a:avLst>
                <a:gd name="adj" fmla="val 16667"/>
              </a:avLst>
            </a:prstGeom>
            <a:grpFill/>
            <a:ln w="25400" algn="ctr">
              <a:solidFill>
                <a:schemeClr val="tx2">
                  <a:lumMod val="50000"/>
                </a:schemeClr>
              </a:solidFill>
              <a:round/>
              <a:headEnd/>
              <a:tailEnd/>
            </a:ln>
            <a:effectLst/>
          </p:spPr>
          <p:txBody>
            <a:bodyPr wrap="none" tIns="46800" anchor="ctr"/>
            <a:lstStyle/>
            <a:p>
              <a:pPr algn="ctr">
                <a:lnSpc>
                  <a:spcPct val="150000"/>
                </a:lnSpc>
                <a:defRPr/>
              </a:pPr>
              <a:r>
                <a:rPr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プラットフォーム</a:t>
              </a:r>
              <a:endParaRPr lang="en-US" altLang="ja-JP" sz="1200" b="1" dirty="0">
                <a:latin typeface="メイリオ" panose="020B0604030504040204" pitchFamily="50" charset="-128"/>
                <a:ea typeface="メイリオ" panose="020B0604030504040204" pitchFamily="50" charset="-128"/>
                <a:cs typeface="メイリオ" panose="020B0604030504040204" pitchFamily="50" charset="-128"/>
              </a:endParaRPr>
            </a:p>
            <a:p>
              <a:pPr algn="ctr">
                <a:lnSpc>
                  <a:spcPct val="150000"/>
                </a:lnSpc>
                <a:defRPr/>
              </a:pPr>
              <a:r>
                <a:rPr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ソリューション部</a:t>
              </a:r>
            </a:p>
          </p:txBody>
        </p:sp>
      </p:grpSp>
      <p:grpSp>
        <p:nvGrpSpPr>
          <p:cNvPr id="51" name="グループ化 50">
            <a:extLst>
              <a:ext uri="{FF2B5EF4-FFF2-40B4-BE49-F238E27FC236}">
                <a16:creationId xmlns:a16="http://schemas.microsoft.com/office/drawing/2014/main" id="{0641E557-C760-4575-9078-9C23750AE5D7}"/>
              </a:ext>
            </a:extLst>
          </p:cNvPr>
          <p:cNvGrpSpPr/>
          <p:nvPr/>
        </p:nvGrpSpPr>
        <p:grpSpPr>
          <a:xfrm>
            <a:off x="5535248" y="3534570"/>
            <a:ext cx="1692000" cy="2242818"/>
            <a:chOff x="5535248" y="3534570"/>
            <a:chExt cx="1692000" cy="2242818"/>
          </a:xfrm>
          <a:solidFill>
            <a:srgbClr val="F7536E">
              <a:alpha val="61000"/>
            </a:srgbClr>
          </a:solidFill>
        </p:grpSpPr>
        <p:sp>
          <p:nvSpPr>
            <p:cNvPr id="85" name="AutoShape 26"/>
            <p:cNvSpPr>
              <a:spLocks noChangeArrowheads="1"/>
            </p:cNvSpPr>
            <p:nvPr/>
          </p:nvSpPr>
          <p:spPr bwMode="auto">
            <a:xfrm>
              <a:off x="5535248" y="3534570"/>
              <a:ext cx="1692000" cy="684000"/>
            </a:xfrm>
            <a:prstGeom prst="roundRect">
              <a:avLst>
                <a:gd name="adj" fmla="val 16667"/>
              </a:avLst>
            </a:prstGeom>
            <a:grpFill/>
            <a:ln w="25400" algn="ctr">
              <a:solidFill>
                <a:schemeClr val="tx2">
                  <a:lumMod val="50000"/>
                </a:schemeClr>
              </a:solidFill>
              <a:round/>
              <a:headEnd/>
              <a:tailEnd/>
            </a:ln>
            <a:effectLst/>
          </p:spPr>
          <p:txBody>
            <a:bodyPr wrap="none" tIns="46800" anchor="ctr"/>
            <a:lstStyle/>
            <a:p>
              <a:pPr algn="ctr">
                <a:lnSpc>
                  <a:spcPct val="150000"/>
                </a:lnSpc>
                <a:defRPr/>
              </a:pPr>
              <a:r>
                <a:rPr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インフラデザイン部</a:t>
              </a:r>
            </a:p>
          </p:txBody>
        </p:sp>
        <p:sp>
          <p:nvSpPr>
            <p:cNvPr id="89" name="AutoShape 26"/>
            <p:cNvSpPr>
              <a:spLocks noChangeArrowheads="1"/>
            </p:cNvSpPr>
            <p:nvPr/>
          </p:nvSpPr>
          <p:spPr bwMode="auto">
            <a:xfrm>
              <a:off x="5535248" y="4265388"/>
              <a:ext cx="1692000" cy="1512000"/>
            </a:xfrm>
            <a:prstGeom prst="roundRect">
              <a:avLst>
                <a:gd name="adj" fmla="val 16667"/>
              </a:avLst>
            </a:prstGeom>
            <a:grpFill/>
            <a:ln w="25400" algn="ctr">
              <a:noFill/>
              <a:round/>
              <a:headEnd/>
              <a:tailEnd/>
            </a:ln>
            <a:effectLst/>
          </p:spPr>
          <p:txBody>
            <a:bodyPr wrap="none" tIns="46800" anchor="ctr"/>
            <a:lstStyle/>
            <a:p>
              <a:pPr algn="ctr">
                <a:defRPr/>
              </a:pP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SV</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設計構築</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pPr algn="ctr">
                <a:defRPr/>
              </a:pP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NW</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設計構築</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pPr algn="ctr">
                <a:defRPr/>
              </a:pP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インフラ保守運用</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pPr algn="ctr">
                <a:defRPr/>
              </a:pP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a:t>
              </a:r>
            </a:p>
            <a:p>
              <a:pPr algn="ctr">
                <a:defRPr/>
              </a:pP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お客様先常駐・社内請負</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p:txBody>
        </p:sp>
      </p:grpSp>
      <p:sp>
        <p:nvSpPr>
          <p:cNvPr id="62" name="正方形/長方形 61">
            <a:extLst>
              <a:ext uri="{FF2B5EF4-FFF2-40B4-BE49-F238E27FC236}">
                <a16:creationId xmlns:a16="http://schemas.microsoft.com/office/drawing/2014/main" id="{818760F9-6B03-4737-B7D3-7B8903D82974}"/>
              </a:ext>
            </a:extLst>
          </p:cNvPr>
          <p:cNvSpPr/>
          <p:nvPr/>
        </p:nvSpPr>
        <p:spPr>
          <a:xfrm>
            <a:off x="163017" y="976061"/>
            <a:ext cx="2812090" cy="127092"/>
          </a:xfrm>
          <a:prstGeom prst="rect">
            <a:avLst/>
          </a:prstGeom>
          <a:pattFill prst="ltHorz">
            <a:fgClr>
              <a:srgbClr val="F51339"/>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endParaRPr>
          </a:p>
        </p:txBody>
      </p:sp>
      <p:sp>
        <p:nvSpPr>
          <p:cNvPr id="63" name="テキスト ボックス 62">
            <a:extLst>
              <a:ext uri="{FF2B5EF4-FFF2-40B4-BE49-F238E27FC236}">
                <a16:creationId xmlns:a16="http://schemas.microsoft.com/office/drawing/2014/main" id="{AD2DC0FF-633C-4ED4-A78B-AF44FF8C8980}"/>
              </a:ext>
            </a:extLst>
          </p:cNvPr>
          <p:cNvSpPr txBox="1"/>
          <p:nvPr/>
        </p:nvSpPr>
        <p:spPr>
          <a:xfrm>
            <a:off x="6277133" y="1213964"/>
            <a:ext cx="2404368" cy="1015663"/>
          </a:xfrm>
          <a:prstGeom prst="rect">
            <a:avLst/>
          </a:prstGeom>
          <a:noFill/>
          <a:ln>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wrap="square">
            <a:spAutoFit/>
          </a:bodyPr>
          <a:lstStyle/>
          <a:p>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代表取締役</a:t>
            </a:r>
            <a:r>
              <a:rPr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太田 貴之　</a:t>
            </a:r>
            <a:endParaRPr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常務　</a:t>
            </a:r>
            <a:r>
              <a:rPr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須江 正</a:t>
            </a:r>
            <a:endParaRPr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経営本部本部長　　小山 守</a:t>
            </a:r>
            <a:endParaRPr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IT</a:t>
            </a:r>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事業本部本部長　星 </a:t>
            </a:r>
            <a:r>
              <a:rPr lang="ja-JP" altLang="en-US" sz="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政壮</a:t>
            </a:r>
            <a:endParaRPr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取締役</a:t>
            </a:r>
            <a:r>
              <a:rPr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尾崎 健一</a:t>
            </a:r>
            <a:endParaRPr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3" name="グループ化 2">
            <a:extLst>
              <a:ext uri="{FF2B5EF4-FFF2-40B4-BE49-F238E27FC236}">
                <a16:creationId xmlns:a16="http://schemas.microsoft.com/office/drawing/2014/main" id="{8D504D5E-3ACB-4868-AE5B-6FB939A7A824}"/>
              </a:ext>
            </a:extLst>
          </p:cNvPr>
          <p:cNvGrpSpPr/>
          <p:nvPr/>
        </p:nvGrpSpPr>
        <p:grpSpPr>
          <a:xfrm>
            <a:off x="170371" y="5949280"/>
            <a:ext cx="8801473" cy="636564"/>
            <a:chOff x="170371" y="5949280"/>
            <a:chExt cx="8801473" cy="636564"/>
          </a:xfrm>
        </p:grpSpPr>
        <p:sp>
          <p:nvSpPr>
            <p:cNvPr id="2" name="正方形/長方形 1">
              <a:extLst>
                <a:ext uri="{FF2B5EF4-FFF2-40B4-BE49-F238E27FC236}">
                  <a16:creationId xmlns:a16="http://schemas.microsoft.com/office/drawing/2014/main" id="{B290AEE4-6D72-4DB2-9732-64D46795D976}"/>
                </a:ext>
              </a:extLst>
            </p:cNvPr>
            <p:cNvSpPr/>
            <p:nvPr/>
          </p:nvSpPr>
          <p:spPr>
            <a:xfrm>
              <a:off x="170371" y="5949280"/>
              <a:ext cx="8801473" cy="6365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AutoShape 26"/>
            <p:cNvSpPr>
              <a:spLocks noChangeArrowheads="1"/>
            </p:cNvSpPr>
            <p:nvPr/>
          </p:nvSpPr>
          <p:spPr bwMode="auto">
            <a:xfrm>
              <a:off x="2767037" y="6158388"/>
              <a:ext cx="1260000" cy="216000"/>
            </a:xfrm>
            <a:prstGeom prst="roundRect">
              <a:avLst>
                <a:gd name="adj" fmla="val 16667"/>
              </a:avLst>
            </a:prstGeom>
            <a:solidFill>
              <a:schemeClr val="bg1"/>
            </a:solidFill>
            <a:ln w="15875">
              <a:solidFill>
                <a:schemeClr val="tx2">
                  <a:lumMod val="50000"/>
                </a:schemeClr>
              </a:solidFill>
              <a:headEnd/>
              <a:tailEnd/>
            </a:ln>
            <a:effectLst/>
          </p:spPr>
          <p:style>
            <a:lnRef idx="1">
              <a:schemeClr val="accent6"/>
            </a:lnRef>
            <a:fillRef idx="3">
              <a:schemeClr val="accent6"/>
            </a:fillRef>
            <a:effectRef idx="2">
              <a:schemeClr val="accent6"/>
            </a:effectRef>
            <a:fontRef idx="minor">
              <a:schemeClr val="lt1"/>
            </a:fontRef>
          </p:style>
          <p:txBody>
            <a:bodyPr wrap="none" lIns="108000" tIns="36000" anchor="t" anchorCtr="1"/>
            <a:lstStyle/>
            <a:p>
              <a:pPr algn="ctr">
                <a:defRPr/>
              </a:pPr>
              <a:r>
                <a:rPr lang="ja-JP" altLang="en-US" sz="1000" dirty="0">
                  <a:ln w="3175">
                    <a:noFill/>
                  </a:ln>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大阪営業所</a:t>
              </a:r>
              <a:endParaRPr lang="en-US" altLang="ja-JP" sz="1000" dirty="0">
                <a:ln w="3175">
                  <a:noFill/>
                </a:ln>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1" name="AutoShape 26"/>
            <p:cNvSpPr>
              <a:spLocks noChangeArrowheads="1"/>
            </p:cNvSpPr>
            <p:nvPr/>
          </p:nvSpPr>
          <p:spPr bwMode="auto">
            <a:xfrm>
              <a:off x="4303229" y="6158388"/>
              <a:ext cx="1260000" cy="216000"/>
            </a:xfrm>
            <a:prstGeom prst="roundRect">
              <a:avLst>
                <a:gd name="adj" fmla="val 16667"/>
              </a:avLst>
            </a:prstGeom>
            <a:solidFill>
              <a:schemeClr val="bg1"/>
            </a:solidFill>
            <a:ln w="15875">
              <a:solidFill>
                <a:schemeClr val="tx2">
                  <a:lumMod val="50000"/>
                </a:schemeClr>
              </a:solidFill>
              <a:headEnd/>
              <a:tailEnd/>
            </a:ln>
            <a:effectLst/>
          </p:spPr>
          <p:style>
            <a:lnRef idx="1">
              <a:schemeClr val="accent6"/>
            </a:lnRef>
            <a:fillRef idx="3">
              <a:schemeClr val="accent6"/>
            </a:fillRef>
            <a:effectRef idx="2">
              <a:schemeClr val="accent6"/>
            </a:effectRef>
            <a:fontRef idx="minor">
              <a:schemeClr val="lt1"/>
            </a:fontRef>
          </p:style>
          <p:txBody>
            <a:bodyPr wrap="none" lIns="108000" tIns="36000" anchor="t" anchorCtr="1"/>
            <a:lstStyle/>
            <a:p>
              <a:pPr algn="ctr">
                <a:defRPr/>
              </a:pPr>
              <a:r>
                <a:rPr lang="ja-JP" altLang="en-US" sz="1000" dirty="0">
                  <a:ln w="3175">
                    <a:noFill/>
                  </a:ln>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名古屋営業所</a:t>
              </a:r>
              <a:endParaRPr lang="en-US" altLang="ja-JP" sz="1000" dirty="0">
                <a:ln w="3175">
                  <a:noFill/>
                </a:ln>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0" name="AutoShape 26"/>
            <p:cNvSpPr>
              <a:spLocks noChangeArrowheads="1"/>
            </p:cNvSpPr>
            <p:nvPr/>
          </p:nvSpPr>
          <p:spPr bwMode="auto">
            <a:xfrm>
              <a:off x="5839421" y="6158388"/>
              <a:ext cx="1260000" cy="216000"/>
            </a:xfrm>
            <a:prstGeom prst="roundRect">
              <a:avLst>
                <a:gd name="adj" fmla="val 16667"/>
              </a:avLst>
            </a:prstGeom>
            <a:solidFill>
              <a:schemeClr val="bg1"/>
            </a:solidFill>
            <a:ln w="15875">
              <a:solidFill>
                <a:schemeClr val="tx2">
                  <a:lumMod val="50000"/>
                </a:schemeClr>
              </a:solidFill>
              <a:headEnd/>
              <a:tailEnd/>
            </a:ln>
            <a:effectLst/>
          </p:spPr>
          <p:style>
            <a:lnRef idx="1">
              <a:schemeClr val="accent6"/>
            </a:lnRef>
            <a:fillRef idx="3">
              <a:schemeClr val="accent6"/>
            </a:fillRef>
            <a:effectRef idx="2">
              <a:schemeClr val="accent6"/>
            </a:effectRef>
            <a:fontRef idx="minor">
              <a:schemeClr val="lt1"/>
            </a:fontRef>
          </p:style>
          <p:txBody>
            <a:bodyPr wrap="none" lIns="108000" tIns="36000" anchor="t" anchorCtr="1"/>
            <a:lstStyle/>
            <a:p>
              <a:pPr algn="ctr">
                <a:defRPr/>
              </a:pPr>
              <a:r>
                <a:rPr lang="ja-JP" altLang="en-US" sz="1000" dirty="0">
                  <a:ln w="3175">
                    <a:noFill/>
                  </a:ln>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仙台営業所</a:t>
              </a:r>
              <a:endParaRPr lang="en-US" altLang="ja-JP" sz="1000" dirty="0">
                <a:ln w="3175">
                  <a:noFill/>
                </a:ln>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3" name="AutoShape 26"/>
            <p:cNvSpPr>
              <a:spLocks noChangeArrowheads="1"/>
            </p:cNvSpPr>
            <p:nvPr/>
          </p:nvSpPr>
          <p:spPr bwMode="auto">
            <a:xfrm>
              <a:off x="395536" y="6093296"/>
              <a:ext cx="2133411" cy="340297"/>
            </a:xfrm>
            <a:prstGeom prst="roundRect">
              <a:avLst>
                <a:gd name="adj" fmla="val 16667"/>
              </a:avLst>
            </a:prstGeom>
            <a:solidFill>
              <a:schemeClr val="bg1"/>
            </a:solidFill>
            <a:ln w="25400" algn="ctr">
              <a:solidFill>
                <a:schemeClr val="tx2">
                  <a:lumMod val="50000"/>
                </a:schemeClr>
              </a:solidFill>
              <a:round/>
              <a:headEnd/>
              <a:tailEnd/>
            </a:ln>
            <a:effectLst/>
          </p:spPr>
          <p:txBody>
            <a:bodyPr vert="horz" wrap="none" tIns="46800" anchor="ctr"/>
            <a:lstStyle/>
            <a:p>
              <a:pPr algn="ctr">
                <a:lnSpc>
                  <a:spcPct val="150000"/>
                </a:lnSpc>
                <a:defRPr/>
              </a:pPr>
              <a:r>
                <a:rPr lang="ja-JP" altLang="en-US" sz="1200" b="1" dirty="0">
                  <a:solidFill>
                    <a:schemeClr val="tx2">
                      <a:lumMod val="50000"/>
                    </a:schemeClr>
                  </a:solidFill>
                  <a:latin typeface="メイリオ" panose="020B0604030504040204" pitchFamily="50" charset="-128"/>
                  <a:ea typeface="メイリオ" panose="020B0604030504040204" pitchFamily="50" charset="-128"/>
                  <a:cs typeface="メイリオ" panose="020B0604030504040204" pitchFamily="50" charset="-128"/>
                </a:rPr>
                <a:t>エリアソリューション部</a:t>
              </a:r>
              <a:endParaRPr lang="en-US" altLang="ja-JP" sz="1200" b="1" dirty="0">
                <a:solidFill>
                  <a:schemeClr val="tx2">
                    <a:lumMod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2" name="AutoShape 26">
              <a:extLst>
                <a:ext uri="{FF2B5EF4-FFF2-40B4-BE49-F238E27FC236}">
                  <a16:creationId xmlns:a16="http://schemas.microsoft.com/office/drawing/2014/main" id="{D6663911-F066-43E9-99C7-CA13C223FB81}"/>
                </a:ext>
              </a:extLst>
            </p:cNvPr>
            <p:cNvSpPr>
              <a:spLocks noChangeArrowheads="1"/>
            </p:cNvSpPr>
            <p:nvPr/>
          </p:nvSpPr>
          <p:spPr bwMode="auto">
            <a:xfrm>
              <a:off x="7375612" y="6158388"/>
              <a:ext cx="1260000" cy="216000"/>
            </a:xfrm>
            <a:prstGeom prst="roundRect">
              <a:avLst>
                <a:gd name="adj" fmla="val 16667"/>
              </a:avLst>
            </a:prstGeom>
            <a:solidFill>
              <a:schemeClr val="bg1"/>
            </a:solidFill>
            <a:ln w="15875">
              <a:solidFill>
                <a:schemeClr val="tx2">
                  <a:lumMod val="50000"/>
                </a:schemeClr>
              </a:solidFill>
              <a:headEnd/>
              <a:tailEnd/>
            </a:ln>
            <a:effectLst/>
          </p:spPr>
          <p:style>
            <a:lnRef idx="1">
              <a:schemeClr val="accent6"/>
            </a:lnRef>
            <a:fillRef idx="3">
              <a:schemeClr val="accent6"/>
            </a:fillRef>
            <a:effectRef idx="2">
              <a:schemeClr val="accent6"/>
            </a:effectRef>
            <a:fontRef idx="minor">
              <a:schemeClr val="lt1"/>
            </a:fontRef>
          </p:style>
          <p:txBody>
            <a:bodyPr wrap="none" lIns="108000" tIns="36000" anchor="t" anchorCtr="1"/>
            <a:lstStyle/>
            <a:p>
              <a:pPr algn="ctr">
                <a:defRPr/>
              </a:pPr>
              <a:r>
                <a:rPr lang="ja-JP" altLang="en-US" sz="1000" dirty="0">
                  <a:ln w="3175">
                    <a:noFill/>
                  </a:ln>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岩手　滝沢営業所</a:t>
              </a:r>
              <a:endParaRPr lang="en-US" altLang="ja-JP" sz="1000" dirty="0">
                <a:ln w="3175">
                  <a:noFill/>
                </a:ln>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sp>
        <p:nvSpPr>
          <p:cNvPr id="35" name="正方形/長方形 34">
            <a:extLst>
              <a:ext uri="{FF2B5EF4-FFF2-40B4-BE49-F238E27FC236}">
                <a16:creationId xmlns:a16="http://schemas.microsoft.com/office/drawing/2014/main" id="{A64C03A1-2F18-4616-8DA9-84D8AB57562A}"/>
              </a:ext>
            </a:extLst>
          </p:cNvPr>
          <p:cNvSpPr/>
          <p:nvPr/>
        </p:nvSpPr>
        <p:spPr>
          <a:xfrm>
            <a:off x="251520" y="1359240"/>
            <a:ext cx="2131004" cy="9000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AutoShape 26"/>
          <p:cNvSpPr>
            <a:spLocks noChangeArrowheads="1"/>
          </p:cNvSpPr>
          <p:nvPr/>
        </p:nvSpPr>
        <p:spPr bwMode="auto">
          <a:xfrm>
            <a:off x="357021" y="1430898"/>
            <a:ext cx="1920000" cy="405000"/>
          </a:xfrm>
          <a:prstGeom prst="roundRect">
            <a:avLst>
              <a:gd name="adj" fmla="val 16667"/>
            </a:avLst>
          </a:prstGeom>
          <a:solidFill>
            <a:schemeClr val="bg1"/>
          </a:solidFill>
          <a:ln w="15875">
            <a:solidFill>
              <a:schemeClr val="tx2">
                <a:lumMod val="50000"/>
              </a:schemeClr>
            </a:solidFill>
            <a:headEnd/>
            <a:tailEnd/>
          </a:ln>
          <a:effectLst/>
        </p:spPr>
        <p:style>
          <a:lnRef idx="1">
            <a:schemeClr val="accent6"/>
          </a:lnRef>
          <a:fillRef idx="3">
            <a:schemeClr val="accent6"/>
          </a:fillRef>
          <a:effectRef idx="2">
            <a:schemeClr val="accent6"/>
          </a:effectRef>
          <a:fontRef idx="minor">
            <a:schemeClr val="lt1"/>
          </a:fontRef>
        </p:style>
        <p:txBody>
          <a:bodyPr wrap="none" tIns="46800" anchor="ctr"/>
          <a:lstStyle/>
          <a:p>
            <a:pPr algn="ctr">
              <a:lnSpc>
                <a:spcPct val="150000"/>
              </a:lnSpc>
              <a:defRPr/>
            </a:pPr>
            <a:r>
              <a:rPr lang="ja-JP" altLang="en-US" sz="1400" b="1" dirty="0">
                <a:ln w="3175">
                  <a:noFill/>
                </a:ln>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経営本部</a:t>
            </a:r>
            <a:endParaRPr lang="en-US" altLang="ja-JP" sz="1400" b="1" dirty="0">
              <a:ln w="3175">
                <a:noFill/>
              </a:ln>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5" name="AutoShape 26"/>
          <p:cNvSpPr>
            <a:spLocks noChangeArrowheads="1"/>
          </p:cNvSpPr>
          <p:nvPr/>
        </p:nvSpPr>
        <p:spPr bwMode="auto">
          <a:xfrm>
            <a:off x="417021" y="1918600"/>
            <a:ext cx="1800000" cy="252000"/>
          </a:xfrm>
          <a:prstGeom prst="roundRect">
            <a:avLst>
              <a:gd name="adj" fmla="val 16667"/>
            </a:avLst>
          </a:prstGeom>
          <a:solidFill>
            <a:schemeClr val="bg1">
              <a:alpha val="96000"/>
            </a:schemeClr>
          </a:solidFill>
          <a:ln w="25400">
            <a:solidFill>
              <a:schemeClr val="tx2">
                <a:lumMod val="50000"/>
              </a:schemeClr>
            </a:solidFill>
            <a:headEnd/>
            <a:tailEnd/>
          </a:ln>
          <a:effectLst/>
        </p:spPr>
        <p:style>
          <a:lnRef idx="1">
            <a:schemeClr val="accent6"/>
          </a:lnRef>
          <a:fillRef idx="3">
            <a:schemeClr val="accent6"/>
          </a:fillRef>
          <a:effectRef idx="2">
            <a:schemeClr val="accent6"/>
          </a:effectRef>
          <a:fontRef idx="minor">
            <a:schemeClr val="lt1"/>
          </a:fontRef>
        </p:style>
        <p:txBody>
          <a:bodyPr wrap="none" lIns="108000" tIns="36000" anchor="t" anchorCtr="1"/>
          <a:lstStyle/>
          <a:p>
            <a:pPr algn="ctr">
              <a:defRPr/>
            </a:pPr>
            <a:r>
              <a:rPr lang="ja-JP" altLang="en-US" sz="14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イノベーション部</a:t>
            </a:r>
            <a:endParaRPr lang="en-US" altLang="ja-JP" sz="14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4" name="AutoShape 26">
            <a:extLst>
              <a:ext uri="{FF2B5EF4-FFF2-40B4-BE49-F238E27FC236}">
                <a16:creationId xmlns:a16="http://schemas.microsoft.com/office/drawing/2014/main" id="{BD0D47FA-C6AA-4557-ADED-BA88F8B7A766}"/>
              </a:ext>
            </a:extLst>
          </p:cNvPr>
          <p:cNvSpPr>
            <a:spLocks noChangeArrowheads="1"/>
          </p:cNvSpPr>
          <p:nvPr/>
        </p:nvSpPr>
        <p:spPr bwMode="auto">
          <a:xfrm>
            <a:off x="417021" y="2780928"/>
            <a:ext cx="1800000" cy="287457"/>
          </a:xfrm>
          <a:prstGeom prst="roundRect">
            <a:avLst>
              <a:gd name="adj" fmla="val 16667"/>
            </a:avLst>
          </a:prstGeom>
          <a:solidFill>
            <a:schemeClr val="accent6">
              <a:lumMod val="75000"/>
              <a:alpha val="96000"/>
            </a:schemeClr>
          </a:solidFill>
          <a:ln w="25400">
            <a:solidFill>
              <a:schemeClr val="tx2">
                <a:lumMod val="50000"/>
              </a:schemeClr>
            </a:solidFill>
            <a:headEnd/>
            <a:tailEnd/>
          </a:ln>
          <a:effectLst/>
        </p:spPr>
        <p:style>
          <a:lnRef idx="1">
            <a:schemeClr val="accent6"/>
          </a:lnRef>
          <a:fillRef idx="3">
            <a:schemeClr val="accent6"/>
          </a:fillRef>
          <a:effectRef idx="2">
            <a:schemeClr val="accent6"/>
          </a:effectRef>
          <a:fontRef idx="minor">
            <a:schemeClr val="lt1"/>
          </a:fontRef>
        </p:style>
        <p:txBody>
          <a:bodyPr wrap="none" lIns="108000" tIns="36000" anchor="t" anchorCtr="1"/>
          <a:lstStyle/>
          <a:p>
            <a:pPr algn="ctr">
              <a:defRPr/>
            </a:pP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営業部</a:t>
            </a:r>
            <a:endPar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cxnSp>
        <p:nvCxnSpPr>
          <p:cNvPr id="8" name="コネクタ: カギ線 7">
            <a:extLst>
              <a:ext uri="{FF2B5EF4-FFF2-40B4-BE49-F238E27FC236}">
                <a16:creationId xmlns:a16="http://schemas.microsoft.com/office/drawing/2014/main" id="{0040151D-7CE8-407F-B266-2B6CB5051B03}"/>
              </a:ext>
            </a:extLst>
          </p:cNvPr>
          <p:cNvCxnSpPr>
            <a:cxnSpLocks/>
            <a:stCxn id="25" idx="2"/>
            <a:endCxn id="12" idx="0"/>
          </p:cNvCxnSpPr>
          <p:nvPr/>
        </p:nvCxnSpPr>
        <p:spPr>
          <a:xfrm rot="5400000">
            <a:off x="4561461" y="790156"/>
            <a:ext cx="1218964" cy="1682434"/>
          </a:xfrm>
          <a:prstGeom prst="bentConnector3">
            <a:avLst>
              <a:gd name="adj1" fmla="val 50000"/>
            </a:avLst>
          </a:prstGeom>
        </p:spPr>
        <p:style>
          <a:lnRef idx="3">
            <a:schemeClr val="dk1"/>
          </a:lnRef>
          <a:fillRef idx="0">
            <a:schemeClr val="dk1"/>
          </a:fillRef>
          <a:effectRef idx="2">
            <a:schemeClr val="dk1"/>
          </a:effectRef>
          <a:fontRef idx="minor">
            <a:schemeClr val="tx1"/>
          </a:fontRef>
        </p:style>
      </p:cxnSp>
      <p:cxnSp>
        <p:nvCxnSpPr>
          <p:cNvPr id="40" name="コネクタ: カギ線 39">
            <a:extLst>
              <a:ext uri="{FF2B5EF4-FFF2-40B4-BE49-F238E27FC236}">
                <a16:creationId xmlns:a16="http://schemas.microsoft.com/office/drawing/2014/main" id="{48CEB6BB-3239-4EAF-AC64-D84BB5212267}"/>
              </a:ext>
            </a:extLst>
          </p:cNvPr>
          <p:cNvCxnSpPr>
            <a:cxnSpLocks/>
            <a:stCxn id="25" idx="2"/>
            <a:endCxn id="13" idx="3"/>
          </p:cNvCxnSpPr>
          <p:nvPr/>
        </p:nvCxnSpPr>
        <p:spPr>
          <a:xfrm rot="5400000">
            <a:off x="3838838" y="-539925"/>
            <a:ext cx="611507" cy="3735139"/>
          </a:xfrm>
          <a:prstGeom prst="bentConnector2">
            <a:avLst/>
          </a:prstGeom>
        </p:spPr>
        <p:style>
          <a:lnRef idx="3">
            <a:schemeClr val="dk1"/>
          </a:lnRef>
          <a:fillRef idx="0">
            <a:schemeClr val="dk1"/>
          </a:fillRef>
          <a:effectRef idx="2">
            <a:schemeClr val="dk1"/>
          </a:effectRef>
          <a:fontRef idx="minor">
            <a:schemeClr val="tx1"/>
          </a:fontRef>
        </p:style>
      </p:cxnSp>
      <p:grpSp>
        <p:nvGrpSpPr>
          <p:cNvPr id="50" name="グループ化 49">
            <a:extLst>
              <a:ext uri="{FF2B5EF4-FFF2-40B4-BE49-F238E27FC236}">
                <a16:creationId xmlns:a16="http://schemas.microsoft.com/office/drawing/2014/main" id="{E022123D-E94C-4F63-A2CF-081B3034733C}"/>
              </a:ext>
            </a:extLst>
          </p:cNvPr>
          <p:cNvGrpSpPr/>
          <p:nvPr/>
        </p:nvGrpSpPr>
        <p:grpSpPr>
          <a:xfrm>
            <a:off x="7344496" y="3534570"/>
            <a:ext cx="1692000" cy="2242818"/>
            <a:chOff x="7344496" y="3534570"/>
            <a:chExt cx="1692000" cy="2242818"/>
          </a:xfrm>
          <a:solidFill>
            <a:schemeClr val="accent6">
              <a:lumMod val="60000"/>
              <a:lumOff val="40000"/>
            </a:schemeClr>
          </a:solidFill>
        </p:grpSpPr>
        <p:sp>
          <p:nvSpPr>
            <p:cNvPr id="31" name="AutoShape 26">
              <a:extLst>
                <a:ext uri="{FF2B5EF4-FFF2-40B4-BE49-F238E27FC236}">
                  <a16:creationId xmlns:a16="http://schemas.microsoft.com/office/drawing/2014/main" id="{80D41271-0C13-4B5B-B3D7-31AFF3C7DDD6}"/>
                </a:ext>
              </a:extLst>
            </p:cNvPr>
            <p:cNvSpPr>
              <a:spLocks noChangeArrowheads="1"/>
            </p:cNvSpPr>
            <p:nvPr/>
          </p:nvSpPr>
          <p:spPr bwMode="auto">
            <a:xfrm>
              <a:off x="7344496" y="3534570"/>
              <a:ext cx="1692000" cy="684000"/>
            </a:xfrm>
            <a:prstGeom prst="roundRect">
              <a:avLst>
                <a:gd name="adj" fmla="val 16667"/>
              </a:avLst>
            </a:prstGeom>
            <a:grpFill/>
            <a:ln w="25400" algn="ctr">
              <a:solidFill>
                <a:schemeClr val="tx2">
                  <a:lumMod val="50000"/>
                </a:schemeClr>
              </a:solidFill>
              <a:round/>
              <a:headEnd/>
              <a:tailEnd/>
            </a:ln>
            <a:effectLst/>
          </p:spPr>
          <p:txBody>
            <a:bodyPr wrap="none" tIns="46800" anchor="ctr"/>
            <a:lstStyle/>
            <a:p>
              <a:pPr algn="ctr">
                <a:lnSpc>
                  <a:spcPct val="150000"/>
                </a:lnSpc>
                <a:defRPr/>
              </a:pPr>
              <a:r>
                <a:rPr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ソフトウェア</a:t>
              </a:r>
              <a:endParaRPr lang="en-US" altLang="ja-JP" sz="1200" b="1" dirty="0">
                <a:latin typeface="メイリオ" panose="020B0604030504040204" pitchFamily="50" charset="-128"/>
                <a:ea typeface="メイリオ" panose="020B0604030504040204" pitchFamily="50" charset="-128"/>
                <a:cs typeface="メイリオ" panose="020B0604030504040204" pitchFamily="50" charset="-128"/>
              </a:endParaRPr>
            </a:p>
            <a:p>
              <a:pPr algn="ctr">
                <a:lnSpc>
                  <a:spcPct val="150000"/>
                </a:lnSpc>
                <a:defRPr/>
              </a:pPr>
              <a:r>
                <a:rPr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ソリューション部</a:t>
              </a:r>
            </a:p>
          </p:txBody>
        </p:sp>
        <p:sp>
          <p:nvSpPr>
            <p:cNvPr id="32" name="AutoShape 26">
              <a:extLst>
                <a:ext uri="{FF2B5EF4-FFF2-40B4-BE49-F238E27FC236}">
                  <a16:creationId xmlns:a16="http://schemas.microsoft.com/office/drawing/2014/main" id="{C58244EE-22A8-406C-8230-857A3F971645}"/>
                </a:ext>
              </a:extLst>
            </p:cNvPr>
            <p:cNvSpPr>
              <a:spLocks noChangeArrowheads="1"/>
            </p:cNvSpPr>
            <p:nvPr/>
          </p:nvSpPr>
          <p:spPr bwMode="auto">
            <a:xfrm>
              <a:off x="7344496" y="4265388"/>
              <a:ext cx="1692000" cy="1512000"/>
            </a:xfrm>
            <a:prstGeom prst="roundRect">
              <a:avLst>
                <a:gd name="adj" fmla="val 16667"/>
              </a:avLst>
            </a:prstGeom>
            <a:grpFill/>
            <a:ln w="25400" algn="ctr">
              <a:noFill/>
              <a:round/>
              <a:headEnd/>
              <a:tailEnd/>
            </a:ln>
            <a:effectLst/>
          </p:spPr>
          <p:txBody>
            <a:bodyPr wrap="none" tIns="46800" anchor="ctr"/>
            <a:lstStyle/>
            <a:p>
              <a:pPr algn="ctr">
                <a:defRPr/>
              </a:pPr>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業務アプリケーション開発</a:t>
              </a:r>
              <a:endParaRPr lang="en-US" altLang="ja-JP" sz="1050" dirty="0">
                <a:latin typeface="メイリオ" panose="020B0604030504040204" pitchFamily="50" charset="-128"/>
                <a:ea typeface="メイリオ" panose="020B0604030504040204" pitchFamily="50" charset="-128"/>
                <a:cs typeface="メイリオ" panose="020B0604030504040204" pitchFamily="50" charset="-128"/>
              </a:endParaRPr>
            </a:p>
            <a:p>
              <a:pPr algn="ctr">
                <a:defRPr/>
              </a:pPr>
              <a:r>
                <a:rPr lang="en-US" altLang="ja-JP" sz="1050" dirty="0">
                  <a:latin typeface="メイリオ" panose="020B0604030504040204" pitchFamily="50" charset="-128"/>
                  <a:ea typeface="メイリオ" panose="020B0604030504040204" pitchFamily="50" charset="-128"/>
                  <a:cs typeface="メイリオ" panose="020B0604030504040204" pitchFamily="50" charset="-128"/>
                </a:rPr>
                <a:t>×</a:t>
              </a:r>
            </a:p>
            <a:p>
              <a:pPr algn="ctr">
                <a:defRPr/>
              </a:pPr>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お客様先常駐・社内請負</a:t>
              </a:r>
              <a:endParaRPr lang="en-US" altLang="ja-JP" sz="1050" dirty="0">
                <a:latin typeface="メイリオ" panose="020B0604030504040204" pitchFamily="50" charset="-128"/>
                <a:ea typeface="メイリオ" panose="020B0604030504040204" pitchFamily="50" charset="-128"/>
                <a:cs typeface="メイリオ" panose="020B0604030504040204" pitchFamily="50" charset="-128"/>
              </a:endParaRPr>
            </a:p>
          </p:txBody>
        </p:sp>
      </p:grpSp>
      <p:cxnSp>
        <p:nvCxnSpPr>
          <p:cNvPr id="42" name="コネクタ: カギ線 41">
            <a:extLst>
              <a:ext uri="{FF2B5EF4-FFF2-40B4-BE49-F238E27FC236}">
                <a16:creationId xmlns:a16="http://schemas.microsoft.com/office/drawing/2014/main" id="{6C43A6E6-EBBC-408E-ADEC-CB85E319BE42}"/>
              </a:ext>
            </a:extLst>
          </p:cNvPr>
          <p:cNvCxnSpPr>
            <a:cxnSpLocks/>
            <a:stCxn id="12" idx="2"/>
            <a:endCxn id="34" idx="3"/>
          </p:cNvCxnSpPr>
          <p:nvPr/>
        </p:nvCxnSpPr>
        <p:spPr>
          <a:xfrm rot="5400000">
            <a:off x="3101794" y="1696724"/>
            <a:ext cx="343161" cy="2112705"/>
          </a:xfrm>
          <a:prstGeom prst="bentConnector2">
            <a:avLst/>
          </a:prstGeom>
        </p:spPr>
        <p:style>
          <a:lnRef idx="3">
            <a:schemeClr val="dk1"/>
          </a:lnRef>
          <a:fillRef idx="0">
            <a:schemeClr val="dk1"/>
          </a:fillRef>
          <a:effectRef idx="2">
            <a:schemeClr val="dk1"/>
          </a:effectRef>
          <a:fontRef idx="minor">
            <a:schemeClr val="tx1"/>
          </a:fontRef>
        </p:style>
      </p:cxnSp>
      <p:cxnSp>
        <p:nvCxnSpPr>
          <p:cNvPr id="44" name="コネクタ: カギ線 43">
            <a:extLst>
              <a:ext uri="{FF2B5EF4-FFF2-40B4-BE49-F238E27FC236}">
                <a16:creationId xmlns:a16="http://schemas.microsoft.com/office/drawing/2014/main" id="{6C245041-E689-495E-B13C-6B1D5F1E0CAB}"/>
              </a:ext>
            </a:extLst>
          </p:cNvPr>
          <p:cNvCxnSpPr>
            <a:cxnSpLocks/>
            <a:stCxn id="12" idx="2"/>
            <a:endCxn id="68" idx="0"/>
          </p:cNvCxnSpPr>
          <p:nvPr/>
        </p:nvCxnSpPr>
        <p:spPr>
          <a:xfrm rot="5400000">
            <a:off x="2165078" y="1369922"/>
            <a:ext cx="953074" cy="3376222"/>
          </a:xfrm>
          <a:prstGeom prst="bentConnector3">
            <a:avLst>
              <a:gd name="adj1" fmla="val 70351"/>
            </a:avLst>
          </a:prstGeom>
        </p:spPr>
        <p:style>
          <a:lnRef idx="3">
            <a:schemeClr val="dk1"/>
          </a:lnRef>
          <a:fillRef idx="0">
            <a:schemeClr val="dk1"/>
          </a:fillRef>
          <a:effectRef idx="2">
            <a:schemeClr val="dk1"/>
          </a:effectRef>
          <a:fontRef idx="minor">
            <a:schemeClr val="tx1"/>
          </a:fontRef>
        </p:style>
      </p:cxnSp>
      <p:cxnSp>
        <p:nvCxnSpPr>
          <p:cNvPr id="48" name="コネクタ: カギ線 47">
            <a:extLst>
              <a:ext uri="{FF2B5EF4-FFF2-40B4-BE49-F238E27FC236}">
                <a16:creationId xmlns:a16="http://schemas.microsoft.com/office/drawing/2014/main" id="{CC0C8AD2-7AB3-408C-AB07-5647A31B5EFC}"/>
              </a:ext>
            </a:extLst>
          </p:cNvPr>
          <p:cNvCxnSpPr>
            <a:cxnSpLocks/>
            <a:stCxn id="12" idx="2"/>
            <a:endCxn id="86" idx="0"/>
          </p:cNvCxnSpPr>
          <p:nvPr/>
        </p:nvCxnSpPr>
        <p:spPr>
          <a:xfrm rot="5400000">
            <a:off x="3069702" y="2274546"/>
            <a:ext cx="953074" cy="1566974"/>
          </a:xfrm>
          <a:prstGeom prst="bentConnector3">
            <a:avLst>
              <a:gd name="adj1" fmla="val 71320"/>
            </a:avLst>
          </a:prstGeom>
        </p:spPr>
        <p:style>
          <a:lnRef idx="3">
            <a:schemeClr val="dk1"/>
          </a:lnRef>
          <a:fillRef idx="0">
            <a:schemeClr val="dk1"/>
          </a:fillRef>
          <a:effectRef idx="2">
            <a:schemeClr val="dk1"/>
          </a:effectRef>
          <a:fontRef idx="minor">
            <a:schemeClr val="tx1"/>
          </a:fontRef>
        </p:style>
      </p:cxnSp>
      <p:cxnSp>
        <p:nvCxnSpPr>
          <p:cNvPr id="53" name="コネクタ: カギ線 52">
            <a:extLst>
              <a:ext uri="{FF2B5EF4-FFF2-40B4-BE49-F238E27FC236}">
                <a16:creationId xmlns:a16="http://schemas.microsoft.com/office/drawing/2014/main" id="{C679D140-FC2B-4D3E-9A29-418C360AB100}"/>
              </a:ext>
            </a:extLst>
          </p:cNvPr>
          <p:cNvCxnSpPr>
            <a:cxnSpLocks/>
            <a:stCxn id="12" idx="2"/>
            <a:endCxn id="88" idx="0"/>
          </p:cNvCxnSpPr>
          <p:nvPr/>
        </p:nvCxnSpPr>
        <p:spPr>
          <a:xfrm rot="16200000" flipH="1">
            <a:off x="3974326" y="2936896"/>
            <a:ext cx="953074" cy="242274"/>
          </a:xfrm>
          <a:prstGeom prst="bentConnector3">
            <a:avLst>
              <a:gd name="adj1" fmla="val 71320"/>
            </a:avLst>
          </a:prstGeom>
        </p:spPr>
        <p:style>
          <a:lnRef idx="3">
            <a:schemeClr val="dk1"/>
          </a:lnRef>
          <a:fillRef idx="0">
            <a:schemeClr val="dk1"/>
          </a:fillRef>
          <a:effectRef idx="2">
            <a:schemeClr val="dk1"/>
          </a:effectRef>
          <a:fontRef idx="minor">
            <a:schemeClr val="tx1"/>
          </a:fontRef>
        </p:style>
      </p:cxnSp>
      <p:cxnSp>
        <p:nvCxnSpPr>
          <p:cNvPr id="56" name="コネクタ: カギ線 55">
            <a:extLst>
              <a:ext uri="{FF2B5EF4-FFF2-40B4-BE49-F238E27FC236}">
                <a16:creationId xmlns:a16="http://schemas.microsoft.com/office/drawing/2014/main" id="{83C42880-6659-49A9-81C8-4E9B3AB1B83D}"/>
              </a:ext>
            </a:extLst>
          </p:cNvPr>
          <p:cNvCxnSpPr>
            <a:cxnSpLocks/>
            <a:stCxn id="12" idx="2"/>
            <a:endCxn id="85" idx="0"/>
          </p:cNvCxnSpPr>
          <p:nvPr/>
        </p:nvCxnSpPr>
        <p:spPr>
          <a:xfrm rot="16200000" flipH="1">
            <a:off x="4878950" y="2032272"/>
            <a:ext cx="953074" cy="2051522"/>
          </a:xfrm>
          <a:prstGeom prst="bentConnector3">
            <a:avLst>
              <a:gd name="adj1" fmla="val 71321"/>
            </a:avLst>
          </a:prstGeom>
        </p:spPr>
        <p:style>
          <a:lnRef idx="3">
            <a:schemeClr val="dk1"/>
          </a:lnRef>
          <a:fillRef idx="0">
            <a:schemeClr val="dk1"/>
          </a:fillRef>
          <a:effectRef idx="2">
            <a:schemeClr val="dk1"/>
          </a:effectRef>
          <a:fontRef idx="minor">
            <a:schemeClr val="tx1"/>
          </a:fontRef>
        </p:style>
      </p:cxnSp>
      <p:cxnSp>
        <p:nvCxnSpPr>
          <p:cNvPr id="61" name="コネクタ: カギ線 60">
            <a:extLst>
              <a:ext uri="{FF2B5EF4-FFF2-40B4-BE49-F238E27FC236}">
                <a16:creationId xmlns:a16="http://schemas.microsoft.com/office/drawing/2014/main" id="{2B44B875-01E0-4DC7-B574-CB6B5AA01D85}"/>
              </a:ext>
            </a:extLst>
          </p:cNvPr>
          <p:cNvCxnSpPr>
            <a:cxnSpLocks/>
            <a:stCxn id="12" idx="2"/>
            <a:endCxn id="31" idx="0"/>
          </p:cNvCxnSpPr>
          <p:nvPr/>
        </p:nvCxnSpPr>
        <p:spPr>
          <a:xfrm rot="16200000" flipH="1">
            <a:off x="5783574" y="1127648"/>
            <a:ext cx="953074" cy="3860770"/>
          </a:xfrm>
          <a:prstGeom prst="bentConnector3">
            <a:avLst>
              <a:gd name="adj1" fmla="val 71321"/>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5098217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正方形/長方形 34">
            <a:extLst>
              <a:ext uri="{FF2B5EF4-FFF2-40B4-BE49-F238E27FC236}">
                <a16:creationId xmlns:a16="http://schemas.microsoft.com/office/drawing/2014/main" id="{71E931F3-77F7-4489-AE3B-0DFE0E02F2D3}"/>
              </a:ext>
            </a:extLst>
          </p:cNvPr>
          <p:cNvSpPr/>
          <p:nvPr/>
        </p:nvSpPr>
        <p:spPr>
          <a:xfrm>
            <a:off x="179512" y="3689690"/>
            <a:ext cx="8789102" cy="2691637"/>
          </a:xfrm>
          <a:prstGeom prst="rect">
            <a:avLst/>
          </a:prstGeom>
          <a:solidFill>
            <a:schemeClr val="bg1"/>
          </a:solidFill>
          <a:ln w="6350">
            <a:solidFill>
              <a:schemeClr val="bg1">
                <a:lumMod val="75000"/>
              </a:schemeClr>
            </a:solidFill>
          </a:ln>
          <a:effectLst>
            <a:outerShdw blurRad="88900" dist="76200" dir="24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34" name="正方形/長方形 33">
            <a:extLst>
              <a:ext uri="{FF2B5EF4-FFF2-40B4-BE49-F238E27FC236}">
                <a16:creationId xmlns:a16="http://schemas.microsoft.com/office/drawing/2014/main" id="{79C057A2-D928-499C-BB1F-AD2559C00D20}"/>
              </a:ext>
            </a:extLst>
          </p:cNvPr>
          <p:cNvSpPr/>
          <p:nvPr/>
        </p:nvSpPr>
        <p:spPr>
          <a:xfrm>
            <a:off x="171258" y="1052736"/>
            <a:ext cx="8789102" cy="2486365"/>
          </a:xfrm>
          <a:prstGeom prst="rect">
            <a:avLst/>
          </a:prstGeom>
          <a:solidFill>
            <a:schemeClr val="bg1"/>
          </a:solidFill>
          <a:ln w="6350">
            <a:solidFill>
              <a:schemeClr val="bg1">
                <a:lumMod val="75000"/>
              </a:schemeClr>
            </a:solidFill>
          </a:ln>
          <a:effectLst>
            <a:outerShdw blurRad="88900" dist="76200" dir="24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39" name="コンテンツ プレースホルダー 1">
            <a:extLst>
              <a:ext uri="{FF2B5EF4-FFF2-40B4-BE49-F238E27FC236}">
                <a16:creationId xmlns:a16="http://schemas.microsoft.com/office/drawing/2014/main" id="{E3DF7542-0F40-445F-A4E0-341235DA902B}"/>
              </a:ext>
            </a:extLst>
          </p:cNvPr>
          <p:cNvSpPr>
            <a:spLocks noGrp="1"/>
          </p:cNvSpPr>
          <p:nvPr>
            <p:ph idx="1"/>
          </p:nvPr>
        </p:nvSpPr>
        <p:spPr>
          <a:xfrm>
            <a:off x="289341" y="1111132"/>
            <a:ext cx="8459123" cy="602994"/>
          </a:xfrm>
        </p:spPr>
        <p:txBody>
          <a:bodyPr>
            <a:normAutofit/>
          </a:bodyPr>
          <a:lstStyle/>
          <a:p>
            <a:pPr marL="0" indent="0">
              <a:buNone/>
            </a:pPr>
            <a:r>
              <a:rPr lang="ja-JP" altLang="en-US" sz="2400" b="1" dirty="0">
                <a:solidFill>
                  <a:srgbClr val="FA5206"/>
                </a:solidFill>
                <a:latin typeface="游ゴシック" panose="020B0400000000000000" pitchFamily="50" charset="-128"/>
                <a:ea typeface="游ゴシック" panose="020B0400000000000000" pitchFamily="50" charset="-128"/>
                <a:cs typeface="メイリオ" panose="020B0604030504040204" pitchFamily="50" charset="-128"/>
              </a:rPr>
              <a:t>■</a:t>
            </a:r>
            <a:r>
              <a:rPr lang="en-US" altLang="ja-JP" sz="2400" b="1" dirty="0">
                <a:latin typeface="游ゴシック" panose="020B0400000000000000" pitchFamily="50" charset="-128"/>
                <a:ea typeface="游ゴシック" panose="020B0400000000000000" pitchFamily="50" charset="-128"/>
                <a:cs typeface="メイリオ" panose="020B0604030504040204" pitchFamily="50" charset="-128"/>
              </a:rPr>
              <a:t>SI</a:t>
            </a:r>
            <a:r>
              <a:rPr lang="ja-JP" altLang="en-US" sz="2400" b="1" dirty="0">
                <a:latin typeface="游ゴシック" panose="020B0400000000000000" pitchFamily="50" charset="-128"/>
                <a:ea typeface="游ゴシック" panose="020B0400000000000000" pitchFamily="50" charset="-128"/>
                <a:cs typeface="メイリオ" panose="020B0604030504040204" pitchFamily="50" charset="-128"/>
              </a:rPr>
              <a:t>サービス（役務）</a:t>
            </a:r>
            <a:endParaRPr lang="en-US" altLang="ja-JP" sz="2400" b="1" dirty="0">
              <a:latin typeface="游ゴシック" panose="020B0400000000000000" pitchFamily="50" charset="-128"/>
              <a:ea typeface="游ゴシック" panose="020B0400000000000000" pitchFamily="50" charset="-128"/>
              <a:cs typeface="メイリオ" panose="020B0604030504040204" pitchFamily="50" charset="-128"/>
            </a:endParaRPr>
          </a:p>
        </p:txBody>
      </p:sp>
      <p:sp>
        <p:nvSpPr>
          <p:cNvPr id="41" name="角丸四角形 40"/>
          <p:cNvSpPr/>
          <p:nvPr/>
        </p:nvSpPr>
        <p:spPr>
          <a:xfrm>
            <a:off x="2123728" y="1798729"/>
            <a:ext cx="1440160" cy="1210303"/>
          </a:xfrm>
          <a:prstGeom prst="roundRect">
            <a:avLst/>
          </a:prstGeom>
          <a:solidFill>
            <a:srgbClr val="442EA2">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2400" b="1"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endParaRPr>
          </a:p>
        </p:txBody>
      </p:sp>
      <p:sp>
        <p:nvSpPr>
          <p:cNvPr id="42" name="角丸四角形 41"/>
          <p:cNvSpPr/>
          <p:nvPr/>
        </p:nvSpPr>
        <p:spPr>
          <a:xfrm>
            <a:off x="3851920" y="1798729"/>
            <a:ext cx="1440160" cy="1210303"/>
          </a:xfrm>
          <a:prstGeom prst="roundRect">
            <a:avLst/>
          </a:prstGeom>
          <a:solidFill>
            <a:srgbClr val="862FA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2400" b="1"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endParaRPr>
          </a:p>
        </p:txBody>
      </p:sp>
      <p:sp>
        <p:nvSpPr>
          <p:cNvPr id="43" name="角丸四角形 42"/>
          <p:cNvSpPr/>
          <p:nvPr/>
        </p:nvSpPr>
        <p:spPr>
          <a:xfrm>
            <a:off x="5580112" y="1772816"/>
            <a:ext cx="1440160" cy="1210303"/>
          </a:xfrm>
          <a:prstGeom prst="roundRect">
            <a:avLst/>
          </a:pr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2400" b="1"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endParaRPr>
          </a:p>
        </p:txBody>
      </p:sp>
      <p:sp>
        <p:nvSpPr>
          <p:cNvPr id="46" name="角丸四角形 45"/>
          <p:cNvSpPr/>
          <p:nvPr/>
        </p:nvSpPr>
        <p:spPr>
          <a:xfrm>
            <a:off x="7308304" y="1784097"/>
            <a:ext cx="1440160" cy="1210303"/>
          </a:xfrm>
          <a:prstGeom prst="roundRect">
            <a:avLst/>
          </a:prstGeom>
          <a:solidFill>
            <a:srgbClr val="00B05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2400" b="1"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endParaRPr>
          </a:p>
        </p:txBody>
      </p:sp>
      <p:sp>
        <p:nvSpPr>
          <p:cNvPr id="3" name="正方形/長方形 2"/>
          <p:cNvSpPr/>
          <p:nvPr/>
        </p:nvSpPr>
        <p:spPr>
          <a:xfrm>
            <a:off x="171259" y="375047"/>
            <a:ext cx="9084501" cy="523220"/>
          </a:xfrm>
          <a:prstGeom prst="rect">
            <a:avLst/>
          </a:prstGeom>
          <a:noFill/>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marL="0" marR="0" lvl="0" indent="0" defTabSz="914400" rtl="0" eaLnBrk="1" fontAlgn="base" latinLnBrk="0" hangingPunct="1">
              <a:lnSpc>
                <a:spcPct val="100000"/>
              </a:lnSpc>
              <a:spcBef>
                <a:spcPct val="0"/>
              </a:spcBef>
              <a:spcAft>
                <a:spcPct val="0"/>
              </a:spcAft>
              <a:buClr>
                <a:srgbClr val="01268D"/>
              </a:buClr>
              <a:buSzTx/>
              <a:buFontTx/>
              <a:buNone/>
              <a:tabLst/>
              <a:defRPr/>
            </a:pPr>
            <a:r>
              <a:rPr kumimoji="1" lang="ja-JP" altLang="en-US" sz="2800" b="1" i="0" u="none" strike="noStrike" kern="1200" cap="none" spc="150" normalizeH="0" baseline="0" noProof="0" dirty="0">
                <a:ln w="11430"/>
                <a:solidFill>
                  <a:prstClr val="black"/>
                </a:solidFill>
                <a:effectLst/>
                <a:uLnTx/>
                <a:uFillTx/>
                <a:latin typeface="游ゴシック" panose="020B0400000000000000" pitchFamily="50" charset="-128"/>
                <a:ea typeface="游ゴシック" panose="020B0400000000000000" pitchFamily="50" charset="-128"/>
                <a:cs typeface="メイリオ" panose="020B0604030504040204" pitchFamily="50" charset="-128"/>
              </a:rPr>
              <a:t>サービス</a:t>
            </a:r>
            <a:r>
              <a:rPr lang="ja-JP" altLang="en-US" sz="2800" b="1" spc="150" dirty="0">
                <a:ln w="11430"/>
                <a:solidFill>
                  <a:prstClr val="black"/>
                </a:solidFill>
                <a:latin typeface="游ゴシック" panose="020B0400000000000000" pitchFamily="50" charset="-128"/>
                <a:ea typeface="游ゴシック" panose="020B0400000000000000" pitchFamily="50" charset="-128"/>
                <a:cs typeface="メイリオ" panose="020B0604030504040204" pitchFamily="50" charset="-128"/>
              </a:rPr>
              <a:t>　</a:t>
            </a:r>
            <a:r>
              <a:rPr kumimoji="1" lang="ja-JP" altLang="en-US" sz="2800" b="1" i="0" u="none" strike="noStrike" kern="1200" cap="none" spc="150" normalizeH="0" baseline="0" noProof="0" dirty="0">
                <a:ln w="11430"/>
                <a:solidFill>
                  <a:prstClr val="black"/>
                </a:solidFill>
                <a:effectLst/>
                <a:uLnTx/>
                <a:uFillTx/>
                <a:latin typeface="游ゴシック" panose="020B0400000000000000" pitchFamily="50" charset="-128"/>
                <a:ea typeface="游ゴシック" panose="020B0400000000000000" pitchFamily="50" charset="-128"/>
                <a:cs typeface="メイリオ" panose="020B0604030504040204" pitchFamily="50" charset="-128"/>
              </a:rPr>
              <a:t>種別</a:t>
            </a:r>
          </a:p>
        </p:txBody>
      </p:sp>
      <p:grpSp>
        <p:nvGrpSpPr>
          <p:cNvPr id="6" name="グループ化 5">
            <a:extLst>
              <a:ext uri="{FF2B5EF4-FFF2-40B4-BE49-F238E27FC236}">
                <a16:creationId xmlns:a16="http://schemas.microsoft.com/office/drawing/2014/main" id="{DA9BF99A-9617-451C-B495-21413711D174}"/>
              </a:ext>
            </a:extLst>
          </p:cNvPr>
          <p:cNvGrpSpPr/>
          <p:nvPr/>
        </p:nvGrpSpPr>
        <p:grpSpPr>
          <a:xfrm>
            <a:off x="395536" y="1798730"/>
            <a:ext cx="1440160" cy="1210303"/>
            <a:chOff x="176260" y="951730"/>
            <a:chExt cx="1332148" cy="1210303"/>
          </a:xfrm>
        </p:grpSpPr>
        <p:sp>
          <p:nvSpPr>
            <p:cNvPr id="5" name="角丸四角形 4"/>
            <p:cNvSpPr/>
            <p:nvPr/>
          </p:nvSpPr>
          <p:spPr>
            <a:xfrm>
              <a:off x="176260" y="951730"/>
              <a:ext cx="1332148" cy="1210303"/>
            </a:xfrm>
            <a:prstGeom prst="roundRect">
              <a:avLst/>
            </a:prstGeom>
            <a:solidFill>
              <a:schemeClr val="tx2">
                <a:lumMod val="60000"/>
                <a:lumOff val="4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2400"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endParaRPr>
            </a:p>
          </p:txBody>
        </p:sp>
        <p:sp>
          <p:nvSpPr>
            <p:cNvPr id="79" name="AutoShape 22"/>
            <p:cNvSpPr>
              <a:spLocks noChangeArrowheads="1"/>
            </p:cNvSpPr>
            <p:nvPr/>
          </p:nvSpPr>
          <p:spPr bwMode="auto">
            <a:xfrm>
              <a:off x="565343" y="1441304"/>
              <a:ext cx="586750" cy="275168"/>
            </a:xfrm>
            <a:prstGeom prst="roundRect">
              <a:avLst>
                <a:gd name="adj" fmla="val 16667"/>
              </a:avLst>
            </a:prstGeom>
            <a:noFill/>
            <a:ln w="3175" algn="ctr">
              <a:noFill/>
              <a:round/>
              <a:headEnd/>
              <a:tailEnd/>
            </a:ln>
            <a:effectLst/>
          </p:spPr>
          <p:txBody>
            <a:bodyPr wrap="none" anchor="ct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600" i="0" u="none" strike="noStrike" kern="1200" cap="none" spc="0" normalizeH="0" baseline="0" noProof="0" dirty="0">
                  <a:ln>
                    <a:solidFill>
                      <a:prstClr val="black"/>
                    </a:solidFill>
                  </a:ln>
                  <a:solidFill>
                    <a:prstClr val="black"/>
                  </a:solidFill>
                  <a:effectLst/>
                  <a:uLnTx/>
                  <a:uFillTx/>
                  <a:latin typeface="游ゴシック" panose="020B0400000000000000" pitchFamily="50" charset="-128"/>
                  <a:ea typeface="游ゴシック" panose="020B0400000000000000" pitchFamily="50" charset="-128"/>
                  <a:cs typeface="メイリオ" panose="020B0604030504040204" pitchFamily="50" charset="-128"/>
                </a:rPr>
                <a:t>アプリ</a:t>
              </a:r>
              <a:endParaRPr kumimoji="1" lang="en-US" altLang="ja-JP" sz="1600" i="0" u="none" strike="noStrike" kern="1200" cap="none" spc="0" normalizeH="0" baseline="0" noProof="0" dirty="0">
                <a:ln>
                  <a:solidFill>
                    <a:prstClr val="black"/>
                  </a:solidFill>
                </a:ln>
                <a:solidFill>
                  <a:prstClr val="black"/>
                </a:solidFill>
                <a:effectLst/>
                <a:uLnTx/>
                <a:uFillTx/>
                <a:latin typeface="游ゴシック" panose="020B0400000000000000" pitchFamily="50" charset="-128"/>
                <a:ea typeface="游ゴシック" panose="020B0400000000000000" pitchFamily="50" charset="-128"/>
                <a:cs typeface="メイリオ" panose="020B0604030504040204" pitchFamily="50" charset="-128"/>
              </a:endParaRPr>
            </a:p>
          </p:txBody>
        </p:sp>
      </p:grpSp>
      <p:sp>
        <p:nvSpPr>
          <p:cNvPr id="93" name="AutoShape 22"/>
          <p:cNvSpPr>
            <a:spLocks noChangeArrowheads="1"/>
          </p:cNvSpPr>
          <p:nvPr/>
        </p:nvSpPr>
        <p:spPr bwMode="auto">
          <a:xfrm>
            <a:off x="7736480" y="2256221"/>
            <a:ext cx="680827" cy="273067"/>
          </a:xfrm>
          <a:prstGeom prst="roundRect">
            <a:avLst>
              <a:gd name="adj" fmla="val 16667"/>
            </a:avLst>
          </a:prstGeom>
          <a:noFill/>
          <a:ln w="3175" algn="ctr">
            <a:noFill/>
            <a:round/>
            <a:headEnd/>
            <a:tailEnd/>
          </a:ln>
          <a:effectLst/>
        </p:spPr>
        <p:txBody>
          <a:bodyPr wrap="none" anchor="ct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ja-JP" sz="1800" dirty="0">
                <a:ln>
                  <a:solidFill>
                    <a:prstClr val="black"/>
                  </a:solidFill>
                </a:ln>
                <a:solidFill>
                  <a:prstClr val="black"/>
                </a:solidFill>
                <a:latin typeface="游ゴシック" panose="020B0400000000000000" pitchFamily="50" charset="-128"/>
                <a:ea typeface="游ゴシック" panose="020B0400000000000000" pitchFamily="50" charset="-128"/>
                <a:cs typeface="メイリオ" panose="020B0604030504040204" pitchFamily="50" charset="-128"/>
              </a:rPr>
              <a:t>NW</a:t>
            </a:r>
            <a:r>
              <a:rPr lang="ja-JP" altLang="en-US" sz="1800" dirty="0">
                <a:ln>
                  <a:solidFill>
                    <a:prstClr val="black"/>
                  </a:solidFill>
                </a:ln>
                <a:solidFill>
                  <a:prstClr val="black"/>
                </a:solidFill>
                <a:latin typeface="游ゴシック" panose="020B0400000000000000" pitchFamily="50" charset="-128"/>
                <a:ea typeface="游ゴシック" panose="020B0400000000000000" pitchFamily="50" charset="-128"/>
                <a:cs typeface="メイリオ" panose="020B0604030504040204" pitchFamily="50" charset="-128"/>
              </a:rPr>
              <a:t>工事</a:t>
            </a:r>
            <a:endParaRPr lang="en-US" altLang="ja-JP" sz="1800" dirty="0">
              <a:ln>
                <a:solidFill>
                  <a:prstClr val="black"/>
                </a:solidFill>
              </a:ln>
              <a:solidFill>
                <a:prstClr val="black"/>
              </a:solidFill>
              <a:latin typeface="游ゴシック" panose="020B0400000000000000" pitchFamily="50" charset="-128"/>
              <a:ea typeface="游ゴシック" panose="020B0400000000000000" pitchFamily="50" charset="-128"/>
              <a:cs typeface="メイリオ" panose="020B0604030504040204"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i="0" u="none" strike="noStrike" kern="1200" cap="none" spc="0" normalizeH="0" baseline="0" noProof="0" dirty="0">
                <a:ln>
                  <a:solidFill>
                    <a:prstClr val="black"/>
                  </a:solidFill>
                </a:ln>
                <a:solidFill>
                  <a:prstClr val="black"/>
                </a:solidFill>
                <a:effectLst/>
                <a:uLnTx/>
                <a:uFillTx/>
                <a:latin typeface="游ゴシック" panose="020B0400000000000000" pitchFamily="50" charset="-128"/>
                <a:ea typeface="游ゴシック" panose="020B0400000000000000" pitchFamily="50" charset="-128"/>
                <a:cs typeface="メイリオ" panose="020B0604030504040204" pitchFamily="50" charset="-128"/>
              </a:rPr>
              <a:t>Web</a:t>
            </a:r>
            <a:r>
              <a:rPr kumimoji="1" lang="ja-JP" altLang="en-US" sz="1800" i="0" u="none" strike="noStrike" kern="1200" cap="none" spc="0" normalizeH="0" baseline="0" noProof="0" dirty="0">
                <a:ln>
                  <a:solidFill>
                    <a:prstClr val="black"/>
                  </a:solidFill>
                </a:ln>
                <a:solidFill>
                  <a:prstClr val="black"/>
                </a:solidFill>
                <a:effectLst/>
                <a:uLnTx/>
                <a:uFillTx/>
                <a:latin typeface="游ゴシック" panose="020B0400000000000000" pitchFamily="50" charset="-128"/>
                <a:ea typeface="游ゴシック" panose="020B0400000000000000" pitchFamily="50" charset="-128"/>
                <a:cs typeface="メイリオ" panose="020B0604030504040204" pitchFamily="50" charset="-128"/>
              </a:rPr>
              <a:t>会議</a:t>
            </a:r>
          </a:p>
        </p:txBody>
      </p:sp>
      <p:sp>
        <p:nvSpPr>
          <p:cNvPr id="96" name="AutoShape 22"/>
          <p:cNvSpPr>
            <a:spLocks noChangeArrowheads="1"/>
          </p:cNvSpPr>
          <p:nvPr/>
        </p:nvSpPr>
        <p:spPr bwMode="auto">
          <a:xfrm>
            <a:off x="5937990" y="2256221"/>
            <a:ext cx="749388" cy="273067"/>
          </a:xfrm>
          <a:prstGeom prst="roundRect">
            <a:avLst>
              <a:gd name="adj" fmla="val 16667"/>
            </a:avLst>
          </a:prstGeom>
          <a:noFill/>
          <a:ln w="3175" algn="ctr">
            <a:noFill/>
            <a:round/>
            <a:headEnd/>
            <a:tailEnd/>
          </a:ln>
          <a:effectLst/>
        </p:spPr>
        <p:txBody>
          <a:bodyPr wrap="none" anchor="ct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ja-JP" altLang="en-US" sz="1800" dirty="0">
                <a:ln>
                  <a:solidFill>
                    <a:prstClr val="black"/>
                  </a:solidFill>
                </a:ln>
                <a:solidFill>
                  <a:prstClr val="black"/>
                </a:solidFill>
                <a:latin typeface="游ゴシック" panose="020B0400000000000000" pitchFamily="50" charset="-128"/>
                <a:ea typeface="游ゴシック" panose="020B0400000000000000" pitchFamily="50" charset="-128"/>
                <a:cs typeface="メイリオ" panose="020B0604030504040204" pitchFamily="50" charset="-128"/>
              </a:rPr>
              <a:t>端末</a:t>
            </a:r>
            <a:br>
              <a:rPr lang="en-US" altLang="ja-JP" sz="1800" dirty="0">
                <a:ln>
                  <a:solidFill>
                    <a:prstClr val="black"/>
                  </a:solidFill>
                </a:ln>
                <a:solidFill>
                  <a:prstClr val="black"/>
                </a:solidFill>
                <a:latin typeface="游ゴシック" panose="020B0400000000000000" pitchFamily="50" charset="-128"/>
                <a:ea typeface="游ゴシック" panose="020B0400000000000000" pitchFamily="50" charset="-128"/>
                <a:cs typeface="メイリオ" panose="020B0604030504040204" pitchFamily="50" charset="-128"/>
              </a:rPr>
            </a:br>
            <a:r>
              <a:rPr lang="ja-JP" altLang="en-US" sz="1800" dirty="0">
                <a:ln>
                  <a:solidFill>
                    <a:prstClr val="black"/>
                  </a:solidFill>
                </a:ln>
                <a:solidFill>
                  <a:prstClr val="black"/>
                </a:solidFill>
                <a:latin typeface="游ゴシック" panose="020B0400000000000000" pitchFamily="50" charset="-128"/>
                <a:ea typeface="游ゴシック" panose="020B0400000000000000" pitchFamily="50" charset="-128"/>
                <a:cs typeface="メイリオ" panose="020B0604030504040204" pitchFamily="50" charset="-128"/>
              </a:rPr>
              <a:t>（</a:t>
            </a:r>
            <a:r>
              <a:rPr lang="en-US" altLang="ja-JP" sz="1800" dirty="0">
                <a:ln>
                  <a:solidFill>
                    <a:prstClr val="black"/>
                  </a:solidFill>
                </a:ln>
                <a:solidFill>
                  <a:prstClr val="black"/>
                </a:solidFill>
                <a:latin typeface="游ゴシック" panose="020B0400000000000000" pitchFamily="50" charset="-128"/>
                <a:ea typeface="游ゴシック" panose="020B0400000000000000" pitchFamily="50" charset="-128"/>
                <a:cs typeface="メイリオ" panose="020B0604030504040204" pitchFamily="50" charset="-128"/>
              </a:rPr>
              <a:t>PC</a:t>
            </a:r>
            <a:r>
              <a:rPr lang="ja-JP" altLang="en-US" sz="1800" dirty="0">
                <a:ln>
                  <a:solidFill>
                    <a:prstClr val="black"/>
                  </a:solidFill>
                </a:ln>
                <a:solidFill>
                  <a:prstClr val="black"/>
                </a:solidFill>
                <a:latin typeface="游ゴシック" panose="020B0400000000000000" pitchFamily="50" charset="-128"/>
                <a:ea typeface="游ゴシック" panose="020B0400000000000000" pitchFamily="50" charset="-128"/>
                <a:cs typeface="メイリオ" panose="020B0604030504040204" pitchFamily="50" charset="-128"/>
              </a:rPr>
              <a:t>など）</a:t>
            </a:r>
            <a:endParaRPr kumimoji="1" lang="ja-JP" altLang="en-US" sz="1800" i="0" u="none" strike="noStrike" kern="1200" cap="none" spc="0" normalizeH="0" baseline="0" noProof="0" dirty="0">
              <a:ln>
                <a:solidFill>
                  <a:prstClr val="black"/>
                </a:solidFill>
              </a:ln>
              <a:solidFill>
                <a:prstClr val="black"/>
              </a:solidFill>
              <a:effectLst/>
              <a:uLnTx/>
              <a:uFillTx/>
              <a:latin typeface="游ゴシック" panose="020B0400000000000000" pitchFamily="50" charset="-128"/>
              <a:ea typeface="游ゴシック" panose="020B0400000000000000" pitchFamily="50" charset="-128"/>
              <a:cs typeface="メイリオ" panose="020B0604030504040204" pitchFamily="50" charset="-128"/>
            </a:endParaRPr>
          </a:p>
        </p:txBody>
      </p:sp>
      <p:sp>
        <p:nvSpPr>
          <p:cNvPr id="56" name="AutoShape 22"/>
          <p:cNvSpPr>
            <a:spLocks noChangeArrowheads="1"/>
          </p:cNvSpPr>
          <p:nvPr/>
        </p:nvSpPr>
        <p:spPr bwMode="auto">
          <a:xfrm>
            <a:off x="2486716" y="2288304"/>
            <a:ext cx="704581" cy="270253"/>
          </a:xfrm>
          <a:prstGeom prst="roundRect">
            <a:avLst>
              <a:gd name="adj" fmla="val 16667"/>
            </a:avLst>
          </a:prstGeom>
          <a:noFill/>
          <a:ln w="3175" algn="ctr">
            <a:noFill/>
            <a:round/>
            <a:headEnd/>
            <a:tailEnd/>
          </a:ln>
          <a:effectLst/>
        </p:spPr>
        <p:txBody>
          <a:bodyPr wrap="none" anchor="ct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i="0" u="none" strike="noStrike" kern="1200" cap="none" spc="0" normalizeH="0" baseline="0" noProof="0" dirty="0">
                <a:ln>
                  <a:solidFill>
                    <a:prstClr val="black"/>
                  </a:solidFill>
                </a:ln>
                <a:solidFill>
                  <a:prstClr val="black"/>
                </a:solidFill>
                <a:effectLst/>
                <a:uLnTx/>
                <a:uFillTx/>
                <a:latin typeface="游ゴシック" panose="020B0400000000000000" pitchFamily="50" charset="-128"/>
                <a:ea typeface="游ゴシック" panose="020B0400000000000000" pitchFamily="50" charset="-128"/>
                <a:cs typeface="メイリオ" panose="020B0604030504040204" pitchFamily="50" charset="-128"/>
              </a:rPr>
              <a:t>サーバ</a:t>
            </a:r>
            <a:endParaRPr kumimoji="1" lang="en-US" altLang="ja-JP" sz="1800" i="0" u="none" strike="noStrike" kern="1200" cap="none" spc="0" normalizeH="0" baseline="0" noProof="0" dirty="0">
              <a:ln>
                <a:solidFill>
                  <a:prstClr val="black"/>
                </a:solidFill>
              </a:ln>
              <a:solidFill>
                <a:prstClr val="black"/>
              </a:solidFill>
              <a:effectLst/>
              <a:uLnTx/>
              <a:uFillTx/>
              <a:latin typeface="游ゴシック" panose="020B0400000000000000" pitchFamily="50" charset="-128"/>
              <a:ea typeface="游ゴシック" panose="020B0400000000000000" pitchFamily="50" charset="-128"/>
              <a:cs typeface="メイリオ" panose="020B0604030504040204" pitchFamily="50" charset="-128"/>
            </a:endParaRPr>
          </a:p>
        </p:txBody>
      </p:sp>
      <p:sp>
        <p:nvSpPr>
          <p:cNvPr id="66" name="AutoShape 22"/>
          <p:cNvSpPr>
            <a:spLocks noChangeArrowheads="1"/>
          </p:cNvSpPr>
          <p:nvPr/>
        </p:nvSpPr>
        <p:spPr bwMode="auto">
          <a:xfrm>
            <a:off x="4247293" y="2288304"/>
            <a:ext cx="704581" cy="270253"/>
          </a:xfrm>
          <a:prstGeom prst="roundRect">
            <a:avLst>
              <a:gd name="adj" fmla="val 16667"/>
            </a:avLst>
          </a:prstGeom>
          <a:noFill/>
          <a:ln w="3175" algn="ctr">
            <a:noFill/>
            <a:round/>
            <a:headEnd/>
            <a:tailEnd/>
          </a:ln>
          <a:effectLst/>
        </p:spPr>
        <p:txBody>
          <a:bodyPr wrap="none" anchor="ct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i="0" u="none" strike="noStrike" kern="1200" cap="none" spc="0" normalizeH="0" baseline="0" noProof="0" dirty="0">
                <a:ln>
                  <a:solidFill>
                    <a:prstClr val="black"/>
                  </a:solidFill>
                </a:ln>
                <a:solidFill>
                  <a:prstClr val="black"/>
                </a:solidFill>
                <a:effectLst/>
                <a:uLnTx/>
                <a:uFillTx/>
                <a:latin typeface="游ゴシック" panose="020B0400000000000000" pitchFamily="50" charset="-128"/>
                <a:ea typeface="游ゴシック" panose="020B0400000000000000" pitchFamily="50" charset="-128"/>
                <a:cs typeface="メイリオ" panose="020B0604030504040204" pitchFamily="50" charset="-128"/>
              </a:rPr>
              <a:t>ネットワーク</a:t>
            </a:r>
            <a:endParaRPr kumimoji="1" lang="en-US" altLang="ja-JP" sz="1800" i="0" u="none" strike="noStrike" kern="1200" cap="none" spc="0" normalizeH="0" baseline="0" noProof="0" dirty="0">
              <a:ln>
                <a:solidFill>
                  <a:prstClr val="black"/>
                </a:solidFill>
              </a:ln>
              <a:solidFill>
                <a:prstClr val="black"/>
              </a:solidFill>
              <a:effectLst/>
              <a:uLnTx/>
              <a:uFillTx/>
              <a:latin typeface="游ゴシック" panose="020B0400000000000000" pitchFamily="50" charset="-128"/>
              <a:ea typeface="游ゴシック" panose="020B0400000000000000" pitchFamily="50" charset="-128"/>
              <a:cs typeface="メイリオ" panose="020B0604030504040204" pitchFamily="50" charset="-128"/>
            </a:endParaRPr>
          </a:p>
        </p:txBody>
      </p:sp>
      <p:pic>
        <p:nvPicPr>
          <p:cNvPr id="55" name="Picture 2" descr="https://lh4.googleusercontent.com/W9wTYy201hYjOmTeb_ZF614-ypQATlHGD22yrFoqyyHnmYHDqmlGWpw_eYT1k447PHP7EEZOKU19ddlAiN4ttQmIhP8M2hBNo0sRVWZ-e4OT9zDd_x_kgU5qfUsPblCzL4ZNAMVA">
            <a:extLst>
              <a:ext uri="{FF2B5EF4-FFF2-40B4-BE49-F238E27FC236}">
                <a16:creationId xmlns:a16="http://schemas.microsoft.com/office/drawing/2014/main" id="{8CC7589A-3936-4152-9E6B-26938853827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4365104"/>
            <a:ext cx="3258360" cy="930960"/>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3" descr="C:\Users\ryo.araki\Desktop\tottoqumo\lib\images\principal\header-logo.png">
            <a:extLst>
              <a:ext uri="{FF2B5EF4-FFF2-40B4-BE49-F238E27FC236}">
                <a16:creationId xmlns:a16="http://schemas.microsoft.com/office/drawing/2014/main" id="{088FA850-05B3-4D56-B19F-E5D4E6F604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3234" y="5556008"/>
            <a:ext cx="3701988" cy="753312"/>
          </a:xfrm>
          <a:prstGeom prst="rect">
            <a:avLst/>
          </a:prstGeom>
          <a:noFill/>
          <a:extLst>
            <a:ext uri="{909E8E84-426E-40DD-AFC4-6F175D3DCCD1}">
              <a14:hiddenFill xmlns:a14="http://schemas.microsoft.com/office/drawing/2010/main">
                <a:solidFill>
                  <a:srgbClr val="FFFFFF"/>
                </a:solidFill>
              </a14:hiddenFill>
            </a:ext>
          </a:extLst>
        </p:spPr>
      </p:pic>
      <p:grpSp>
        <p:nvGrpSpPr>
          <p:cNvPr id="61" name="グループ化 60">
            <a:extLst>
              <a:ext uri="{FF2B5EF4-FFF2-40B4-BE49-F238E27FC236}">
                <a16:creationId xmlns:a16="http://schemas.microsoft.com/office/drawing/2014/main" id="{E42A7BD3-6196-40F6-977A-7A652F3932E1}"/>
              </a:ext>
            </a:extLst>
          </p:cNvPr>
          <p:cNvGrpSpPr/>
          <p:nvPr/>
        </p:nvGrpSpPr>
        <p:grpSpPr>
          <a:xfrm>
            <a:off x="4443197" y="4370843"/>
            <a:ext cx="2937115" cy="1002373"/>
            <a:chOff x="251890" y="1233030"/>
            <a:chExt cx="2959133" cy="966317"/>
          </a:xfrm>
        </p:grpSpPr>
        <p:pic>
          <p:nvPicPr>
            <p:cNvPr id="62" name="Picture 2" descr="C:\Users\chisa.kobayashi\Desktop\BMrogo.png">
              <a:extLst>
                <a:ext uri="{FF2B5EF4-FFF2-40B4-BE49-F238E27FC236}">
                  <a16:creationId xmlns:a16="http://schemas.microsoft.com/office/drawing/2014/main" id="{33628B94-322E-4B97-AC35-F26FA222664A}"/>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77376"/>
            <a:stretch/>
          </p:blipFill>
          <p:spPr bwMode="auto">
            <a:xfrm>
              <a:off x="332864" y="1627785"/>
              <a:ext cx="747118" cy="432000"/>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2" descr="C:\Users\chisa.kobayashi\Desktop\BMrogo.png">
              <a:extLst>
                <a:ext uri="{FF2B5EF4-FFF2-40B4-BE49-F238E27FC236}">
                  <a16:creationId xmlns:a16="http://schemas.microsoft.com/office/drawing/2014/main" id="{D6D732F9-D27F-4A20-98A6-0D3DB5DB4FA7}"/>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2290"/>
            <a:stretch/>
          </p:blipFill>
          <p:spPr bwMode="auto">
            <a:xfrm>
              <a:off x="898844" y="1598878"/>
              <a:ext cx="2215009" cy="372866"/>
            </a:xfrm>
            <a:prstGeom prst="rect">
              <a:avLst/>
            </a:prstGeom>
            <a:noFill/>
            <a:extLst>
              <a:ext uri="{909E8E84-426E-40DD-AFC4-6F175D3DCCD1}">
                <a14:hiddenFill xmlns:a14="http://schemas.microsoft.com/office/drawing/2010/main">
                  <a:solidFill>
                    <a:srgbClr val="FFFFFF"/>
                  </a:solidFill>
                </a14:hiddenFill>
              </a:ext>
            </a:extLst>
          </p:spPr>
        </p:pic>
        <p:sp>
          <p:nvSpPr>
            <p:cNvPr id="64" name="テキスト ボックス 63">
              <a:extLst>
                <a:ext uri="{FF2B5EF4-FFF2-40B4-BE49-F238E27FC236}">
                  <a16:creationId xmlns:a16="http://schemas.microsoft.com/office/drawing/2014/main" id="{3F11E30C-C6B9-4B54-B85C-F6C6462BC464}"/>
                </a:ext>
              </a:extLst>
            </p:cNvPr>
            <p:cNvSpPr txBox="1"/>
            <p:nvPr/>
          </p:nvSpPr>
          <p:spPr>
            <a:xfrm>
              <a:off x="404664" y="1322058"/>
              <a:ext cx="2626040" cy="261610"/>
            </a:xfrm>
            <a:prstGeom prst="rect">
              <a:avLst/>
            </a:prstGeom>
            <a:noFill/>
            <a:ln>
              <a:noFill/>
            </a:ln>
            <a:effectLst/>
          </p:spPr>
          <p:txBody>
            <a:bodyPr wrap="none" rtlCol="0">
              <a:spAutoFit/>
            </a:bodyPr>
            <a:lstStyle/>
            <a:p>
              <a:r>
                <a:rPr lang="ja-JP" altLang="en-US" sz="1100" b="1" dirty="0">
                  <a:solidFill>
                    <a:schemeClr val="tx1">
                      <a:lumMod val="85000"/>
                      <a:lumOff val="15000"/>
                    </a:schemeClr>
                  </a:solidFill>
                  <a:effectLst>
                    <a:innerShdw blurRad="114300">
                      <a:prstClr val="black"/>
                    </a:innerShdw>
                  </a:effectLst>
                  <a:latin typeface="meiryo" panose="020B0604030504040204" pitchFamily="50" charset="-128"/>
                  <a:ea typeface="meiryo" panose="020B0604030504040204" pitchFamily="50" charset="-128"/>
                </a:rPr>
                <a:t>オンラインイベント プラットフォーム</a:t>
              </a:r>
              <a:endParaRPr kumimoji="1" lang="ja-JP" altLang="en-US" sz="1200" b="1" dirty="0">
                <a:solidFill>
                  <a:schemeClr val="tx1">
                    <a:lumMod val="85000"/>
                    <a:lumOff val="15000"/>
                  </a:schemeClr>
                </a:solidFill>
                <a:effectLst>
                  <a:innerShdw blurRad="114300">
                    <a:prstClr val="black"/>
                  </a:innerShdw>
                </a:effectLst>
                <a:latin typeface="meiryo" panose="020B0604030504040204" pitchFamily="50" charset="-128"/>
                <a:ea typeface="meiryo" panose="020B0604030504040204" pitchFamily="50" charset="-128"/>
              </a:endParaRPr>
            </a:p>
          </p:txBody>
        </p:sp>
        <p:grpSp>
          <p:nvGrpSpPr>
            <p:cNvPr id="65" name="グループ化 64">
              <a:extLst>
                <a:ext uri="{FF2B5EF4-FFF2-40B4-BE49-F238E27FC236}">
                  <a16:creationId xmlns:a16="http://schemas.microsoft.com/office/drawing/2014/main" id="{BB75A7F9-50D9-44DC-932F-BE25AB44BFC3}"/>
                </a:ext>
              </a:extLst>
            </p:cNvPr>
            <p:cNvGrpSpPr/>
            <p:nvPr/>
          </p:nvGrpSpPr>
          <p:grpSpPr>
            <a:xfrm>
              <a:off x="251890" y="1233030"/>
              <a:ext cx="2959133" cy="966317"/>
              <a:chOff x="251890" y="1233030"/>
              <a:chExt cx="2959133" cy="966317"/>
            </a:xfrm>
          </p:grpSpPr>
          <p:grpSp>
            <p:nvGrpSpPr>
              <p:cNvPr id="71" name="グループ化 70">
                <a:extLst>
                  <a:ext uri="{FF2B5EF4-FFF2-40B4-BE49-F238E27FC236}">
                    <a16:creationId xmlns:a16="http://schemas.microsoft.com/office/drawing/2014/main" id="{DD8106DE-57E3-4DA3-B659-C5676A3D40A0}"/>
                  </a:ext>
                </a:extLst>
              </p:cNvPr>
              <p:cNvGrpSpPr/>
              <p:nvPr/>
            </p:nvGrpSpPr>
            <p:grpSpPr>
              <a:xfrm>
                <a:off x="332864" y="1598878"/>
                <a:ext cx="2780989" cy="600469"/>
                <a:chOff x="269614" y="1733491"/>
                <a:chExt cx="2780989" cy="600469"/>
              </a:xfrm>
            </p:grpSpPr>
            <p:pic>
              <p:nvPicPr>
                <p:cNvPr id="76" name="Picture 2" descr="C:\Users\chisa.kobayashi\Desktop\BMrogo.png">
                  <a:extLst>
                    <a:ext uri="{FF2B5EF4-FFF2-40B4-BE49-F238E27FC236}">
                      <a16:creationId xmlns:a16="http://schemas.microsoft.com/office/drawing/2014/main" id="{980FB81F-E473-4804-853F-7E959F53B331}"/>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77376"/>
                <a:stretch/>
              </p:blipFill>
              <p:spPr bwMode="auto">
                <a:xfrm>
                  <a:off x="269614" y="1762398"/>
                  <a:ext cx="747118" cy="432000"/>
                </a:xfrm>
                <a:prstGeom prst="rect">
                  <a:avLst/>
                </a:prstGeom>
                <a:noFill/>
                <a:extLst>
                  <a:ext uri="{909E8E84-426E-40DD-AFC4-6F175D3DCCD1}">
                    <a14:hiddenFill xmlns:a14="http://schemas.microsoft.com/office/drawing/2010/main">
                      <a:solidFill>
                        <a:srgbClr val="FFFFFF"/>
                      </a:solidFill>
                    </a14:hiddenFill>
                  </a:ext>
                </a:extLst>
              </p:spPr>
            </p:pic>
            <p:sp>
              <p:nvSpPr>
                <p:cNvPr id="77" name="テキスト ボックス 76">
                  <a:extLst>
                    <a:ext uri="{FF2B5EF4-FFF2-40B4-BE49-F238E27FC236}">
                      <a16:creationId xmlns:a16="http://schemas.microsoft.com/office/drawing/2014/main" id="{AC0F10F7-3B3F-4676-A02C-D5B387BD5D15}"/>
                    </a:ext>
                  </a:extLst>
                </p:cNvPr>
                <p:cNvSpPr txBox="1"/>
                <p:nvPr/>
              </p:nvSpPr>
              <p:spPr>
                <a:xfrm>
                  <a:off x="1359555" y="2087739"/>
                  <a:ext cx="1467068" cy="246221"/>
                </a:xfrm>
                <a:prstGeom prst="rect">
                  <a:avLst/>
                </a:prstGeom>
                <a:noFill/>
              </p:spPr>
              <p:txBody>
                <a:bodyPr wrap="none" rtlCol="0">
                  <a:spAutoFit/>
                </a:bodyPr>
                <a:lstStyle/>
                <a:p>
                  <a:r>
                    <a:rPr kumimoji="1" lang="ja-JP" altLang="en-US" sz="1000" b="1" dirty="0">
                      <a:latin typeface="meiryo" panose="020B0604030504040204" pitchFamily="50" charset="-128"/>
                      <a:ea typeface="meiryo" panose="020B0604030504040204" pitchFamily="50" charset="-128"/>
                    </a:rPr>
                    <a:t>ビズミートオンライン</a:t>
                  </a:r>
                  <a:endParaRPr kumimoji="1" lang="ja-JP" altLang="en-US" sz="1050" b="1" dirty="0">
                    <a:latin typeface="meiryo" panose="020B0604030504040204" pitchFamily="50" charset="-128"/>
                    <a:ea typeface="meiryo" panose="020B0604030504040204" pitchFamily="50" charset="-128"/>
                  </a:endParaRPr>
                </a:p>
              </p:txBody>
            </p:sp>
            <p:pic>
              <p:nvPicPr>
                <p:cNvPr id="78" name="Picture 2" descr="C:\Users\chisa.kobayashi\Desktop\BMrogo.png">
                  <a:extLst>
                    <a:ext uri="{FF2B5EF4-FFF2-40B4-BE49-F238E27FC236}">
                      <a16:creationId xmlns:a16="http://schemas.microsoft.com/office/drawing/2014/main" id="{6AB5702B-762C-41F4-A77D-F3FDE515B527}"/>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2290"/>
                <a:stretch/>
              </p:blipFill>
              <p:spPr bwMode="auto">
                <a:xfrm>
                  <a:off x="835594" y="1733491"/>
                  <a:ext cx="2215009" cy="372866"/>
                </a:xfrm>
                <a:prstGeom prst="rect">
                  <a:avLst/>
                </a:prstGeom>
                <a:noFill/>
                <a:extLst>
                  <a:ext uri="{909E8E84-426E-40DD-AFC4-6F175D3DCCD1}">
                    <a14:hiddenFill xmlns:a14="http://schemas.microsoft.com/office/drawing/2010/main">
                      <a:solidFill>
                        <a:srgbClr val="FFFFFF"/>
                      </a:solidFill>
                    </a14:hiddenFill>
                  </a:ext>
                </a:extLst>
              </p:spPr>
            </p:pic>
          </p:grpSp>
          <p:sp>
            <p:nvSpPr>
              <p:cNvPr id="74" name="正方形/長方形 73">
                <a:extLst>
                  <a:ext uri="{FF2B5EF4-FFF2-40B4-BE49-F238E27FC236}">
                    <a16:creationId xmlns:a16="http://schemas.microsoft.com/office/drawing/2014/main" id="{0AFC7BCD-F201-4511-BF73-DD8D09A29D59}"/>
                  </a:ext>
                </a:extLst>
              </p:cNvPr>
              <p:cNvSpPr/>
              <p:nvPr/>
            </p:nvSpPr>
            <p:spPr>
              <a:xfrm>
                <a:off x="251890" y="1233030"/>
                <a:ext cx="2959133" cy="953305"/>
              </a:xfrm>
              <a:prstGeom prst="rect">
                <a:avLst/>
              </a:prstGeom>
              <a:noFill/>
              <a:ln w="57150" cmpd="thinThick">
                <a:gradFill flip="none" rotWithShape="1">
                  <a:gsLst>
                    <a:gs pos="39000">
                      <a:srgbClr val="F6782A"/>
                    </a:gs>
                    <a:gs pos="19500">
                      <a:srgbClr val="F18417"/>
                    </a:gs>
                    <a:gs pos="0">
                      <a:srgbClr val="E53D09"/>
                    </a:gs>
                    <a:gs pos="56000">
                      <a:schemeClr val="tx1">
                        <a:lumMod val="50000"/>
                        <a:lumOff val="50000"/>
                      </a:schemeClr>
                    </a:gs>
                    <a:gs pos="78000">
                      <a:srgbClr val="383838"/>
                    </a:gs>
                    <a:gs pos="100000">
                      <a:schemeClr val="tx1">
                        <a:lumMod val="95000"/>
                        <a:lumOff val="5000"/>
                      </a:schemeClr>
                    </a:gs>
                  </a:gsLst>
                  <a:lin ang="189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eiryo" panose="020B0604030504040204" pitchFamily="50" charset="-128"/>
                  <a:ea typeface="meiryo" panose="020B0604030504040204" pitchFamily="50" charset="-128"/>
                </a:endParaRPr>
              </a:p>
            </p:txBody>
          </p:sp>
          <p:sp>
            <p:nvSpPr>
              <p:cNvPr id="75" name="テキスト ボックス 74">
                <a:extLst>
                  <a:ext uri="{FF2B5EF4-FFF2-40B4-BE49-F238E27FC236}">
                    <a16:creationId xmlns:a16="http://schemas.microsoft.com/office/drawing/2014/main" id="{CCDB1984-6146-45D4-B979-298A83A8FA50}"/>
                  </a:ext>
                </a:extLst>
              </p:cNvPr>
              <p:cNvSpPr txBox="1"/>
              <p:nvPr/>
            </p:nvSpPr>
            <p:spPr>
              <a:xfrm>
                <a:off x="404664" y="1322058"/>
                <a:ext cx="2626040" cy="261610"/>
              </a:xfrm>
              <a:prstGeom prst="rect">
                <a:avLst/>
              </a:prstGeom>
              <a:noFill/>
              <a:ln>
                <a:noFill/>
              </a:ln>
              <a:effectLst/>
            </p:spPr>
            <p:txBody>
              <a:bodyPr wrap="none" rtlCol="0">
                <a:spAutoFit/>
              </a:bodyPr>
              <a:lstStyle/>
              <a:p>
                <a:r>
                  <a:rPr lang="ja-JP" altLang="en-US" sz="1100" b="1" dirty="0">
                    <a:solidFill>
                      <a:schemeClr val="tx1">
                        <a:lumMod val="85000"/>
                        <a:lumOff val="15000"/>
                      </a:schemeClr>
                    </a:solidFill>
                    <a:effectLst>
                      <a:innerShdw blurRad="114300">
                        <a:prstClr val="black"/>
                      </a:innerShdw>
                    </a:effectLst>
                    <a:latin typeface="meiryo" panose="020B0604030504040204" pitchFamily="50" charset="-128"/>
                    <a:ea typeface="meiryo" panose="020B0604030504040204" pitchFamily="50" charset="-128"/>
                  </a:rPr>
                  <a:t>オンラインイベント プラットフォーム</a:t>
                </a:r>
                <a:endParaRPr kumimoji="1" lang="ja-JP" altLang="en-US" sz="1200" b="1" dirty="0">
                  <a:solidFill>
                    <a:schemeClr val="tx1">
                      <a:lumMod val="85000"/>
                      <a:lumOff val="15000"/>
                    </a:schemeClr>
                  </a:solidFill>
                  <a:effectLst>
                    <a:innerShdw blurRad="114300">
                      <a:prstClr val="black"/>
                    </a:innerShdw>
                  </a:effectLst>
                  <a:latin typeface="meiryo" panose="020B0604030504040204" pitchFamily="50" charset="-128"/>
                  <a:ea typeface="meiryo" panose="020B0604030504040204" pitchFamily="50" charset="-128"/>
                </a:endParaRPr>
              </a:p>
            </p:txBody>
          </p:sp>
        </p:grpSp>
      </p:grpSp>
      <p:sp>
        <p:nvSpPr>
          <p:cNvPr id="29" name="コンテンツ プレースホルダー 1">
            <a:extLst>
              <a:ext uri="{FF2B5EF4-FFF2-40B4-BE49-F238E27FC236}">
                <a16:creationId xmlns:a16="http://schemas.microsoft.com/office/drawing/2014/main" id="{E0557FBE-81E3-44E5-A991-B4B8ECFBC3A0}"/>
              </a:ext>
            </a:extLst>
          </p:cNvPr>
          <p:cNvSpPr txBox="1">
            <a:spLocks/>
          </p:cNvSpPr>
          <p:nvPr/>
        </p:nvSpPr>
        <p:spPr bwMode="auto">
          <a:xfrm>
            <a:off x="357895" y="3789040"/>
            <a:ext cx="8606593" cy="459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Font typeface="Arial"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Font typeface="Arial" charset="0"/>
              <a:buNone/>
            </a:pPr>
            <a:r>
              <a:rPr lang="ja-JP" altLang="en-US" sz="2400" b="1" dirty="0">
                <a:latin typeface="游ゴシック" panose="020B0400000000000000" pitchFamily="50" charset="-128"/>
                <a:ea typeface="游ゴシック" panose="020B0400000000000000" pitchFamily="50" charset="-128"/>
                <a:cs typeface="メイリオ" panose="020B0604030504040204" pitchFamily="50" charset="-128"/>
              </a:rPr>
              <a:t>■</a:t>
            </a:r>
            <a:r>
              <a:rPr lang="en-US" altLang="ja-JP" sz="2400" b="1" dirty="0">
                <a:latin typeface="游ゴシック" panose="020B0400000000000000" pitchFamily="50" charset="-128"/>
                <a:ea typeface="游ゴシック" panose="020B0400000000000000" pitchFamily="50" charset="-128"/>
                <a:cs typeface="メイリオ" panose="020B0604030504040204" pitchFamily="50" charset="-128"/>
              </a:rPr>
              <a:t>SaaS</a:t>
            </a:r>
            <a:r>
              <a:rPr lang="ja-JP" altLang="en-US" sz="2400" b="1" dirty="0">
                <a:latin typeface="游ゴシック" panose="020B0400000000000000" pitchFamily="50" charset="-128"/>
                <a:ea typeface="游ゴシック" panose="020B0400000000000000" pitchFamily="50" charset="-128"/>
                <a:cs typeface="メイリオ" panose="020B0604030504040204" pitchFamily="50" charset="-128"/>
              </a:rPr>
              <a:t>、パッケージの自社開発、販売、代理店</a:t>
            </a:r>
            <a:endParaRPr lang="en-US" altLang="ja-JP" sz="2400" b="1" dirty="0">
              <a:latin typeface="游ゴシック" panose="020B0400000000000000" pitchFamily="50" charset="-128"/>
              <a:ea typeface="游ゴシック" panose="020B0400000000000000" pitchFamily="50" charset="-128"/>
              <a:cs typeface="メイリオ" panose="020B0604030504040204" pitchFamily="50" charset="-128"/>
            </a:endParaRPr>
          </a:p>
        </p:txBody>
      </p:sp>
      <p:sp>
        <p:nvSpPr>
          <p:cNvPr id="30" name="正方形/長方形 29">
            <a:extLst>
              <a:ext uri="{FF2B5EF4-FFF2-40B4-BE49-F238E27FC236}">
                <a16:creationId xmlns:a16="http://schemas.microsoft.com/office/drawing/2014/main" id="{4FA97B42-C9AC-46DD-93F8-3FA2C722A96A}"/>
              </a:ext>
            </a:extLst>
          </p:cNvPr>
          <p:cNvSpPr/>
          <p:nvPr/>
        </p:nvSpPr>
        <p:spPr>
          <a:xfrm>
            <a:off x="314556" y="3007000"/>
            <a:ext cx="5121540" cy="5660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u="sng" dirty="0">
                <a:solidFill>
                  <a:schemeClr val="tx1"/>
                </a:solidFill>
              </a:rPr>
              <a:t>※</a:t>
            </a:r>
            <a:r>
              <a:rPr kumimoji="1" lang="ja-JP" altLang="en-US" u="sng" dirty="0">
                <a:solidFill>
                  <a:schemeClr val="tx1"/>
                </a:solidFill>
              </a:rPr>
              <a:t>各種</a:t>
            </a:r>
            <a:r>
              <a:rPr kumimoji="1" lang="en-US" altLang="ja-JP" u="sng" dirty="0">
                <a:solidFill>
                  <a:schemeClr val="tx1"/>
                </a:solidFill>
              </a:rPr>
              <a:t>OS</a:t>
            </a:r>
            <a:r>
              <a:rPr kumimoji="1" lang="ja-JP" altLang="en-US" u="sng" dirty="0">
                <a:solidFill>
                  <a:schemeClr val="tx1"/>
                </a:solidFill>
              </a:rPr>
              <a:t>、</a:t>
            </a:r>
            <a:r>
              <a:rPr kumimoji="1" lang="en-US" altLang="ja-JP" u="sng" dirty="0">
                <a:solidFill>
                  <a:schemeClr val="tx1"/>
                </a:solidFill>
              </a:rPr>
              <a:t>MW</a:t>
            </a:r>
            <a:r>
              <a:rPr kumimoji="1" lang="ja-JP" altLang="en-US" u="sng" dirty="0">
                <a:solidFill>
                  <a:schemeClr val="tx1"/>
                </a:solidFill>
              </a:rPr>
              <a:t>、</a:t>
            </a:r>
            <a:r>
              <a:rPr lang="ja-JP" altLang="en-US" u="sng" dirty="0">
                <a:solidFill>
                  <a:schemeClr val="tx1"/>
                </a:solidFill>
              </a:rPr>
              <a:t>クラウド、</a:t>
            </a:r>
            <a:r>
              <a:rPr lang="en-US" altLang="ja-JP" u="sng" dirty="0">
                <a:solidFill>
                  <a:schemeClr val="tx1"/>
                </a:solidFill>
              </a:rPr>
              <a:t>NW</a:t>
            </a:r>
            <a:r>
              <a:rPr lang="ja-JP" altLang="en-US" u="sng" dirty="0">
                <a:solidFill>
                  <a:schemeClr val="tx1"/>
                </a:solidFill>
              </a:rPr>
              <a:t>、開発言語に対応</a:t>
            </a:r>
            <a:endParaRPr kumimoji="1" lang="ja-JP" altLang="en-US" u="sng" dirty="0">
              <a:solidFill>
                <a:schemeClr val="tx1"/>
              </a:solidFill>
            </a:endParaRPr>
          </a:p>
        </p:txBody>
      </p:sp>
    </p:spTree>
    <p:extLst>
      <p:ext uri="{BB962C8B-B14F-4D97-AF65-F5344CB8AC3E}">
        <p14:creationId xmlns:p14="http://schemas.microsoft.com/office/powerpoint/2010/main" val="1972406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正方形/長方形 34">
            <a:extLst>
              <a:ext uri="{FF2B5EF4-FFF2-40B4-BE49-F238E27FC236}">
                <a16:creationId xmlns:a16="http://schemas.microsoft.com/office/drawing/2014/main" id="{10F406D8-285F-4DEF-A3D4-06801A5C9ABE}"/>
              </a:ext>
            </a:extLst>
          </p:cNvPr>
          <p:cNvSpPr/>
          <p:nvPr/>
        </p:nvSpPr>
        <p:spPr>
          <a:xfrm>
            <a:off x="5409537" y="2852936"/>
            <a:ext cx="3608653" cy="3396404"/>
          </a:xfrm>
          <a:prstGeom prst="rect">
            <a:avLst/>
          </a:prstGeom>
          <a:solidFill>
            <a:schemeClr val="bg1"/>
          </a:solidFill>
          <a:ln w="6350">
            <a:solidFill>
              <a:schemeClr val="bg1">
                <a:lumMod val="75000"/>
              </a:schemeClr>
            </a:solidFill>
          </a:ln>
          <a:effectLst>
            <a:outerShdw blurRad="88900" dist="76200" dir="24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0" name="正方形/長方形 9">
            <a:extLst>
              <a:ext uri="{FF2B5EF4-FFF2-40B4-BE49-F238E27FC236}">
                <a16:creationId xmlns:a16="http://schemas.microsoft.com/office/drawing/2014/main" id="{7063B4E0-76AD-4B7C-A70D-5F72DBB19732}"/>
              </a:ext>
            </a:extLst>
          </p:cNvPr>
          <p:cNvSpPr/>
          <p:nvPr/>
        </p:nvSpPr>
        <p:spPr>
          <a:xfrm>
            <a:off x="171259" y="2852936"/>
            <a:ext cx="3608653" cy="3396404"/>
          </a:xfrm>
          <a:prstGeom prst="rect">
            <a:avLst/>
          </a:prstGeom>
          <a:solidFill>
            <a:schemeClr val="bg1"/>
          </a:solidFill>
          <a:ln w="6350">
            <a:solidFill>
              <a:schemeClr val="bg1">
                <a:lumMod val="75000"/>
              </a:schemeClr>
            </a:solidFill>
          </a:ln>
          <a:effectLst>
            <a:outerShdw blurRad="88900" dist="76200" dir="24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3" name="正方形/長方形 2"/>
          <p:cNvSpPr/>
          <p:nvPr/>
        </p:nvSpPr>
        <p:spPr>
          <a:xfrm>
            <a:off x="171259" y="375047"/>
            <a:ext cx="9084501" cy="523220"/>
          </a:xfrm>
          <a:prstGeom prst="rect">
            <a:avLst/>
          </a:prstGeom>
          <a:noFill/>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marL="0" marR="0" lvl="0" indent="0" defTabSz="914400" rtl="0" eaLnBrk="1" fontAlgn="base" latinLnBrk="0" hangingPunct="1">
              <a:lnSpc>
                <a:spcPct val="100000"/>
              </a:lnSpc>
              <a:spcBef>
                <a:spcPct val="0"/>
              </a:spcBef>
              <a:spcAft>
                <a:spcPct val="0"/>
              </a:spcAft>
              <a:buClr>
                <a:srgbClr val="01268D"/>
              </a:buClr>
              <a:buSzTx/>
              <a:buFontTx/>
              <a:buNone/>
              <a:tabLst/>
              <a:defRPr/>
            </a:pPr>
            <a:r>
              <a:rPr kumimoji="1" lang="ja-JP" altLang="en-US" sz="2800" b="1" i="0" u="none" strike="noStrike" kern="1200" cap="none" spc="150" normalizeH="0" baseline="0" noProof="0" dirty="0">
                <a:ln w="11430"/>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サービス</a:t>
            </a:r>
            <a:r>
              <a:rPr lang="ja-JP" altLang="en-US" sz="2800" b="1" spc="150" dirty="0">
                <a:ln w="1143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　</a:t>
            </a:r>
            <a:r>
              <a:rPr kumimoji="1" lang="ja-JP" altLang="en-US" sz="2800" b="1" i="0" u="none" strike="noStrike" kern="1200" cap="none" spc="150" normalizeH="0" baseline="0" noProof="0" dirty="0">
                <a:ln w="11430"/>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工程</a:t>
            </a:r>
          </a:p>
        </p:txBody>
      </p:sp>
      <p:grpSp>
        <p:nvGrpSpPr>
          <p:cNvPr id="4" name="グループ化 3">
            <a:extLst>
              <a:ext uri="{FF2B5EF4-FFF2-40B4-BE49-F238E27FC236}">
                <a16:creationId xmlns:a16="http://schemas.microsoft.com/office/drawing/2014/main" id="{4E687E9F-C9EC-4375-ADBE-0C519FDEF5ED}"/>
              </a:ext>
            </a:extLst>
          </p:cNvPr>
          <p:cNvGrpSpPr/>
          <p:nvPr/>
        </p:nvGrpSpPr>
        <p:grpSpPr>
          <a:xfrm>
            <a:off x="395536" y="1700808"/>
            <a:ext cx="3164560" cy="986773"/>
            <a:chOff x="307900" y="1075673"/>
            <a:chExt cx="3164560" cy="986773"/>
          </a:xfrm>
          <a:solidFill>
            <a:srgbClr val="00B050">
              <a:alpha val="57000"/>
            </a:srgbClr>
          </a:solidFill>
        </p:grpSpPr>
        <p:sp>
          <p:nvSpPr>
            <p:cNvPr id="30" name="角丸四角形 4">
              <a:extLst>
                <a:ext uri="{FF2B5EF4-FFF2-40B4-BE49-F238E27FC236}">
                  <a16:creationId xmlns:a16="http://schemas.microsoft.com/office/drawing/2014/main" id="{6EDD4FA4-CAFD-40DB-8AE0-E09350093C42}"/>
                </a:ext>
              </a:extLst>
            </p:cNvPr>
            <p:cNvSpPr/>
            <p:nvPr/>
          </p:nvSpPr>
          <p:spPr>
            <a:xfrm>
              <a:off x="307900" y="1075673"/>
              <a:ext cx="3164560" cy="98677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endParaRPr>
            </a:p>
          </p:txBody>
        </p:sp>
        <p:sp>
          <p:nvSpPr>
            <p:cNvPr id="79" name="AutoShape 22"/>
            <p:cNvSpPr>
              <a:spLocks noChangeArrowheads="1"/>
            </p:cNvSpPr>
            <p:nvPr/>
          </p:nvSpPr>
          <p:spPr bwMode="auto">
            <a:xfrm>
              <a:off x="1193258" y="1438944"/>
              <a:ext cx="1393843" cy="224347"/>
            </a:xfrm>
            <a:prstGeom prst="roundRect">
              <a:avLst>
                <a:gd name="adj" fmla="val 16667"/>
              </a:avLst>
            </a:prstGeom>
            <a:noFill/>
            <a:ln w="3175" algn="ctr">
              <a:noFill/>
              <a:round/>
              <a:headEnd/>
              <a:tailEnd/>
            </a:ln>
            <a:effectLst/>
          </p:spPr>
          <p:txBody>
            <a:bodyPr wrap="none" anchor="ct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ja-JP" altLang="en-US" sz="2800" dirty="0">
                  <a:ln>
                    <a:solidFill>
                      <a:prstClr val="black"/>
                    </a:solidFill>
                  </a:ln>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導入</a:t>
              </a:r>
              <a:endParaRPr kumimoji="1" lang="en-US" altLang="ja-JP" sz="1200" i="0" u="none" strike="noStrike" kern="1200" cap="none" spc="0" normalizeH="0" baseline="0" noProof="0" dirty="0">
                <a:ln>
                  <a:solidFill>
                    <a:prstClr val="black"/>
                  </a:solid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grpSp>
      <p:grpSp>
        <p:nvGrpSpPr>
          <p:cNvPr id="2" name="グループ化 1">
            <a:extLst>
              <a:ext uri="{FF2B5EF4-FFF2-40B4-BE49-F238E27FC236}">
                <a16:creationId xmlns:a16="http://schemas.microsoft.com/office/drawing/2014/main" id="{F3AE10D2-E1A7-48C1-A029-1AB32DF5316E}"/>
              </a:ext>
            </a:extLst>
          </p:cNvPr>
          <p:cNvGrpSpPr/>
          <p:nvPr/>
        </p:nvGrpSpPr>
        <p:grpSpPr>
          <a:xfrm>
            <a:off x="5598418" y="1700808"/>
            <a:ext cx="3164560" cy="986773"/>
            <a:chOff x="5763924" y="1057732"/>
            <a:chExt cx="3164560" cy="986773"/>
          </a:xfrm>
          <a:solidFill>
            <a:srgbClr val="FF4B94">
              <a:alpha val="56863"/>
            </a:srgbClr>
          </a:solidFill>
        </p:grpSpPr>
        <p:sp>
          <p:nvSpPr>
            <p:cNvPr id="5" name="角丸四角形 4"/>
            <p:cNvSpPr/>
            <p:nvPr/>
          </p:nvSpPr>
          <p:spPr>
            <a:xfrm>
              <a:off x="5763924" y="1057732"/>
              <a:ext cx="3164560" cy="98677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endParaRPr>
            </a:p>
          </p:txBody>
        </p:sp>
        <p:sp>
          <p:nvSpPr>
            <p:cNvPr id="31" name="AutoShape 22">
              <a:extLst>
                <a:ext uri="{FF2B5EF4-FFF2-40B4-BE49-F238E27FC236}">
                  <a16:creationId xmlns:a16="http://schemas.microsoft.com/office/drawing/2014/main" id="{F4B89B5E-5440-486F-9078-2B707EE750DD}"/>
                </a:ext>
              </a:extLst>
            </p:cNvPr>
            <p:cNvSpPr>
              <a:spLocks noChangeArrowheads="1"/>
            </p:cNvSpPr>
            <p:nvPr/>
          </p:nvSpPr>
          <p:spPr bwMode="auto">
            <a:xfrm>
              <a:off x="6987422" y="1430347"/>
              <a:ext cx="717564" cy="224347"/>
            </a:xfrm>
            <a:prstGeom prst="roundRect">
              <a:avLst>
                <a:gd name="adj" fmla="val 16667"/>
              </a:avLst>
            </a:prstGeom>
            <a:noFill/>
            <a:ln w="3175" algn="ctr">
              <a:noFill/>
              <a:round/>
              <a:headEnd/>
              <a:tailEnd/>
            </a:ln>
            <a:effectLst/>
          </p:spPr>
          <p:txBody>
            <a:bodyPr wrap="none" anchor="ct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800" i="0" u="none" strike="noStrike" kern="1200" cap="none" spc="0" normalizeH="0" baseline="0" noProof="0" dirty="0">
                  <a:ln>
                    <a:solidFill>
                      <a:prstClr val="black"/>
                    </a:solid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アフターサポート</a:t>
              </a:r>
              <a:endParaRPr kumimoji="1" lang="en-US" altLang="ja-JP" sz="1200" i="0" u="none" strike="noStrike" kern="1200" cap="none" spc="0" normalizeH="0" baseline="0" noProof="0" dirty="0">
                <a:ln>
                  <a:solidFill>
                    <a:prstClr val="black"/>
                  </a:solid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grpSp>
      <p:sp>
        <p:nvSpPr>
          <p:cNvPr id="15" name="矢印: 下カーブ 14">
            <a:extLst>
              <a:ext uri="{FF2B5EF4-FFF2-40B4-BE49-F238E27FC236}">
                <a16:creationId xmlns:a16="http://schemas.microsoft.com/office/drawing/2014/main" id="{E71E5F6E-0933-4A48-B24A-325805D46276}"/>
              </a:ext>
            </a:extLst>
          </p:cNvPr>
          <p:cNvSpPr/>
          <p:nvPr/>
        </p:nvSpPr>
        <p:spPr>
          <a:xfrm>
            <a:off x="3328852" y="2924944"/>
            <a:ext cx="2520280" cy="707886"/>
          </a:xfrm>
          <a:prstGeom prst="curvedDownArrow">
            <a:avLst/>
          </a:prstGeom>
          <a:solidFill>
            <a:srgbClr val="FA5206">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solidFill>
                <a:srgbClr val="FA5206"/>
              </a:solidFill>
              <a:latin typeface="メイリオ" panose="020B0604030504040204" pitchFamily="50" charset="-128"/>
              <a:ea typeface="メイリオ" panose="020B0604030504040204" pitchFamily="50" charset="-128"/>
            </a:endParaRPr>
          </a:p>
        </p:txBody>
      </p:sp>
      <p:sp>
        <p:nvSpPr>
          <p:cNvPr id="57" name="正方形/長方形 56">
            <a:extLst>
              <a:ext uri="{FF2B5EF4-FFF2-40B4-BE49-F238E27FC236}">
                <a16:creationId xmlns:a16="http://schemas.microsoft.com/office/drawing/2014/main" id="{9AB084CC-83FB-44B6-9D1E-DD8AF210863A}"/>
              </a:ext>
            </a:extLst>
          </p:cNvPr>
          <p:cNvSpPr/>
          <p:nvPr/>
        </p:nvSpPr>
        <p:spPr>
          <a:xfrm>
            <a:off x="3347864" y="3719354"/>
            <a:ext cx="2448000" cy="10156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ja-JP" altLang="en-US" sz="2000" dirty="0">
                <a:ln>
                  <a:solidFill>
                    <a:sysClr val="windowText" lastClr="000000"/>
                  </a:solidFill>
                </a:ln>
                <a:solidFill>
                  <a:schemeClr val="tx1"/>
                </a:solidFill>
                <a:latin typeface="メイリオ" panose="020B0604030504040204" pitchFamily="50" charset="-128"/>
                <a:ea typeface="メイリオ" panose="020B0604030504040204" pitchFamily="50" charset="-128"/>
              </a:rPr>
              <a:t>ワンストップ対応</a:t>
            </a:r>
            <a:endParaRPr lang="en-US" altLang="ja-JP" sz="2000" dirty="0">
              <a:ln>
                <a:solidFill>
                  <a:sysClr val="windowText" lastClr="000000"/>
                </a:solidFill>
              </a:ln>
              <a:solidFill>
                <a:schemeClr val="tx1"/>
              </a:solidFill>
              <a:latin typeface="メイリオ" panose="020B0604030504040204" pitchFamily="50" charset="-128"/>
              <a:ea typeface="メイリオ" panose="020B0604030504040204" pitchFamily="50" charset="-128"/>
            </a:endParaRPr>
          </a:p>
          <a:p>
            <a:pPr algn="ctr"/>
            <a:endParaRPr kumimoji="1" lang="en-US" altLang="ja-JP" sz="2000" dirty="0">
              <a:ln>
                <a:solidFill>
                  <a:sysClr val="windowText" lastClr="000000"/>
                </a:solidFill>
              </a:ln>
              <a:solidFill>
                <a:schemeClr val="tx1"/>
              </a:solidFill>
              <a:latin typeface="メイリオ" panose="020B0604030504040204" pitchFamily="50" charset="-128"/>
              <a:ea typeface="メイリオ" panose="020B0604030504040204" pitchFamily="50" charset="-128"/>
            </a:endParaRPr>
          </a:p>
          <a:p>
            <a:pPr algn="ctr"/>
            <a:r>
              <a:rPr kumimoji="1" lang="ja-JP" altLang="en-US" sz="2000" dirty="0">
                <a:ln>
                  <a:solidFill>
                    <a:sysClr val="windowText" lastClr="000000"/>
                  </a:solidFill>
                </a:ln>
                <a:solidFill>
                  <a:schemeClr val="tx1"/>
                </a:solidFill>
                <a:latin typeface="メイリオ" panose="020B0604030504040204" pitchFamily="50" charset="-128"/>
                <a:ea typeface="メイリオ" panose="020B0604030504040204" pitchFamily="50" charset="-128"/>
              </a:rPr>
              <a:t>常駐</a:t>
            </a:r>
            <a:r>
              <a:rPr kumimoji="1" lang="en-US" altLang="ja-JP" sz="2000" dirty="0">
                <a:ln>
                  <a:solidFill>
                    <a:sysClr val="windowText" lastClr="000000"/>
                  </a:solidFill>
                </a:ln>
                <a:solidFill>
                  <a:schemeClr val="tx1"/>
                </a:solidFill>
                <a:latin typeface="メイリオ" panose="020B0604030504040204" pitchFamily="50" charset="-128"/>
                <a:ea typeface="メイリオ" panose="020B0604030504040204" pitchFamily="50" charset="-128"/>
              </a:rPr>
              <a:t>/</a:t>
            </a:r>
            <a:r>
              <a:rPr kumimoji="1" lang="ja-JP" altLang="en-US" sz="2000" dirty="0">
                <a:ln>
                  <a:solidFill>
                    <a:sysClr val="windowText" lastClr="000000"/>
                  </a:solidFill>
                </a:ln>
                <a:solidFill>
                  <a:schemeClr val="tx1"/>
                </a:solidFill>
                <a:latin typeface="メイリオ" panose="020B0604030504040204" pitchFamily="50" charset="-128"/>
                <a:ea typeface="メイリオ" panose="020B0604030504040204" pitchFamily="50" charset="-128"/>
              </a:rPr>
              <a:t>受託</a:t>
            </a:r>
          </a:p>
        </p:txBody>
      </p:sp>
      <p:sp>
        <p:nvSpPr>
          <p:cNvPr id="58" name="矢印: 下カーブ 57">
            <a:extLst>
              <a:ext uri="{FF2B5EF4-FFF2-40B4-BE49-F238E27FC236}">
                <a16:creationId xmlns:a16="http://schemas.microsoft.com/office/drawing/2014/main" id="{98C2DAFC-16E2-4638-9293-6CA84F71BA21}"/>
              </a:ext>
            </a:extLst>
          </p:cNvPr>
          <p:cNvSpPr/>
          <p:nvPr/>
        </p:nvSpPr>
        <p:spPr>
          <a:xfrm rot="10800000">
            <a:off x="3310192" y="4581128"/>
            <a:ext cx="2448000" cy="707886"/>
          </a:xfrm>
          <a:prstGeom prst="curvedDownArrow">
            <a:avLst/>
          </a:prstGeom>
          <a:solidFill>
            <a:srgbClr val="FA5206">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kumimoji="1" lang="ja-JP" altLang="en-US">
              <a:solidFill>
                <a:srgbClr val="FA5206"/>
              </a:solidFill>
              <a:latin typeface="メイリオ" panose="020B0604030504040204" pitchFamily="50" charset="-128"/>
              <a:ea typeface="メイリオ" panose="020B0604030504040204" pitchFamily="50" charset="-128"/>
            </a:endParaRPr>
          </a:p>
        </p:txBody>
      </p:sp>
      <p:grpSp>
        <p:nvGrpSpPr>
          <p:cNvPr id="11" name="グループ化 10">
            <a:extLst>
              <a:ext uri="{FF2B5EF4-FFF2-40B4-BE49-F238E27FC236}">
                <a16:creationId xmlns:a16="http://schemas.microsoft.com/office/drawing/2014/main" id="{8417B849-19CF-4AA9-BB41-837F31FAF3C0}"/>
              </a:ext>
            </a:extLst>
          </p:cNvPr>
          <p:cNvGrpSpPr/>
          <p:nvPr/>
        </p:nvGrpSpPr>
        <p:grpSpPr>
          <a:xfrm>
            <a:off x="5974491" y="2852936"/>
            <a:ext cx="2701965" cy="3396404"/>
            <a:chOff x="6372200" y="2852936"/>
            <a:chExt cx="2701965" cy="3396404"/>
          </a:xfrm>
        </p:grpSpPr>
        <p:sp>
          <p:nvSpPr>
            <p:cNvPr id="59" name="正方形/長方形 58">
              <a:extLst>
                <a:ext uri="{FF2B5EF4-FFF2-40B4-BE49-F238E27FC236}">
                  <a16:creationId xmlns:a16="http://schemas.microsoft.com/office/drawing/2014/main" id="{A61AD72D-3D89-40C8-B727-85C8F294F8EC}"/>
                </a:ext>
              </a:extLst>
            </p:cNvPr>
            <p:cNvSpPr/>
            <p:nvPr/>
          </p:nvSpPr>
          <p:spPr>
            <a:xfrm>
              <a:off x="6372200" y="2852936"/>
              <a:ext cx="2701965" cy="7920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dirty="0">
                  <a:solidFill>
                    <a:schemeClr val="tx1"/>
                  </a:solidFill>
                  <a:latin typeface="メイリオ" panose="020B0604030504040204" pitchFamily="50" charset="-128"/>
                  <a:ea typeface="メイリオ" panose="020B0604030504040204" pitchFamily="50" charset="-128"/>
                </a:rPr>
                <a:t>運用・保守</a:t>
              </a:r>
            </a:p>
          </p:txBody>
        </p:sp>
        <p:sp>
          <p:nvSpPr>
            <p:cNvPr id="67" name="正方形/長方形 66">
              <a:extLst>
                <a:ext uri="{FF2B5EF4-FFF2-40B4-BE49-F238E27FC236}">
                  <a16:creationId xmlns:a16="http://schemas.microsoft.com/office/drawing/2014/main" id="{42BCE478-EAF2-4D51-82FC-FD1A113C2869}"/>
                </a:ext>
              </a:extLst>
            </p:cNvPr>
            <p:cNvSpPr/>
            <p:nvPr/>
          </p:nvSpPr>
          <p:spPr>
            <a:xfrm>
              <a:off x="6397844" y="3721041"/>
              <a:ext cx="2279192" cy="7920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dirty="0">
                  <a:solidFill>
                    <a:schemeClr val="tx1"/>
                  </a:solidFill>
                  <a:latin typeface="メイリオ" panose="020B0604030504040204" pitchFamily="50" charset="-128"/>
                  <a:ea typeface="メイリオ" panose="020B0604030504040204" pitchFamily="50" charset="-128"/>
                </a:rPr>
                <a:t>ヘルプデスク</a:t>
              </a:r>
              <a:endParaRPr kumimoji="1" lang="en-US" altLang="ja-JP" sz="2000" dirty="0">
                <a:solidFill>
                  <a:schemeClr val="tx1"/>
                </a:solidFill>
                <a:latin typeface="メイリオ" panose="020B0604030504040204" pitchFamily="50" charset="-128"/>
                <a:ea typeface="メイリオ" panose="020B0604030504040204" pitchFamily="50" charset="-128"/>
              </a:endParaRPr>
            </a:p>
          </p:txBody>
        </p:sp>
        <p:sp>
          <p:nvSpPr>
            <p:cNvPr id="68" name="正方形/長方形 67">
              <a:extLst>
                <a:ext uri="{FF2B5EF4-FFF2-40B4-BE49-F238E27FC236}">
                  <a16:creationId xmlns:a16="http://schemas.microsoft.com/office/drawing/2014/main" id="{7739508C-E77D-4114-9C30-71C18E0EDF5A}"/>
                </a:ext>
              </a:extLst>
            </p:cNvPr>
            <p:cNvSpPr/>
            <p:nvPr/>
          </p:nvSpPr>
          <p:spPr>
            <a:xfrm>
              <a:off x="6397844" y="4589146"/>
              <a:ext cx="2279192" cy="7920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2000" dirty="0">
                  <a:solidFill>
                    <a:schemeClr val="tx1"/>
                  </a:solidFill>
                  <a:latin typeface="メイリオ" panose="020B0604030504040204" pitchFamily="50" charset="-128"/>
                  <a:ea typeface="メイリオ" panose="020B0604030504040204" pitchFamily="50" charset="-128"/>
                </a:rPr>
                <a:t>IT</a:t>
              </a:r>
              <a:r>
                <a:rPr lang="ja-JP" altLang="en-US" sz="2000" dirty="0">
                  <a:solidFill>
                    <a:schemeClr val="tx1"/>
                  </a:solidFill>
                  <a:latin typeface="メイリオ" panose="020B0604030504040204" pitchFamily="50" charset="-128"/>
                  <a:ea typeface="メイリオ" panose="020B0604030504040204" pitchFamily="50" charset="-128"/>
                </a:rPr>
                <a:t>教育・サポート</a:t>
              </a:r>
              <a:endParaRPr kumimoji="1" lang="ja-JP" altLang="en-US" sz="2000" dirty="0">
                <a:solidFill>
                  <a:schemeClr val="tx1"/>
                </a:solidFill>
                <a:latin typeface="メイリオ" panose="020B0604030504040204" pitchFamily="50" charset="-128"/>
                <a:ea typeface="メイリオ" panose="020B0604030504040204" pitchFamily="50" charset="-128"/>
              </a:endParaRPr>
            </a:p>
          </p:txBody>
        </p:sp>
        <p:sp>
          <p:nvSpPr>
            <p:cNvPr id="69" name="正方形/長方形 68">
              <a:extLst>
                <a:ext uri="{FF2B5EF4-FFF2-40B4-BE49-F238E27FC236}">
                  <a16:creationId xmlns:a16="http://schemas.microsoft.com/office/drawing/2014/main" id="{93215142-EDA1-4D8D-8766-5B7B37754739}"/>
                </a:ext>
              </a:extLst>
            </p:cNvPr>
            <p:cNvSpPr/>
            <p:nvPr/>
          </p:nvSpPr>
          <p:spPr>
            <a:xfrm>
              <a:off x="6397844" y="5457252"/>
              <a:ext cx="2279192" cy="7920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dirty="0">
                  <a:solidFill>
                    <a:schemeClr val="tx1"/>
                  </a:solidFill>
                  <a:latin typeface="メイリオ" panose="020B0604030504040204" pitchFamily="50" charset="-128"/>
                  <a:ea typeface="メイリオ" panose="020B0604030504040204" pitchFamily="50" charset="-128"/>
                </a:rPr>
                <a:t>改善</a:t>
              </a:r>
            </a:p>
          </p:txBody>
        </p:sp>
      </p:grpSp>
      <p:sp>
        <p:nvSpPr>
          <p:cNvPr id="16" name="正方形/長方形 15">
            <a:extLst>
              <a:ext uri="{FF2B5EF4-FFF2-40B4-BE49-F238E27FC236}">
                <a16:creationId xmlns:a16="http://schemas.microsoft.com/office/drawing/2014/main" id="{5E4E510F-C66B-4B51-BDF1-0994AE8DDD13}"/>
              </a:ext>
            </a:extLst>
          </p:cNvPr>
          <p:cNvSpPr/>
          <p:nvPr/>
        </p:nvSpPr>
        <p:spPr>
          <a:xfrm>
            <a:off x="111296" y="1052736"/>
            <a:ext cx="8909081" cy="5660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i="0" u="none" strike="noStrike" kern="1200" cap="none" spc="150" normalizeH="0" baseline="0" noProof="0" dirty="0">
                <a:ln w="11430"/>
                <a:solidFill>
                  <a:schemeClr val="tx1"/>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＜高品質のＩＴソリューションをワンストップでご提供＞</a:t>
            </a:r>
            <a:endParaRPr kumimoji="1" lang="ja-JP" altLang="en-US" sz="2400" dirty="0">
              <a:solidFill>
                <a:schemeClr val="tx1"/>
              </a:solidFill>
              <a:latin typeface="メイリオ" panose="020B0604030504040204" pitchFamily="50" charset="-128"/>
              <a:ea typeface="メイリオ" panose="020B0604030504040204" pitchFamily="50" charset="-128"/>
            </a:endParaRPr>
          </a:p>
        </p:txBody>
      </p:sp>
      <p:grpSp>
        <p:nvGrpSpPr>
          <p:cNvPr id="13" name="グループ化 12">
            <a:extLst>
              <a:ext uri="{FF2B5EF4-FFF2-40B4-BE49-F238E27FC236}">
                <a16:creationId xmlns:a16="http://schemas.microsoft.com/office/drawing/2014/main" id="{70D16766-37AF-4A55-8CEF-BFEBE8A50F65}"/>
              </a:ext>
            </a:extLst>
          </p:cNvPr>
          <p:cNvGrpSpPr/>
          <p:nvPr/>
        </p:nvGrpSpPr>
        <p:grpSpPr>
          <a:xfrm>
            <a:off x="357867" y="2852936"/>
            <a:ext cx="2701965" cy="3396404"/>
            <a:chOff x="357867" y="2852936"/>
            <a:chExt cx="2701965" cy="3396404"/>
          </a:xfrm>
        </p:grpSpPr>
        <p:sp>
          <p:nvSpPr>
            <p:cNvPr id="12" name="正方形/長方形 11">
              <a:extLst>
                <a:ext uri="{FF2B5EF4-FFF2-40B4-BE49-F238E27FC236}">
                  <a16:creationId xmlns:a16="http://schemas.microsoft.com/office/drawing/2014/main" id="{74B46E46-D8DD-4F3E-8E5D-B962F2B44990}"/>
                </a:ext>
              </a:extLst>
            </p:cNvPr>
            <p:cNvSpPr/>
            <p:nvPr/>
          </p:nvSpPr>
          <p:spPr>
            <a:xfrm>
              <a:off x="357867" y="2852936"/>
              <a:ext cx="2701965" cy="7920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dirty="0">
                  <a:solidFill>
                    <a:schemeClr val="tx1"/>
                  </a:solidFill>
                  <a:latin typeface="メイリオ" panose="020B0604030504040204" pitchFamily="50" charset="-128"/>
                  <a:ea typeface="メイリオ" panose="020B0604030504040204" pitchFamily="50" charset="-128"/>
                </a:rPr>
                <a:t>コンサル・要件定義</a:t>
              </a:r>
            </a:p>
          </p:txBody>
        </p:sp>
        <p:sp>
          <p:nvSpPr>
            <p:cNvPr id="47" name="正方形/長方形 46">
              <a:extLst>
                <a:ext uri="{FF2B5EF4-FFF2-40B4-BE49-F238E27FC236}">
                  <a16:creationId xmlns:a16="http://schemas.microsoft.com/office/drawing/2014/main" id="{4BFA4860-8F4B-4D9E-86D1-755CE729511A}"/>
                </a:ext>
              </a:extLst>
            </p:cNvPr>
            <p:cNvSpPr/>
            <p:nvPr/>
          </p:nvSpPr>
          <p:spPr>
            <a:xfrm>
              <a:off x="357867" y="4155094"/>
              <a:ext cx="2279192" cy="7920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dirty="0">
                  <a:solidFill>
                    <a:schemeClr val="tx1"/>
                  </a:solidFill>
                  <a:latin typeface="メイリオ" panose="020B0604030504040204" pitchFamily="50" charset="-128"/>
                  <a:ea typeface="メイリオ" panose="020B0604030504040204" pitchFamily="50" charset="-128"/>
                </a:rPr>
                <a:t>設計</a:t>
              </a:r>
              <a:endParaRPr kumimoji="1" lang="en-US" altLang="ja-JP" sz="2000" dirty="0">
                <a:solidFill>
                  <a:schemeClr val="tx1"/>
                </a:solidFill>
                <a:latin typeface="メイリオ" panose="020B0604030504040204" pitchFamily="50" charset="-128"/>
                <a:ea typeface="メイリオ" panose="020B0604030504040204" pitchFamily="50" charset="-128"/>
              </a:endParaRPr>
            </a:p>
          </p:txBody>
        </p:sp>
        <p:sp>
          <p:nvSpPr>
            <p:cNvPr id="50" name="正方形/長方形 49">
              <a:extLst>
                <a:ext uri="{FF2B5EF4-FFF2-40B4-BE49-F238E27FC236}">
                  <a16:creationId xmlns:a16="http://schemas.microsoft.com/office/drawing/2014/main" id="{AE44DE5D-CF1E-4F02-A9CC-C086C3A03A85}"/>
                </a:ext>
              </a:extLst>
            </p:cNvPr>
            <p:cNvSpPr/>
            <p:nvPr/>
          </p:nvSpPr>
          <p:spPr>
            <a:xfrm>
              <a:off x="357867" y="4806173"/>
              <a:ext cx="2279192" cy="7920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dirty="0">
                  <a:solidFill>
                    <a:schemeClr val="tx1"/>
                  </a:solidFill>
                  <a:latin typeface="メイリオ" panose="020B0604030504040204" pitchFamily="50" charset="-128"/>
                  <a:ea typeface="メイリオ" panose="020B0604030504040204" pitchFamily="50" charset="-128"/>
                </a:rPr>
                <a:t>構築・開発</a:t>
              </a:r>
            </a:p>
          </p:txBody>
        </p:sp>
        <p:sp>
          <p:nvSpPr>
            <p:cNvPr id="53" name="正方形/長方形 52">
              <a:extLst>
                <a:ext uri="{FF2B5EF4-FFF2-40B4-BE49-F238E27FC236}">
                  <a16:creationId xmlns:a16="http://schemas.microsoft.com/office/drawing/2014/main" id="{CA37B99F-9101-4A8D-8B8F-BEC21A0B2374}"/>
                </a:ext>
              </a:extLst>
            </p:cNvPr>
            <p:cNvSpPr/>
            <p:nvPr/>
          </p:nvSpPr>
          <p:spPr>
            <a:xfrm>
              <a:off x="357867" y="5457252"/>
              <a:ext cx="2701964" cy="7920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dirty="0">
                  <a:solidFill>
                    <a:schemeClr val="tx1"/>
                  </a:solidFill>
                  <a:latin typeface="メイリオ" panose="020B0604030504040204" pitchFamily="50" charset="-128"/>
                  <a:ea typeface="メイリオ" panose="020B0604030504040204" pitchFamily="50" charset="-128"/>
                </a:rPr>
                <a:t>現地対応・</a:t>
              </a:r>
              <a:r>
                <a:rPr lang="en-US" altLang="ja-JP" sz="2000" dirty="0">
                  <a:solidFill>
                    <a:schemeClr val="tx1"/>
                  </a:solidFill>
                  <a:latin typeface="メイリオ" panose="020B0604030504040204" pitchFamily="50" charset="-128"/>
                  <a:ea typeface="メイリオ" panose="020B0604030504040204" pitchFamily="50" charset="-128"/>
                </a:rPr>
                <a:t>NW</a:t>
              </a:r>
              <a:r>
                <a:rPr lang="ja-JP" altLang="en-US" sz="2000" dirty="0">
                  <a:solidFill>
                    <a:schemeClr val="tx1"/>
                  </a:solidFill>
                  <a:latin typeface="メイリオ" panose="020B0604030504040204" pitchFamily="50" charset="-128"/>
                  <a:ea typeface="メイリオ" panose="020B0604030504040204" pitchFamily="50" charset="-128"/>
                </a:rPr>
                <a:t>工事</a:t>
              </a:r>
              <a:endParaRPr kumimoji="1" lang="ja-JP" altLang="en-US" sz="2000" dirty="0">
                <a:solidFill>
                  <a:schemeClr val="tx1"/>
                </a:solidFill>
                <a:latin typeface="メイリオ" panose="020B0604030504040204" pitchFamily="50" charset="-128"/>
                <a:ea typeface="メイリオ" panose="020B0604030504040204" pitchFamily="50" charset="-128"/>
              </a:endParaRPr>
            </a:p>
          </p:txBody>
        </p:sp>
        <p:sp>
          <p:nvSpPr>
            <p:cNvPr id="34" name="正方形/長方形 33">
              <a:extLst>
                <a:ext uri="{FF2B5EF4-FFF2-40B4-BE49-F238E27FC236}">
                  <a16:creationId xmlns:a16="http://schemas.microsoft.com/office/drawing/2014/main" id="{5DA8AA68-AF42-4FBA-9946-D82BF54050A3}"/>
                </a:ext>
              </a:extLst>
            </p:cNvPr>
            <p:cNvSpPr/>
            <p:nvPr/>
          </p:nvSpPr>
          <p:spPr>
            <a:xfrm>
              <a:off x="357867" y="3504015"/>
              <a:ext cx="2701965" cy="7920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dirty="0">
                  <a:solidFill>
                    <a:schemeClr val="tx1"/>
                  </a:solidFill>
                  <a:latin typeface="メイリオ" panose="020B0604030504040204" pitchFamily="50" charset="-128"/>
                  <a:ea typeface="メイリオ" panose="020B0604030504040204" pitchFamily="50" charset="-128"/>
                </a:rPr>
                <a:t>機器調達</a:t>
              </a:r>
              <a:endParaRPr kumimoji="1" lang="ja-JP" altLang="en-US" sz="2000" dirty="0">
                <a:solidFill>
                  <a:schemeClr val="tx1"/>
                </a:solidFill>
                <a:latin typeface="メイリオ" panose="020B0604030504040204" pitchFamily="50" charset="-128"/>
                <a:ea typeface="メイリオ" panose="020B0604030504040204" pitchFamily="50" charset="-128"/>
              </a:endParaRPr>
            </a:p>
          </p:txBody>
        </p:sp>
      </p:grpSp>
    </p:spTree>
    <p:extLst>
      <p:ext uri="{BB962C8B-B14F-4D97-AF65-F5344CB8AC3E}">
        <p14:creationId xmlns:p14="http://schemas.microsoft.com/office/powerpoint/2010/main" val="1928062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a:extLst>
              <a:ext uri="{FF2B5EF4-FFF2-40B4-BE49-F238E27FC236}">
                <a16:creationId xmlns:a16="http://schemas.microsoft.com/office/drawing/2014/main" id="{855BEBAD-589E-4FF1-A2E5-55417BFBE30D}"/>
              </a:ext>
            </a:extLst>
          </p:cNvPr>
          <p:cNvSpPr/>
          <p:nvPr/>
        </p:nvSpPr>
        <p:spPr>
          <a:xfrm>
            <a:off x="171259" y="375047"/>
            <a:ext cx="9084501" cy="523220"/>
          </a:xfrm>
          <a:prstGeom prst="rect">
            <a:avLst/>
          </a:prstGeom>
          <a:noFill/>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marL="0" marR="0" lvl="0" indent="0" defTabSz="914400" rtl="0" eaLnBrk="1" fontAlgn="base" latinLnBrk="0" hangingPunct="1">
              <a:lnSpc>
                <a:spcPct val="100000"/>
              </a:lnSpc>
              <a:spcBef>
                <a:spcPct val="0"/>
              </a:spcBef>
              <a:spcAft>
                <a:spcPct val="0"/>
              </a:spcAft>
              <a:buClr>
                <a:srgbClr val="01268D"/>
              </a:buClr>
              <a:buSzTx/>
              <a:buFontTx/>
              <a:buNone/>
              <a:tabLst/>
              <a:defRPr/>
            </a:pPr>
            <a:r>
              <a:rPr lang="en-US" altLang="ja-JP" sz="2800" b="1" spc="150" dirty="0">
                <a:ln w="1143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SaaS</a:t>
            </a:r>
            <a:r>
              <a:rPr lang="ja-JP" altLang="en-US" sz="2800" b="1" spc="150" dirty="0">
                <a:ln w="1143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・パッケージ（一例）</a:t>
            </a:r>
            <a:endParaRPr kumimoji="1" lang="ja-JP" altLang="en-US" sz="2800" b="1" i="0" u="none" strike="noStrike" kern="1200" cap="none" spc="150" normalizeH="0" baseline="0" noProof="0" dirty="0">
              <a:ln w="11430"/>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9" name="Rectangle 5">
            <a:extLst>
              <a:ext uri="{FF2B5EF4-FFF2-40B4-BE49-F238E27FC236}">
                <a16:creationId xmlns:a16="http://schemas.microsoft.com/office/drawing/2014/main" id="{E8D59E74-869F-44CD-AE9F-13215258B6C3}"/>
              </a:ext>
            </a:extLst>
          </p:cNvPr>
          <p:cNvSpPr>
            <a:spLocks noChangeArrowheads="1"/>
          </p:cNvSpPr>
          <p:nvPr/>
        </p:nvSpPr>
        <p:spPr bwMode="auto">
          <a:xfrm>
            <a:off x="2867510" y="2461362"/>
            <a:ext cx="5520913" cy="1111654"/>
          </a:xfrm>
          <a:prstGeom prst="rect">
            <a:avLst/>
          </a:prstGeom>
          <a:noFill/>
          <a:ln>
            <a:noFill/>
            <a:headEnd/>
            <a:tailEnd/>
          </a:ln>
          <a:effectLst/>
        </p:spPr>
        <p:style>
          <a:lnRef idx="1">
            <a:schemeClr val="accent4"/>
          </a:lnRef>
          <a:fillRef idx="2">
            <a:schemeClr val="accent4"/>
          </a:fillRef>
          <a:effectRef idx="1">
            <a:schemeClr val="accent4"/>
          </a:effectRef>
          <a:fontRef idx="minor">
            <a:schemeClr val="dk1"/>
          </a:fontRef>
        </p:style>
        <p:txBody>
          <a:bodyPr wrap="square" anchor="ctr"/>
          <a:lstStyle/>
          <a:p>
            <a:r>
              <a:rPr lang="ja-JP" altLang="en-US" sz="105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プロジェクト管理に最適な勤怠管理システム「</a:t>
            </a:r>
            <a:r>
              <a:rPr lang="en-US" altLang="ja-JP" sz="105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REPPES(</a:t>
            </a:r>
            <a:r>
              <a:rPr lang="ja-JP" altLang="en-US" sz="105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リップス</a:t>
            </a:r>
            <a:r>
              <a:rPr lang="en-US" altLang="ja-JP" sz="105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for D</a:t>
            </a:r>
            <a:r>
              <a:rPr lang="ja-JP" altLang="en-US" sz="105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p>
          <a:p>
            <a:r>
              <a:rPr lang="ja-JP" altLang="en-US" sz="105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出退勤管理情報と合わせて各プロジェクトの作業時間を登録できます。</a:t>
            </a:r>
            <a:endParaRPr lang="en-US" altLang="ja-JP" sz="105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05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また、管理者向けの</a:t>
            </a:r>
            <a:r>
              <a:rPr lang="en-US" altLang="ja-JP" sz="105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2</a:t>
            </a:r>
            <a:r>
              <a:rPr lang="ja-JP" altLang="en-US" sz="105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種類の画面により</a:t>
            </a:r>
            <a:endParaRPr lang="en-US" altLang="ja-JP" sz="105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05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プロジェクト・工数管理が簡単に行えます。</a:t>
            </a:r>
            <a:endParaRPr lang="en-US" altLang="ja-JP" sz="9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10" name="グループ化 9">
            <a:extLst>
              <a:ext uri="{FF2B5EF4-FFF2-40B4-BE49-F238E27FC236}">
                <a16:creationId xmlns:a16="http://schemas.microsoft.com/office/drawing/2014/main" id="{FF4C95A4-4EC8-4781-8541-AED282C72245}"/>
              </a:ext>
            </a:extLst>
          </p:cNvPr>
          <p:cNvGrpSpPr/>
          <p:nvPr/>
        </p:nvGrpSpPr>
        <p:grpSpPr>
          <a:xfrm>
            <a:off x="647611" y="2656170"/>
            <a:ext cx="2078213" cy="793968"/>
            <a:chOff x="29713" y="5976990"/>
            <a:chExt cx="1950790" cy="607784"/>
          </a:xfrm>
        </p:grpSpPr>
        <p:pic>
          <p:nvPicPr>
            <p:cNvPr id="11" name="Picture 2" descr="C:\Users\maryuu-ogura\Desktop\REPPESロゴ\REPPESロゴ_透過.png">
              <a:extLst>
                <a:ext uri="{FF2B5EF4-FFF2-40B4-BE49-F238E27FC236}">
                  <a16:creationId xmlns:a16="http://schemas.microsoft.com/office/drawing/2014/main" id="{9F560200-C347-4A7F-B8CE-8D2B581C8A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3" y="5976990"/>
              <a:ext cx="1950790" cy="572449"/>
            </a:xfrm>
            <a:prstGeom prst="rect">
              <a:avLst/>
            </a:prstGeom>
            <a:solidFill>
              <a:schemeClr val="bg1"/>
            </a:solidFill>
            <a:ln w="82550" cmpd="thinThick">
              <a:solidFill>
                <a:srgbClr val="FC6204"/>
              </a:solidFill>
            </a:ln>
          </p:spPr>
        </p:pic>
        <p:sp>
          <p:nvSpPr>
            <p:cNvPr id="12" name="テキスト ボックス 11">
              <a:extLst>
                <a:ext uri="{FF2B5EF4-FFF2-40B4-BE49-F238E27FC236}">
                  <a16:creationId xmlns:a16="http://schemas.microsoft.com/office/drawing/2014/main" id="{887DE9D4-4BD6-4E73-BA50-D472A044B650}"/>
                </a:ext>
              </a:extLst>
            </p:cNvPr>
            <p:cNvSpPr txBox="1"/>
            <p:nvPr/>
          </p:nvSpPr>
          <p:spPr>
            <a:xfrm>
              <a:off x="576626" y="6390401"/>
              <a:ext cx="1240115" cy="194373"/>
            </a:xfrm>
            <a:prstGeom prst="rect">
              <a:avLst/>
            </a:prstGeom>
            <a:noFill/>
            <a:ln w="50800" cmpd="thinThick">
              <a:noFill/>
            </a:ln>
          </p:spPr>
          <p:txBody>
            <a:bodyPr wrap="square" rtlCol="0">
              <a:spAutoFit/>
            </a:bodyPr>
            <a:lstStyle/>
            <a:p>
              <a:r>
                <a:rPr lang="ja-JP" altLang="en-US" sz="1050" b="1" dirty="0">
                  <a:ln>
                    <a:solidFill>
                      <a:srgbClr val="FF883F"/>
                    </a:solidFill>
                  </a:ln>
                  <a:solidFill>
                    <a:srgbClr val="FC6E04"/>
                  </a:solidFill>
                  <a:latin typeface="メイリオ" panose="020B0604030504040204" pitchFamily="50" charset="-128"/>
                  <a:ea typeface="メイリオ" panose="020B0604030504040204" pitchFamily="50" charset="-128"/>
                  <a:cs typeface="メイリオ" panose="020B0604030504040204" pitchFamily="50" charset="-128"/>
                </a:rPr>
                <a:t>リップス</a:t>
              </a:r>
            </a:p>
          </p:txBody>
        </p:sp>
      </p:grpSp>
      <p:sp>
        <p:nvSpPr>
          <p:cNvPr id="13" name="正方形/長方形 12">
            <a:extLst>
              <a:ext uri="{FF2B5EF4-FFF2-40B4-BE49-F238E27FC236}">
                <a16:creationId xmlns:a16="http://schemas.microsoft.com/office/drawing/2014/main" id="{1951D244-0C7C-4ED3-B205-0B20204E317F}"/>
              </a:ext>
            </a:extLst>
          </p:cNvPr>
          <p:cNvSpPr/>
          <p:nvPr/>
        </p:nvSpPr>
        <p:spPr>
          <a:xfrm>
            <a:off x="472940" y="2407049"/>
            <a:ext cx="8098382" cy="1269141"/>
          </a:xfrm>
          <a:prstGeom prst="rect">
            <a:avLst/>
          </a:prstGeom>
          <a:noFill/>
          <a:ln w="127000" cmpd="thinThick">
            <a:solidFill>
              <a:srgbClr val="FE80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latin typeface="メイリオ" panose="020B0604030504040204" pitchFamily="50" charset="-128"/>
              <a:ea typeface="メイリオ" panose="020B0604030504040204" pitchFamily="50" charset="-128"/>
            </a:endParaRPr>
          </a:p>
        </p:txBody>
      </p:sp>
      <p:sp>
        <p:nvSpPr>
          <p:cNvPr id="14" name="正方形/長方形 13">
            <a:extLst>
              <a:ext uri="{FF2B5EF4-FFF2-40B4-BE49-F238E27FC236}">
                <a16:creationId xmlns:a16="http://schemas.microsoft.com/office/drawing/2014/main" id="{30245D49-0E88-491E-A2BC-E80EBC05984B}"/>
              </a:ext>
            </a:extLst>
          </p:cNvPr>
          <p:cNvSpPr/>
          <p:nvPr/>
        </p:nvSpPr>
        <p:spPr>
          <a:xfrm>
            <a:off x="483473" y="3812964"/>
            <a:ext cx="8098381" cy="1269141"/>
          </a:xfrm>
          <a:prstGeom prst="rect">
            <a:avLst/>
          </a:prstGeom>
          <a:noFill/>
          <a:ln w="127000" cmpd="dbl">
            <a:solidFill>
              <a:srgbClr val="1D45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latin typeface="メイリオ" panose="020B0604030504040204" pitchFamily="50" charset="-128"/>
              <a:ea typeface="メイリオ" panose="020B0604030504040204" pitchFamily="50" charset="-128"/>
            </a:endParaRPr>
          </a:p>
        </p:txBody>
      </p:sp>
      <p:sp>
        <p:nvSpPr>
          <p:cNvPr id="15" name="正方形/長方形 14">
            <a:extLst>
              <a:ext uri="{FF2B5EF4-FFF2-40B4-BE49-F238E27FC236}">
                <a16:creationId xmlns:a16="http://schemas.microsoft.com/office/drawing/2014/main" id="{5A58E593-C4F0-46E8-8AFE-A4A3D1ED4F3D}"/>
              </a:ext>
            </a:extLst>
          </p:cNvPr>
          <p:cNvSpPr/>
          <p:nvPr/>
        </p:nvSpPr>
        <p:spPr>
          <a:xfrm>
            <a:off x="2877859" y="4149080"/>
            <a:ext cx="5510563" cy="577081"/>
          </a:xfrm>
          <a:prstGeom prst="rect">
            <a:avLst/>
          </a:prstGeom>
        </p:spPr>
        <p:txBody>
          <a:bodyPr wrap="square">
            <a:spAutoFit/>
          </a:bodyPr>
          <a:lstStyle/>
          <a:p>
            <a:r>
              <a:rPr lang="zh-TW" altLang="en-US" sz="1050" b="1" dirty="0">
                <a:latin typeface="メイリオ" panose="020B0604030504040204" pitchFamily="50" charset="-128"/>
                <a:ea typeface="メイリオ" panose="020B0604030504040204" pitchFamily="50" charset="-128"/>
                <a:cs typeface="Meiryo UI" panose="020B0604030504040204" pitchFamily="50" charset="-128"/>
              </a:rPr>
              <a:t>高校生</a:t>
            </a:r>
            <a:r>
              <a:rPr lang="ja-JP" altLang="en-US" sz="1050" b="1" dirty="0">
                <a:latin typeface="メイリオ" panose="020B0604030504040204" pitchFamily="50" charset="-128"/>
                <a:ea typeface="メイリオ" panose="020B0604030504040204" pitchFamily="50" charset="-128"/>
                <a:cs typeface="Meiryo UI" panose="020B0604030504040204" pitchFamily="50" charset="-128"/>
              </a:rPr>
              <a:t>　</a:t>
            </a:r>
            <a:r>
              <a:rPr lang="en-US" altLang="ja-JP" sz="1050" b="1" dirty="0">
                <a:latin typeface="メイリオ" panose="020B0604030504040204" pitchFamily="50" charset="-128"/>
                <a:ea typeface="メイリオ" panose="020B0604030504040204" pitchFamily="50" charset="-128"/>
                <a:cs typeface="Meiryo UI" panose="020B0604030504040204" pitchFamily="50" charset="-128"/>
              </a:rPr>
              <a:t>×</a:t>
            </a:r>
            <a:r>
              <a:rPr lang="ja-JP" altLang="en-US" sz="1050" b="1" dirty="0">
                <a:latin typeface="メイリオ" panose="020B0604030504040204" pitchFamily="50" charset="-128"/>
                <a:ea typeface="メイリオ" panose="020B0604030504040204" pitchFamily="50" charset="-128"/>
                <a:cs typeface="Meiryo UI" panose="020B0604030504040204" pitchFamily="50" charset="-128"/>
              </a:rPr>
              <a:t>　</a:t>
            </a:r>
            <a:r>
              <a:rPr lang="zh-TW" altLang="en-US" sz="1050" b="1" dirty="0">
                <a:latin typeface="メイリオ" panose="020B0604030504040204" pitchFamily="50" charset="-128"/>
                <a:ea typeface="メイリオ" panose="020B0604030504040204" pitchFamily="50" charset="-128"/>
                <a:cs typeface="Meiryo UI" panose="020B0604030504040204" pitchFamily="50" charset="-128"/>
              </a:rPr>
              <a:t>ＩＴ企業</a:t>
            </a:r>
            <a:r>
              <a:rPr lang="ja-JP" altLang="en-US" sz="1050" b="1" dirty="0">
                <a:latin typeface="メイリオ" panose="020B0604030504040204" pitchFamily="50" charset="-128"/>
                <a:ea typeface="メイリオ" panose="020B0604030504040204" pitchFamily="50" charset="-128"/>
                <a:cs typeface="Meiryo UI" panose="020B0604030504040204" pitchFamily="50" charset="-128"/>
              </a:rPr>
              <a:t>「ナブかつ」</a:t>
            </a:r>
            <a:endParaRPr lang="en-US" altLang="ja-JP" sz="1050" b="1" dirty="0">
              <a:latin typeface="メイリオ" panose="020B0604030504040204" pitchFamily="50" charset="-128"/>
              <a:ea typeface="メイリオ" panose="020B0604030504040204" pitchFamily="50" charset="-128"/>
              <a:cs typeface="Meiryo UI" panose="020B0604030504040204" pitchFamily="50" charset="-128"/>
            </a:endParaRPr>
          </a:p>
          <a:p>
            <a:r>
              <a:rPr lang="en-US" altLang="ja-JP" sz="1050" b="1" dirty="0">
                <a:latin typeface="メイリオ" panose="020B0604030504040204" pitchFamily="50" charset="-128"/>
                <a:ea typeface="メイリオ" panose="020B0604030504040204" pitchFamily="50" charset="-128"/>
                <a:cs typeface="Meiryo UI" panose="020B0604030504040204" pitchFamily="50" charset="-128"/>
              </a:rPr>
              <a:t>IT</a:t>
            </a:r>
            <a:r>
              <a:rPr lang="ja-JP" altLang="en-US" sz="1050" b="1" dirty="0">
                <a:latin typeface="メイリオ" panose="020B0604030504040204" pitchFamily="50" charset="-128"/>
                <a:ea typeface="メイリオ" panose="020B0604030504040204" pitchFamily="50" charset="-128"/>
                <a:cs typeface="Meiryo UI" panose="020B0604030504040204" pitchFamily="50" charset="-128"/>
              </a:rPr>
              <a:t>企業に関心のある高校生が地元で働ける採用支援サイト！</a:t>
            </a:r>
            <a:endParaRPr lang="en-US" altLang="ja-JP" sz="1050" b="1" dirty="0">
              <a:latin typeface="メイリオ" panose="020B0604030504040204" pitchFamily="50" charset="-128"/>
              <a:ea typeface="メイリオ" panose="020B0604030504040204" pitchFamily="50" charset="-128"/>
              <a:cs typeface="Meiryo UI" panose="020B0604030504040204" pitchFamily="50" charset="-128"/>
            </a:endParaRPr>
          </a:p>
          <a:p>
            <a:r>
              <a:rPr lang="ja-JP" altLang="en-US" sz="1050" b="1" dirty="0">
                <a:latin typeface="メイリオ" panose="020B0604030504040204" pitchFamily="50" charset="-128"/>
                <a:ea typeface="メイリオ" panose="020B0604030504040204" pitchFamily="50" charset="-128"/>
                <a:cs typeface="Meiryo UI" panose="020B0604030504040204" pitchFamily="50" charset="-128"/>
              </a:rPr>
              <a:t>「高校生」と「</a:t>
            </a:r>
            <a:r>
              <a:rPr lang="en-US" altLang="ja-JP" sz="1050" b="1" dirty="0">
                <a:latin typeface="メイリオ" panose="020B0604030504040204" pitchFamily="50" charset="-128"/>
                <a:ea typeface="メイリオ" panose="020B0604030504040204" pitchFamily="50" charset="-128"/>
                <a:cs typeface="Meiryo UI" panose="020B0604030504040204" pitchFamily="50" charset="-128"/>
              </a:rPr>
              <a:t>IT</a:t>
            </a:r>
            <a:r>
              <a:rPr lang="ja-JP" altLang="en-US" sz="1050" b="1" dirty="0">
                <a:latin typeface="メイリオ" panose="020B0604030504040204" pitchFamily="50" charset="-128"/>
                <a:ea typeface="メイリオ" panose="020B0604030504040204" pitchFamily="50" charset="-128"/>
                <a:cs typeface="Meiryo UI" panose="020B0604030504040204" pitchFamily="50" charset="-128"/>
              </a:rPr>
              <a:t>企業」、それぞれの就活を応援するサービスです。</a:t>
            </a:r>
            <a:endParaRPr lang="en-US" altLang="ja-JP" sz="900" b="1" dirty="0">
              <a:latin typeface="メイリオ" panose="020B0604030504040204" pitchFamily="50" charset="-128"/>
              <a:ea typeface="メイリオ" panose="020B0604030504040204" pitchFamily="50" charset="-128"/>
              <a:cs typeface="Meiryo UI" panose="020B0604030504040204" pitchFamily="50" charset="-128"/>
            </a:endParaRPr>
          </a:p>
        </p:txBody>
      </p:sp>
      <p:grpSp>
        <p:nvGrpSpPr>
          <p:cNvPr id="18" name="グループ化 17">
            <a:extLst>
              <a:ext uri="{FF2B5EF4-FFF2-40B4-BE49-F238E27FC236}">
                <a16:creationId xmlns:a16="http://schemas.microsoft.com/office/drawing/2014/main" id="{5E95D28E-F802-4E1B-AE0F-9A6D2F937C3E}"/>
              </a:ext>
            </a:extLst>
          </p:cNvPr>
          <p:cNvGrpSpPr/>
          <p:nvPr/>
        </p:nvGrpSpPr>
        <p:grpSpPr>
          <a:xfrm>
            <a:off x="604561" y="4046566"/>
            <a:ext cx="2119705" cy="801938"/>
            <a:chOff x="234062" y="3140830"/>
            <a:chExt cx="2826273" cy="1069251"/>
          </a:xfrm>
        </p:grpSpPr>
        <p:pic>
          <p:nvPicPr>
            <p:cNvPr id="19" name="Picture 3" descr="C:\Users\chisa.kobayashi\Desktop\ナブかつ（200_75）.jpg">
              <a:extLst>
                <a:ext uri="{FF2B5EF4-FFF2-40B4-BE49-F238E27FC236}">
                  <a16:creationId xmlns:a16="http://schemas.microsoft.com/office/drawing/2014/main" id="{0BDE271D-C609-4CED-A4B2-50B6A8FCA1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6361" y="3156342"/>
              <a:ext cx="2797454" cy="1037072"/>
            </a:xfrm>
            <a:prstGeom prst="rect">
              <a:avLst/>
            </a:prstGeom>
            <a:noFill/>
            <a:extLst>
              <a:ext uri="{909E8E84-426E-40DD-AFC4-6F175D3DCCD1}">
                <a14:hiddenFill xmlns:a14="http://schemas.microsoft.com/office/drawing/2010/main">
                  <a:solidFill>
                    <a:srgbClr val="FFFFFF"/>
                  </a:solidFill>
                </a14:hiddenFill>
              </a:ext>
            </a:extLst>
          </p:spPr>
        </p:pic>
        <p:sp>
          <p:nvSpPr>
            <p:cNvPr id="20" name="正方形/長方形 19">
              <a:extLst>
                <a:ext uri="{FF2B5EF4-FFF2-40B4-BE49-F238E27FC236}">
                  <a16:creationId xmlns:a16="http://schemas.microsoft.com/office/drawing/2014/main" id="{3D9C981C-9890-41E4-B319-23143AADA9BB}"/>
                </a:ext>
              </a:extLst>
            </p:cNvPr>
            <p:cNvSpPr/>
            <p:nvPr/>
          </p:nvSpPr>
          <p:spPr>
            <a:xfrm>
              <a:off x="234062" y="3140830"/>
              <a:ext cx="2826273" cy="1069251"/>
            </a:xfrm>
            <a:prstGeom prst="rect">
              <a:avLst/>
            </a:prstGeom>
            <a:noFill/>
            <a:ln w="76200" cmpd="dbl">
              <a:solidFill>
                <a:srgbClr val="1D45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latin typeface="メイリオ" panose="020B0604030504040204" pitchFamily="50" charset="-128"/>
                <a:ea typeface="メイリオ" panose="020B0604030504040204" pitchFamily="50" charset="-128"/>
              </a:endParaRPr>
            </a:p>
          </p:txBody>
        </p:sp>
      </p:grpSp>
      <p:sp>
        <p:nvSpPr>
          <p:cNvPr id="21" name="正方形/長方形 20">
            <a:extLst>
              <a:ext uri="{FF2B5EF4-FFF2-40B4-BE49-F238E27FC236}">
                <a16:creationId xmlns:a16="http://schemas.microsoft.com/office/drawing/2014/main" id="{2940431C-B153-4B74-AA60-10560BB9E941}"/>
              </a:ext>
            </a:extLst>
          </p:cNvPr>
          <p:cNvSpPr/>
          <p:nvPr/>
        </p:nvSpPr>
        <p:spPr>
          <a:xfrm>
            <a:off x="483474" y="5233885"/>
            <a:ext cx="8087848" cy="1269141"/>
          </a:xfrm>
          <a:prstGeom prst="rect">
            <a:avLst/>
          </a:prstGeom>
          <a:noFill/>
          <a:ln w="127000" cmpd="thickThin">
            <a:solidFill>
              <a:srgbClr val="27D7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latin typeface="メイリオ" panose="020B0604030504040204" pitchFamily="50" charset="-128"/>
              <a:ea typeface="メイリオ" panose="020B0604030504040204" pitchFamily="50" charset="-128"/>
            </a:endParaRPr>
          </a:p>
        </p:txBody>
      </p:sp>
      <p:sp>
        <p:nvSpPr>
          <p:cNvPr id="22" name="正方形/長方形 21">
            <a:extLst>
              <a:ext uri="{FF2B5EF4-FFF2-40B4-BE49-F238E27FC236}">
                <a16:creationId xmlns:a16="http://schemas.microsoft.com/office/drawing/2014/main" id="{E941EF8E-4F47-4A34-B6B4-18627DB17836}"/>
              </a:ext>
            </a:extLst>
          </p:cNvPr>
          <p:cNvSpPr/>
          <p:nvPr/>
        </p:nvSpPr>
        <p:spPr>
          <a:xfrm>
            <a:off x="2871348" y="5409074"/>
            <a:ext cx="5517074" cy="900246"/>
          </a:xfrm>
          <a:prstGeom prst="rect">
            <a:avLst/>
          </a:prstGeom>
        </p:spPr>
        <p:txBody>
          <a:bodyPr wrap="square">
            <a:spAutoFit/>
          </a:bodyPr>
          <a:lstStyle/>
          <a:p>
            <a:r>
              <a:rPr lang="ja-JP" altLang="en-US" sz="1050" b="1" dirty="0">
                <a:latin typeface="メイリオ" panose="020B0604030504040204" pitchFamily="50" charset="-128"/>
                <a:ea typeface="メイリオ" panose="020B0604030504040204" pitchFamily="50" charset="-128"/>
              </a:rPr>
              <a:t>低コストで安全安心のクラウド型サービス「トットクーモ」</a:t>
            </a:r>
            <a:endParaRPr lang="en-US" altLang="ja-JP" sz="1050" b="1" dirty="0">
              <a:latin typeface="メイリオ" panose="020B0604030504040204" pitchFamily="50" charset="-128"/>
              <a:ea typeface="メイリオ" panose="020B0604030504040204" pitchFamily="50" charset="-128"/>
            </a:endParaRPr>
          </a:p>
          <a:p>
            <a:r>
              <a:rPr lang="ja-JP" altLang="en-US" sz="1050" b="1" dirty="0">
                <a:latin typeface="メイリオ" panose="020B0604030504040204" pitchFamily="50" charset="-128"/>
                <a:ea typeface="メイリオ" panose="020B0604030504040204" pitchFamily="50" charset="-128"/>
              </a:rPr>
              <a:t>低コストで手軽に始められる</a:t>
            </a:r>
            <a:endParaRPr lang="en-US" altLang="ja-JP" sz="1050" b="1" dirty="0">
              <a:latin typeface="メイリオ" panose="020B0604030504040204" pitchFamily="50" charset="-128"/>
              <a:ea typeface="メイリオ" panose="020B0604030504040204" pitchFamily="50" charset="-128"/>
            </a:endParaRPr>
          </a:p>
          <a:p>
            <a:r>
              <a:rPr lang="ja-JP" altLang="en-US" sz="1050" b="1" dirty="0">
                <a:latin typeface="メイリオ" panose="020B0604030504040204" pitchFamily="50" charset="-128"/>
                <a:ea typeface="メイリオ" panose="020B0604030504040204" pitchFamily="50" charset="-128"/>
              </a:rPr>
              <a:t>クラウド型バックアップサービスです。</a:t>
            </a:r>
            <a:endParaRPr lang="en-US" altLang="ja-JP" sz="1050" b="1" dirty="0">
              <a:latin typeface="メイリオ" panose="020B0604030504040204" pitchFamily="50" charset="-128"/>
              <a:ea typeface="メイリオ" panose="020B0604030504040204" pitchFamily="50" charset="-128"/>
            </a:endParaRPr>
          </a:p>
          <a:p>
            <a:r>
              <a:rPr lang="ja-JP" altLang="en-US" sz="1050" b="1" dirty="0">
                <a:latin typeface="メイリオ" panose="020B0604030504040204" pitchFamily="50" charset="-128"/>
                <a:ea typeface="メイリオ" panose="020B0604030504040204" pitchFamily="50" charset="-128"/>
              </a:rPr>
              <a:t>万全のセキュリティ体制で大切なデータだけでなく、</a:t>
            </a:r>
            <a:r>
              <a:rPr lang="en-US" altLang="ja-JP" sz="1050" b="1" dirty="0">
                <a:latin typeface="メイリオ" panose="020B0604030504040204" pitchFamily="50" charset="-128"/>
                <a:ea typeface="メイリオ" panose="020B0604030504040204" pitchFamily="50" charset="-128"/>
              </a:rPr>
              <a:t>OS</a:t>
            </a:r>
            <a:r>
              <a:rPr lang="ja-JP" altLang="en-US" sz="1050" b="1" dirty="0">
                <a:latin typeface="メイリオ" panose="020B0604030504040204" pitchFamily="50" charset="-128"/>
                <a:ea typeface="メイリオ" panose="020B0604030504040204" pitchFamily="50" charset="-128"/>
              </a:rPr>
              <a:t>を含むシステムを丸ごとバックアップします。</a:t>
            </a:r>
          </a:p>
        </p:txBody>
      </p:sp>
      <p:grpSp>
        <p:nvGrpSpPr>
          <p:cNvPr id="23" name="グループ化 22">
            <a:extLst>
              <a:ext uri="{FF2B5EF4-FFF2-40B4-BE49-F238E27FC236}">
                <a16:creationId xmlns:a16="http://schemas.microsoft.com/office/drawing/2014/main" id="{87B21409-3357-4B45-A389-A289AD05934C}"/>
              </a:ext>
            </a:extLst>
          </p:cNvPr>
          <p:cNvGrpSpPr/>
          <p:nvPr/>
        </p:nvGrpSpPr>
        <p:grpSpPr>
          <a:xfrm>
            <a:off x="634692" y="5477980"/>
            <a:ext cx="2093465" cy="780950"/>
            <a:chOff x="368429" y="7143426"/>
            <a:chExt cx="2791286" cy="1041266"/>
          </a:xfrm>
        </p:grpSpPr>
        <p:pic>
          <p:nvPicPr>
            <p:cNvPr id="24" name="Picture 4" descr="C:\Users\chisa.kobayashi\Desktop\トットクーモB（200_75）.jpg">
              <a:extLst>
                <a:ext uri="{FF2B5EF4-FFF2-40B4-BE49-F238E27FC236}">
                  <a16:creationId xmlns:a16="http://schemas.microsoft.com/office/drawing/2014/main" id="{2D695A20-5A3B-4A96-BF16-2CC0C7F659C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5686" y="7208288"/>
              <a:ext cx="2679899" cy="914389"/>
            </a:xfrm>
            <a:prstGeom prst="rect">
              <a:avLst/>
            </a:prstGeom>
            <a:noFill/>
            <a:extLst>
              <a:ext uri="{909E8E84-426E-40DD-AFC4-6F175D3DCCD1}">
                <a14:hiddenFill xmlns:a14="http://schemas.microsoft.com/office/drawing/2010/main">
                  <a:solidFill>
                    <a:srgbClr val="FFFFFF"/>
                  </a:solidFill>
                </a14:hiddenFill>
              </a:ext>
            </a:extLst>
          </p:spPr>
        </p:pic>
        <p:sp>
          <p:nvSpPr>
            <p:cNvPr id="25" name="正方形/長方形 24">
              <a:extLst>
                <a:ext uri="{FF2B5EF4-FFF2-40B4-BE49-F238E27FC236}">
                  <a16:creationId xmlns:a16="http://schemas.microsoft.com/office/drawing/2014/main" id="{DDBDBB93-E3B4-4F7F-9922-833310359764}"/>
                </a:ext>
              </a:extLst>
            </p:cNvPr>
            <p:cNvSpPr/>
            <p:nvPr/>
          </p:nvSpPr>
          <p:spPr>
            <a:xfrm>
              <a:off x="368429" y="7143426"/>
              <a:ext cx="2791286" cy="1041266"/>
            </a:xfrm>
            <a:prstGeom prst="rect">
              <a:avLst/>
            </a:prstGeom>
            <a:noFill/>
            <a:ln w="127000" cmpd="thickThin">
              <a:solidFill>
                <a:srgbClr val="27D7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latin typeface="メイリオ" panose="020B0604030504040204" pitchFamily="50" charset="-128"/>
                <a:ea typeface="メイリオ" panose="020B0604030504040204" pitchFamily="50" charset="-128"/>
              </a:endParaRPr>
            </a:p>
          </p:txBody>
        </p:sp>
      </p:grpSp>
      <p:sp>
        <p:nvSpPr>
          <p:cNvPr id="26" name="Rectangle 5">
            <a:extLst>
              <a:ext uri="{FF2B5EF4-FFF2-40B4-BE49-F238E27FC236}">
                <a16:creationId xmlns:a16="http://schemas.microsoft.com/office/drawing/2014/main" id="{5EA79588-65A3-4EB8-B186-FB1A18EA3573}"/>
              </a:ext>
            </a:extLst>
          </p:cNvPr>
          <p:cNvSpPr>
            <a:spLocks noChangeArrowheads="1"/>
          </p:cNvSpPr>
          <p:nvPr/>
        </p:nvSpPr>
        <p:spPr bwMode="auto">
          <a:xfrm>
            <a:off x="2880607" y="1209867"/>
            <a:ext cx="5364573" cy="929713"/>
          </a:xfrm>
          <a:prstGeom prst="rect">
            <a:avLst/>
          </a:prstGeom>
          <a:noFill/>
          <a:ln>
            <a:noFill/>
            <a:headEnd/>
            <a:tailEnd/>
          </a:ln>
          <a:effectLst/>
        </p:spPr>
        <p:style>
          <a:lnRef idx="1">
            <a:schemeClr val="accent4"/>
          </a:lnRef>
          <a:fillRef idx="2">
            <a:schemeClr val="accent4"/>
          </a:fillRef>
          <a:effectRef idx="1">
            <a:schemeClr val="accent4"/>
          </a:effectRef>
          <a:fontRef idx="minor">
            <a:schemeClr val="dk1"/>
          </a:fontRef>
        </p:style>
        <p:txBody>
          <a:bodyPr wrap="square" anchor="ctr"/>
          <a:lstStyle/>
          <a:p>
            <a:r>
              <a:rPr lang="ja-JP" altLang="en-US" sz="105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オンラインイベントを手軽に開催「</a:t>
            </a:r>
            <a:r>
              <a:rPr lang="en-US" altLang="ja-JP" sz="1050" b="1" dirty="0" err="1">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BizMeet</a:t>
            </a:r>
            <a:r>
              <a:rPr lang="ja-JP" altLang="en-US" sz="105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05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online(</a:t>
            </a:r>
            <a:r>
              <a:rPr lang="ja-JP" altLang="en-US" sz="105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ビズミートオンライン</a:t>
            </a:r>
            <a:r>
              <a:rPr lang="en-US" altLang="ja-JP" sz="105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5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05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展示会や商談会、採用イベントなどのオンライン会場が手軽に作れるプラットフォームです。</a:t>
            </a:r>
            <a:endParaRPr lang="en-US" altLang="ja-JP" sz="105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05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オンラインのビジネスマッチングにおすすめ。</a:t>
            </a:r>
            <a:endParaRPr lang="en-US" altLang="ja-JP" sz="105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05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動画コンテンツやライブ配信にも対応！</a:t>
            </a:r>
            <a:endParaRPr lang="en-US" altLang="ja-JP" sz="105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endParaRPr lang="en-US" altLang="ja-JP"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7" name="正方形/長方形 26">
            <a:extLst>
              <a:ext uri="{FF2B5EF4-FFF2-40B4-BE49-F238E27FC236}">
                <a16:creationId xmlns:a16="http://schemas.microsoft.com/office/drawing/2014/main" id="{4DA18E63-D95A-4E0C-BF95-C0827D8C43BA}"/>
              </a:ext>
            </a:extLst>
          </p:cNvPr>
          <p:cNvSpPr/>
          <p:nvPr/>
        </p:nvSpPr>
        <p:spPr>
          <a:xfrm>
            <a:off x="452928" y="980728"/>
            <a:ext cx="8118394" cy="1269141"/>
          </a:xfrm>
          <a:prstGeom prst="rect">
            <a:avLst/>
          </a:prstGeom>
          <a:noFill/>
          <a:ln w="127000" cmpd="thinThick">
            <a:gradFill flip="none" rotWithShape="1">
              <a:gsLst>
                <a:gs pos="39000">
                  <a:srgbClr val="F6782A"/>
                </a:gs>
                <a:gs pos="19500">
                  <a:srgbClr val="F18417"/>
                </a:gs>
                <a:gs pos="0">
                  <a:srgbClr val="E53D09"/>
                </a:gs>
                <a:gs pos="56000">
                  <a:schemeClr val="tx1">
                    <a:lumMod val="50000"/>
                    <a:lumOff val="50000"/>
                  </a:schemeClr>
                </a:gs>
                <a:gs pos="78000">
                  <a:srgbClr val="383838"/>
                </a:gs>
                <a:gs pos="100000">
                  <a:schemeClr val="tx1">
                    <a:lumMod val="95000"/>
                    <a:lumOff val="5000"/>
                  </a:schemeClr>
                </a:gs>
              </a:gsLst>
              <a:lin ang="189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latin typeface="メイリオ" panose="020B0604030504040204" pitchFamily="50" charset="-128"/>
              <a:ea typeface="メイリオ" panose="020B0604030504040204" pitchFamily="50" charset="-128"/>
            </a:endParaRPr>
          </a:p>
        </p:txBody>
      </p:sp>
      <p:grpSp>
        <p:nvGrpSpPr>
          <p:cNvPr id="28" name="グループ化 27">
            <a:extLst>
              <a:ext uri="{FF2B5EF4-FFF2-40B4-BE49-F238E27FC236}">
                <a16:creationId xmlns:a16="http://schemas.microsoft.com/office/drawing/2014/main" id="{21FB2C5F-F769-4ED7-AF39-C45377176A86}"/>
              </a:ext>
            </a:extLst>
          </p:cNvPr>
          <p:cNvGrpSpPr/>
          <p:nvPr/>
        </p:nvGrpSpPr>
        <p:grpSpPr>
          <a:xfrm>
            <a:off x="572679" y="1257810"/>
            <a:ext cx="2219350" cy="714979"/>
            <a:chOff x="251890" y="1233030"/>
            <a:chExt cx="2959133" cy="953305"/>
          </a:xfrm>
        </p:grpSpPr>
        <p:grpSp>
          <p:nvGrpSpPr>
            <p:cNvPr id="29" name="グループ化 28">
              <a:extLst>
                <a:ext uri="{FF2B5EF4-FFF2-40B4-BE49-F238E27FC236}">
                  <a16:creationId xmlns:a16="http://schemas.microsoft.com/office/drawing/2014/main" id="{F2EA21DA-8225-4B4D-A738-5372CE614BE2}"/>
                </a:ext>
              </a:extLst>
            </p:cNvPr>
            <p:cNvGrpSpPr/>
            <p:nvPr/>
          </p:nvGrpSpPr>
          <p:grpSpPr>
            <a:xfrm>
              <a:off x="332864" y="1598878"/>
              <a:ext cx="2780989" cy="565030"/>
              <a:chOff x="269614" y="1733491"/>
              <a:chExt cx="2780989" cy="565030"/>
            </a:xfrm>
          </p:grpSpPr>
          <p:pic>
            <p:nvPicPr>
              <p:cNvPr id="32" name="Picture 2" descr="C:\Users\chisa.kobayashi\Desktop\BMrogo.png">
                <a:extLst>
                  <a:ext uri="{FF2B5EF4-FFF2-40B4-BE49-F238E27FC236}">
                    <a16:creationId xmlns:a16="http://schemas.microsoft.com/office/drawing/2014/main" id="{AE71DD33-35F8-461A-B705-8E9F41AC6A89}"/>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77376"/>
              <a:stretch/>
            </p:blipFill>
            <p:spPr bwMode="auto">
              <a:xfrm>
                <a:off x="269614" y="1762398"/>
                <a:ext cx="747118" cy="432000"/>
              </a:xfrm>
              <a:prstGeom prst="rect">
                <a:avLst/>
              </a:prstGeom>
              <a:noFill/>
              <a:extLst>
                <a:ext uri="{909E8E84-426E-40DD-AFC4-6F175D3DCCD1}">
                  <a14:hiddenFill xmlns:a14="http://schemas.microsoft.com/office/drawing/2010/main">
                    <a:solidFill>
                      <a:srgbClr val="FFFFFF"/>
                    </a:solidFill>
                  </a14:hiddenFill>
                </a:ext>
              </a:extLst>
            </p:spPr>
          </p:pic>
          <p:sp>
            <p:nvSpPr>
              <p:cNvPr id="33" name="テキスト ボックス 32">
                <a:extLst>
                  <a:ext uri="{FF2B5EF4-FFF2-40B4-BE49-F238E27FC236}">
                    <a16:creationId xmlns:a16="http://schemas.microsoft.com/office/drawing/2014/main" id="{F1C5E14A-80BE-49D8-9F0A-DCC1903CA163}"/>
                  </a:ext>
                </a:extLst>
              </p:cNvPr>
              <p:cNvSpPr txBox="1"/>
              <p:nvPr/>
            </p:nvSpPr>
            <p:spPr>
              <a:xfrm>
                <a:off x="1209565" y="2021523"/>
                <a:ext cx="1528624" cy="276998"/>
              </a:xfrm>
              <a:prstGeom prst="rect">
                <a:avLst/>
              </a:prstGeom>
              <a:noFill/>
            </p:spPr>
            <p:txBody>
              <a:bodyPr wrap="none" rtlCol="0">
                <a:spAutoFit/>
              </a:bodyPr>
              <a:lstStyle/>
              <a:p>
                <a:r>
                  <a:rPr lang="ja-JP" altLang="en-US" sz="750" b="1" dirty="0">
                    <a:latin typeface="メイリオ" panose="020B0604030504040204" pitchFamily="50" charset="-128"/>
                    <a:ea typeface="メイリオ" panose="020B0604030504040204" pitchFamily="50" charset="-128"/>
                  </a:rPr>
                  <a:t>ビズミートオンライン</a:t>
                </a:r>
                <a:endParaRPr lang="ja-JP" altLang="en-US" sz="788" b="1" dirty="0">
                  <a:latin typeface="メイリオ" panose="020B0604030504040204" pitchFamily="50" charset="-128"/>
                  <a:ea typeface="メイリオ" panose="020B0604030504040204" pitchFamily="50" charset="-128"/>
                </a:endParaRPr>
              </a:p>
            </p:txBody>
          </p:sp>
          <p:pic>
            <p:nvPicPr>
              <p:cNvPr id="34" name="Picture 2" descr="C:\Users\chisa.kobayashi\Desktop\BMrogo.png">
                <a:extLst>
                  <a:ext uri="{FF2B5EF4-FFF2-40B4-BE49-F238E27FC236}">
                    <a16:creationId xmlns:a16="http://schemas.microsoft.com/office/drawing/2014/main" id="{B6C3A322-4E62-445C-8E14-D7D53F2CA075}"/>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2290"/>
              <a:stretch/>
            </p:blipFill>
            <p:spPr bwMode="auto">
              <a:xfrm>
                <a:off x="835594" y="1733491"/>
                <a:ext cx="2215009" cy="372866"/>
              </a:xfrm>
              <a:prstGeom prst="rect">
                <a:avLst/>
              </a:prstGeom>
              <a:noFill/>
              <a:extLst>
                <a:ext uri="{909E8E84-426E-40DD-AFC4-6F175D3DCCD1}">
                  <a14:hiddenFill xmlns:a14="http://schemas.microsoft.com/office/drawing/2010/main">
                    <a:solidFill>
                      <a:srgbClr val="FFFFFF"/>
                    </a:solidFill>
                  </a14:hiddenFill>
                </a:ext>
              </a:extLst>
            </p:spPr>
          </p:pic>
        </p:grpSp>
        <p:sp>
          <p:nvSpPr>
            <p:cNvPr id="30" name="正方形/長方形 29">
              <a:extLst>
                <a:ext uri="{FF2B5EF4-FFF2-40B4-BE49-F238E27FC236}">
                  <a16:creationId xmlns:a16="http://schemas.microsoft.com/office/drawing/2014/main" id="{6B5A531F-AE4D-4B90-917F-92A536BC1E86}"/>
                </a:ext>
              </a:extLst>
            </p:cNvPr>
            <p:cNvSpPr/>
            <p:nvPr/>
          </p:nvSpPr>
          <p:spPr>
            <a:xfrm>
              <a:off x="251890" y="1233030"/>
              <a:ext cx="2959133" cy="953305"/>
            </a:xfrm>
            <a:prstGeom prst="rect">
              <a:avLst/>
            </a:prstGeom>
            <a:noFill/>
            <a:ln w="57150" cmpd="thinThick">
              <a:gradFill flip="none" rotWithShape="1">
                <a:gsLst>
                  <a:gs pos="39000">
                    <a:srgbClr val="F6782A"/>
                  </a:gs>
                  <a:gs pos="19500">
                    <a:srgbClr val="F18417"/>
                  </a:gs>
                  <a:gs pos="0">
                    <a:srgbClr val="E53D09"/>
                  </a:gs>
                  <a:gs pos="56000">
                    <a:schemeClr val="tx1">
                      <a:lumMod val="50000"/>
                      <a:lumOff val="50000"/>
                    </a:schemeClr>
                  </a:gs>
                  <a:gs pos="78000">
                    <a:srgbClr val="383838"/>
                  </a:gs>
                  <a:gs pos="100000">
                    <a:schemeClr val="tx1">
                      <a:lumMod val="95000"/>
                      <a:lumOff val="5000"/>
                    </a:schemeClr>
                  </a:gs>
                </a:gsLst>
                <a:lin ang="189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latin typeface="メイリオ" panose="020B0604030504040204" pitchFamily="50" charset="-128"/>
                <a:ea typeface="メイリオ" panose="020B0604030504040204" pitchFamily="50" charset="-128"/>
              </a:endParaRPr>
            </a:p>
          </p:txBody>
        </p:sp>
        <p:sp>
          <p:nvSpPr>
            <p:cNvPr id="31" name="テキスト ボックス 30">
              <a:extLst>
                <a:ext uri="{FF2B5EF4-FFF2-40B4-BE49-F238E27FC236}">
                  <a16:creationId xmlns:a16="http://schemas.microsoft.com/office/drawing/2014/main" id="{1B28D690-0401-480E-B82C-2364902E871E}"/>
                </a:ext>
              </a:extLst>
            </p:cNvPr>
            <p:cNvSpPr txBox="1"/>
            <p:nvPr/>
          </p:nvSpPr>
          <p:spPr>
            <a:xfrm>
              <a:off x="404665" y="1322058"/>
              <a:ext cx="2689198" cy="292388"/>
            </a:xfrm>
            <a:prstGeom prst="rect">
              <a:avLst/>
            </a:prstGeom>
            <a:noFill/>
            <a:ln>
              <a:noFill/>
            </a:ln>
            <a:effectLst/>
          </p:spPr>
          <p:txBody>
            <a:bodyPr wrap="none" rtlCol="0">
              <a:spAutoFit/>
            </a:bodyPr>
            <a:lstStyle/>
            <a:p>
              <a:r>
                <a:rPr lang="ja-JP" altLang="en-US" sz="825" b="1" dirty="0">
                  <a:solidFill>
                    <a:schemeClr val="tx1">
                      <a:lumMod val="85000"/>
                      <a:lumOff val="15000"/>
                    </a:schemeClr>
                  </a:solidFill>
                  <a:effectLst>
                    <a:innerShdw blurRad="114300">
                      <a:prstClr val="black"/>
                    </a:innerShdw>
                  </a:effectLst>
                  <a:latin typeface="メイリオ" panose="020B0604030504040204" pitchFamily="50" charset="-128"/>
                  <a:ea typeface="メイリオ" panose="020B0604030504040204" pitchFamily="50" charset="-128"/>
                </a:rPr>
                <a:t>オンラインイベント プラットフォーム</a:t>
              </a:r>
              <a:endParaRPr lang="ja-JP" altLang="en-US" sz="900" b="1" dirty="0">
                <a:solidFill>
                  <a:schemeClr val="tx1">
                    <a:lumMod val="85000"/>
                    <a:lumOff val="15000"/>
                  </a:schemeClr>
                </a:solidFill>
                <a:effectLst>
                  <a:innerShdw blurRad="114300">
                    <a:prstClr val="black"/>
                  </a:innerShdw>
                </a:effectLst>
                <a:latin typeface="メイリオ" panose="020B0604030504040204" pitchFamily="50" charset="-128"/>
                <a:ea typeface="メイリオ" panose="020B0604030504040204" pitchFamily="50" charset="-128"/>
              </a:endParaRPr>
            </a:p>
          </p:txBody>
        </p:sp>
      </p:grpSp>
    </p:spTree>
    <p:extLst>
      <p:ext uri="{BB962C8B-B14F-4D97-AF65-F5344CB8AC3E}">
        <p14:creationId xmlns:p14="http://schemas.microsoft.com/office/powerpoint/2010/main" val="1190206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26CA2B47-4B25-4FE6-A8F6-59F022CB9F82}"/>
              </a:ext>
            </a:extLst>
          </p:cNvPr>
          <p:cNvSpPr/>
          <p:nvPr/>
        </p:nvSpPr>
        <p:spPr>
          <a:xfrm>
            <a:off x="171257" y="1700809"/>
            <a:ext cx="8865239" cy="4680520"/>
          </a:xfrm>
          <a:prstGeom prst="rect">
            <a:avLst/>
          </a:prstGeom>
          <a:solidFill>
            <a:schemeClr val="bg1"/>
          </a:solidFill>
          <a:ln w="6350">
            <a:solidFill>
              <a:schemeClr val="bg1">
                <a:lumMod val="75000"/>
              </a:schemeClr>
            </a:solidFill>
          </a:ln>
          <a:effectLst>
            <a:outerShdw blurRad="88900" dist="76200" dir="24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6" name="正方形/長方形 15">
            <a:extLst>
              <a:ext uri="{FF2B5EF4-FFF2-40B4-BE49-F238E27FC236}">
                <a16:creationId xmlns:a16="http://schemas.microsoft.com/office/drawing/2014/main" id="{855BEBAD-589E-4FF1-A2E5-55417BFBE30D}"/>
              </a:ext>
            </a:extLst>
          </p:cNvPr>
          <p:cNvSpPr/>
          <p:nvPr/>
        </p:nvSpPr>
        <p:spPr>
          <a:xfrm>
            <a:off x="171259" y="375047"/>
            <a:ext cx="9084501" cy="523220"/>
          </a:xfrm>
          <a:prstGeom prst="rect">
            <a:avLst/>
          </a:prstGeom>
          <a:noFill/>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marL="0" marR="0" lvl="0" indent="0" defTabSz="914400" rtl="0" eaLnBrk="1" fontAlgn="base" latinLnBrk="0" hangingPunct="1">
              <a:lnSpc>
                <a:spcPct val="100000"/>
              </a:lnSpc>
              <a:spcBef>
                <a:spcPct val="0"/>
              </a:spcBef>
              <a:spcAft>
                <a:spcPct val="0"/>
              </a:spcAft>
              <a:buClr>
                <a:srgbClr val="01268D"/>
              </a:buClr>
              <a:buSzTx/>
              <a:buFontTx/>
              <a:buNone/>
              <a:tabLst/>
              <a:defRPr/>
            </a:pPr>
            <a:r>
              <a:rPr kumimoji="1" lang="ja-JP" altLang="en-US" sz="2800" b="1" i="0" u="none" strike="noStrike" kern="1200" cap="none" spc="150" normalizeH="0" baseline="0" noProof="0" dirty="0">
                <a:ln w="11430"/>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えるすた</a:t>
            </a:r>
          </a:p>
        </p:txBody>
      </p:sp>
      <p:sp>
        <p:nvSpPr>
          <p:cNvPr id="8" name="正方形/長方形 7">
            <a:extLst>
              <a:ext uri="{FF2B5EF4-FFF2-40B4-BE49-F238E27FC236}">
                <a16:creationId xmlns:a16="http://schemas.microsoft.com/office/drawing/2014/main" id="{213CCBF8-39B5-4689-BF8E-F1D64E77CF39}"/>
              </a:ext>
            </a:extLst>
          </p:cNvPr>
          <p:cNvSpPr/>
          <p:nvPr/>
        </p:nvSpPr>
        <p:spPr>
          <a:xfrm>
            <a:off x="171257" y="1508982"/>
            <a:ext cx="8972743" cy="9613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b="1" i="0" dirty="0">
                <a:solidFill>
                  <a:schemeClr val="tx1"/>
                </a:solidFill>
                <a:effectLst/>
                <a:latin typeface="メイリオ" panose="020B0604030504040204" pitchFamily="50" charset="-128"/>
                <a:ea typeface="メイリオ" panose="020B0604030504040204" pitchFamily="50" charset="-128"/>
              </a:rPr>
              <a:t>◆</a:t>
            </a:r>
            <a:r>
              <a:rPr lang="ja-JP" altLang="en-US" sz="2000" b="1" dirty="0">
                <a:solidFill>
                  <a:schemeClr val="tx1"/>
                </a:solidFill>
                <a:latin typeface="メイリオ" panose="020B0604030504040204" pitchFamily="50" charset="-128"/>
                <a:ea typeface="メイリオ" panose="020B0604030504040204" pitchFamily="50" charset="-128"/>
                <a:hlinkClick r:id="rId3"/>
              </a:rPr>
              <a:t>えるすた  </a:t>
            </a:r>
            <a:r>
              <a:rPr lang="en-US" altLang="ja-JP" sz="2000" b="1" dirty="0">
                <a:solidFill>
                  <a:schemeClr val="tx1"/>
                </a:solidFill>
                <a:latin typeface="メイリオ" panose="020B0604030504040204" pitchFamily="50" charset="-128"/>
                <a:ea typeface="メイリオ" panose="020B0604030504040204" pitchFamily="50" charset="-128"/>
                <a:hlinkClick r:id="rId3"/>
              </a:rPr>
              <a:t>~</a:t>
            </a:r>
            <a:r>
              <a:rPr lang="ja-JP" altLang="en-US" sz="2000" b="1" dirty="0">
                <a:solidFill>
                  <a:schemeClr val="tx1"/>
                </a:solidFill>
                <a:latin typeface="メイリオ" panose="020B0604030504040204" pitchFamily="50" charset="-128"/>
                <a:ea typeface="メイリオ" panose="020B0604030504040204" pitchFamily="50" charset="-128"/>
                <a:hlinkClick r:id="rId3"/>
              </a:rPr>
              <a:t> </a:t>
            </a:r>
            <a:r>
              <a:rPr lang="en-US" altLang="ja-JP" sz="2000" b="1" dirty="0">
                <a:solidFill>
                  <a:schemeClr val="tx1"/>
                </a:solidFill>
                <a:latin typeface="メイリオ" panose="020B0604030504040204" pitchFamily="50" charset="-128"/>
                <a:ea typeface="メイリオ" panose="020B0604030504040204" pitchFamily="50" charset="-128"/>
                <a:hlinkClick r:id="rId3"/>
              </a:rPr>
              <a:t>LPIC</a:t>
            </a:r>
            <a:r>
              <a:rPr lang="ja-JP" altLang="en-US" sz="2000" b="1" dirty="0">
                <a:solidFill>
                  <a:schemeClr val="tx1"/>
                </a:solidFill>
                <a:latin typeface="メイリオ" panose="020B0604030504040204" pitchFamily="50" charset="-128"/>
                <a:ea typeface="メイリオ" panose="020B0604030504040204" pitchFamily="50" charset="-128"/>
                <a:hlinkClick r:id="rId3"/>
              </a:rPr>
              <a:t>系の資格取得支援サイト ～</a:t>
            </a:r>
            <a:endParaRPr lang="en-US" altLang="ja-JP" sz="2000" b="1" dirty="0">
              <a:solidFill>
                <a:schemeClr val="tx1"/>
              </a:solidFill>
              <a:latin typeface="メイリオ" panose="020B0604030504040204" pitchFamily="50" charset="-128"/>
              <a:ea typeface="メイリオ" panose="020B0604030504040204" pitchFamily="50" charset="-128"/>
            </a:endParaRPr>
          </a:p>
        </p:txBody>
      </p:sp>
      <p:sp>
        <p:nvSpPr>
          <p:cNvPr id="25" name="正方形/長方形 24">
            <a:extLst>
              <a:ext uri="{FF2B5EF4-FFF2-40B4-BE49-F238E27FC236}">
                <a16:creationId xmlns:a16="http://schemas.microsoft.com/office/drawing/2014/main" id="{49234CAE-181F-4D65-B8A1-0C52167E886B}"/>
              </a:ext>
            </a:extLst>
          </p:cNvPr>
          <p:cNvSpPr/>
          <p:nvPr/>
        </p:nvSpPr>
        <p:spPr>
          <a:xfrm>
            <a:off x="171257" y="869180"/>
            <a:ext cx="8433190" cy="9613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b="1" u="sng" dirty="0">
                <a:solidFill>
                  <a:schemeClr val="tx1"/>
                </a:solidFill>
                <a:latin typeface="メイリオ" panose="020B0604030504040204" pitchFamily="50" charset="-128"/>
                <a:ea typeface="メイリオ" panose="020B0604030504040204" pitchFamily="50" charset="-128"/>
              </a:rPr>
              <a:t>エー・アール・シーは、</a:t>
            </a:r>
            <a:r>
              <a:rPr lang="en-US" altLang="ja-JP" sz="2400" b="1" u="sng" dirty="0">
                <a:solidFill>
                  <a:schemeClr val="tx1"/>
                </a:solidFill>
                <a:latin typeface="メイリオ" panose="020B0604030504040204" pitchFamily="50" charset="-128"/>
                <a:ea typeface="メイリオ" panose="020B0604030504040204" pitchFamily="50" charset="-128"/>
              </a:rPr>
              <a:t>LPI</a:t>
            </a:r>
            <a:r>
              <a:rPr lang="ja-JP" altLang="en-US" sz="2400" b="1" u="sng" dirty="0">
                <a:solidFill>
                  <a:schemeClr val="tx1"/>
                </a:solidFill>
                <a:latin typeface="メイリオ" panose="020B0604030504040204" pitchFamily="50" charset="-128"/>
                <a:ea typeface="メイリオ" panose="020B0604030504040204" pitchFamily="50" charset="-128"/>
              </a:rPr>
              <a:t>のプラチナパートナーです</a:t>
            </a:r>
            <a:endParaRPr lang="en-US" altLang="ja-JP" sz="2400" b="1" u="sng" dirty="0">
              <a:solidFill>
                <a:schemeClr val="tx1"/>
              </a:solidFill>
              <a:latin typeface="メイリオ" panose="020B0604030504040204" pitchFamily="50" charset="-128"/>
              <a:ea typeface="メイリオ" panose="020B0604030504040204" pitchFamily="50" charset="-128"/>
            </a:endParaRPr>
          </a:p>
        </p:txBody>
      </p:sp>
      <p:pic>
        <p:nvPicPr>
          <p:cNvPr id="30" name="図 29" descr="グラフィカル ユーザー インターフェイス, Web サイト&#10;&#10;自動的に生成された説明">
            <a:extLst>
              <a:ext uri="{FF2B5EF4-FFF2-40B4-BE49-F238E27FC236}">
                <a16:creationId xmlns:a16="http://schemas.microsoft.com/office/drawing/2014/main" id="{5734D23A-60CC-4D6C-A482-79576F5F782D}"/>
              </a:ext>
            </a:extLst>
          </p:cNvPr>
          <p:cNvPicPr>
            <a:picLocks noChangeAspect="1"/>
          </p:cNvPicPr>
          <p:nvPr/>
        </p:nvPicPr>
        <p:blipFill rotWithShape="1">
          <a:blip r:embed="rId4">
            <a:extLst>
              <a:ext uri="{28A0092B-C50C-407E-A947-70E740481C1C}">
                <a14:useLocalDpi xmlns:a14="http://schemas.microsoft.com/office/drawing/2010/main" val="0"/>
              </a:ext>
            </a:extLst>
          </a:blip>
          <a:srcRect b="2458"/>
          <a:stretch/>
        </p:blipFill>
        <p:spPr>
          <a:xfrm>
            <a:off x="294030" y="2204864"/>
            <a:ext cx="8598450" cy="4032448"/>
          </a:xfrm>
          <a:prstGeom prst="rect">
            <a:avLst/>
          </a:prstGeom>
          <a:ln w="38100">
            <a:noFill/>
          </a:ln>
        </p:spPr>
      </p:pic>
    </p:spTree>
    <p:extLst>
      <p:ext uri="{BB962C8B-B14F-4D97-AF65-F5344CB8AC3E}">
        <p14:creationId xmlns:p14="http://schemas.microsoft.com/office/powerpoint/2010/main" val="101058671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450C0213CB1933499505CB3FB6160B49" ma:contentTypeVersion="3" ma:contentTypeDescription="新しいドキュメントを作成します。" ma:contentTypeScope="" ma:versionID="c946a807d0e7c9fc4f7cd6c271b06ea8">
  <xsd:schema xmlns:xsd="http://www.w3.org/2001/XMLSchema" xmlns:xs="http://www.w3.org/2001/XMLSchema" xmlns:p="http://schemas.microsoft.com/office/2006/metadata/properties" xmlns:ns2="1bd853cb-2abd-485a-a6bd-f7f229f65c02" targetNamespace="http://schemas.microsoft.com/office/2006/metadata/properties" ma:root="true" ma:fieldsID="f26496bb5a7bda59eb1c50eb6b908adb" ns2:_="">
    <xsd:import namespace="1bd853cb-2abd-485a-a6bd-f7f229f65c02"/>
    <xsd:element name="properties">
      <xsd:complexType>
        <xsd:sequence>
          <xsd:element name="documentManagement">
            <xsd:complexType>
              <xsd:all>
                <xsd:element ref="ns2:MediaServiceMetadata" minOccurs="0"/>
                <xsd:element ref="ns2:MediaServiceFastMetadata"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d853cb-2abd-485a-a6bd-f7f229f65c0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DB48CBB-032F-4CE6-9910-F5DA3ECE594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bd853cb-2abd-485a-a6bd-f7f229f65c0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0C7B285-1FF3-446D-94B3-A0BC0B35F49B}">
  <ds:schemaRefs>
    <ds:schemaRef ds:uri="http://schemas.openxmlformats.org/package/2006/metadata/core-properties"/>
    <ds:schemaRef ds:uri="http://schemas.microsoft.com/office/infopath/2007/PartnerControls"/>
    <ds:schemaRef ds:uri="http://schemas.microsoft.com/office/2006/metadata/properties"/>
    <ds:schemaRef ds:uri="http://purl.org/dc/terms/"/>
    <ds:schemaRef ds:uri="http://purl.org/dc/elements/1.1/"/>
    <ds:schemaRef ds:uri="http://schemas.microsoft.com/office/2006/documentManagement/types"/>
    <ds:schemaRef ds:uri="1bd853cb-2abd-485a-a6bd-f7f229f65c02"/>
    <ds:schemaRef ds:uri="http://www.w3.org/XML/1998/namespace"/>
    <ds:schemaRef ds:uri="http://purl.org/dc/dcmitype/"/>
  </ds:schemaRefs>
</ds:datastoreItem>
</file>

<file path=customXml/itemProps3.xml><?xml version="1.0" encoding="utf-8"?>
<ds:datastoreItem xmlns:ds="http://schemas.openxmlformats.org/officeDocument/2006/customXml" ds:itemID="{644589B6-5E11-46BA-95F4-42A0EF09FD1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926</Words>
  <Application>Microsoft Office PowerPoint</Application>
  <PresentationFormat>画面に合わせる (4:3)</PresentationFormat>
  <Paragraphs>192</Paragraphs>
  <Slides>11</Slides>
  <Notes>10</Notes>
  <HiddenSlides>0</HiddenSlides>
  <MMClips>0</MMClips>
  <ScaleCrop>false</ScaleCrop>
  <HeadingPairs>
    <vt:vector size="8" baseType="variant">
      <vt:variant>
        <vt:lpstr>使用されているフォント</vt:lpstr>
      </vt:variant>
      <vt:variant>
        <vt:i4>5</vt:i4>
      </vt:variant>
      <vt:variant>
        <vt:lpstr>テーマ</vt:lpstr>
      </vt:variant>
      <vt:variant>
        <vt:i4>1</vt:i4>
      </vt:variant>
      <vt:variant>
        <vt:lpstr>埋め込まれた OLE サーバー</vt:lpstr>
      </vt:variant>
      <vt:variant>
        <vt:i4>1</vt:i4>
      </vt:variant>
      <vt:variant>
        <vt:lpstr>スライド タイトル</vt:lpstr>
      </vt:variant>
      <vt:variant>
        <vt:i4>11</vt:i4>
      </vt:variant>
    </vt:vector>
  </HeadingPairs>
  <TitlesOfParts>
    <vt:vector size="18" baseType="lpstr">
      <vt:lpstr>meiryo</vt:lpstr>
      <vt:lpstr>meiryo</vt:lpstr>
      <vt:lpstr>游ゴシック</vt:lpstr>
      <vt:lpstr>Arial</vt:lpstr>
      <vt:lpstr>Calibri</vt:lpstr>
      <vt:lpstr>Office ​​テーマ</vt:lpstr>
      <vt:lpstr>Worksheet</vt:lpstr>
      <vt:lpstr>  　Corporate  Profile   　　</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会社案内ひな形</dc:title>
  <dc:creator/>
  <cp:lastModifiedBy/>
  <cp:revision>5</cp:revision>
  <dcterms:created xsi:type="dcterms:W3CDTF">2018-03-26T01:23:48Z</dcterms:created>
  <dcterms:modified xsi:type="dcterms:W3CDTF">2023-03-28T09:12:05Z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0x010100450C0213CB1933499505CB3FB6160B49</vt:lpwstr>
  </property>
</Properties>
</file>