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"/>
  </p:notesMasterIdLst>
  <p:sldIdLst>
    <p:sldId id="265" r:id="rId2"/>
    <p:sldId id="266" r:id="rId3"/>
  </p:sldIdLst>
  <p:sldSz cx="12801600" cy="9601200" type="A3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9245C994-D732-47F3-BD0E-A0755059D4D1}">
          <p14:sldIdLst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0033FF"/>
    <a:srgbClr val="BDD7EE"/>
    <a:srgbClr val="00D491"/>
    <a:srgbClr val="072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horzBarState="maximized">
    <p:restoredLeft sz="10728" autoAdjust="0"/>
    <p:restoredTop sz="96000" autoAdjust="0"/>
  </p:normalViewPr>
  <p:slideViewPr>
    <p:cSldViewPr snapToGrid="0">
      <p:cViewPr>
        <p:scale>
          <a:sx n="35" d="100"/>
          <a:sy n="35" d="100"/>
        </p:scale>
        <p:origin x="558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4276255" cy="338143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7733" y="1"/>
            <a:ext cx="4276254" cy="338143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DEF14ACF-9F5B-49D8-8913-1EC47A37ECE5}" type="datetimeFigureOut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417888" y="841375"/>
            <a:ext cx="303053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5934" y="3241621"/>
            <a:ext cx="7894446" cy="2652037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6397621"/>
            <a:ext cx="4276255" cy="338143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7733" y="6397621"/>
            <a:ext cx="4276254" cy="338143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E25DAA8E-14CE-43AC-8AAB-A4224AFC1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405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9F295-B780-47AD-AFE3-0576FE26A410}" type="slidenum">
              <a:rPr lang="ja-JP" altLang="en-US" smtClean="0">
                <a:solidFill>
                  <a:prstClr val="black"/>
                </a:solidFill>
              </a:rPr>
              <a:pPr/>
              <a:t>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907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9F295-B780-47AD-AFE3-0576FE26A410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044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41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5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18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31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73443" y="2393634"/>
            <a:ext cx="11041380" cy="399383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73443" y="6425249"/>
            <a:ext cx="11041380" cy="2100262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41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64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7" y="511176"/>
            <a:ext cx="11041380" cy="1855788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235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590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58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036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522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80110" y="511176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8011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0CE17-C68C-463F-B02D-61043589F109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240530" y="8898891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04113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66B0E-F211-4B5C-865B-6F921370BF8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8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jpeg"/><Relationship Id="rId5" Type="http://schemas.openxmlformats.org/officeDocument/2006/relationships/image" Target="../media/image3.pn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8" descr="矢印（循環）サイクル アイコン 青 リサイクル 細いのイラスト素材 [86179446] - PIX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82" y="1429358"/>
            <a:ext cx="3768806" cy="389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wadakohsan.info/city-tachibana/img/location/main-sp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61" t="23954" r="111" b="2478"/>
          <a:stretch/>
        </p:blipFill>
        <p:spPr bwMode="auto">
          <a:xfrm>
            <a:off x="5812714" y="1429358"/>
            <a:ext cx="2047154" cy="346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図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881" y="3075498"/>
            <a:ext cx="943105" cy="904674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6"/>
          <a:srcRect l="44728" t="31777" r="33843" b="26149"/>
          <a:stretch/>
        </p:blipFill>
        <p:spPr>
          <a:xfrm>
            <a:off x="1613238" y="1706194"/>
            <a:ext cx="2449142" cy="2779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テキスト ボックス 7"/>
          <p:cNvSpPr txBox="1"/>
          <p:nvPr/>
        </p:nvSpPr>
        <p:spPr>
          <a:xfrm>
            <a:off x="2833729" y="1948082"/>
            <a:ext cx="697627" cy="246221"/>
          </a:xfrm>
          <a:prstGeom prst="rect">
            <a:avLst/>
          </a:prstGeom>
          <a:solidFill>
            <a:schemeClr val="bg1"/>
          </a:solidFill>
          <a:ln>
            <a:solidFill>
              <a:srgbClr val="1F4E79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新設水槽</a:t>
            </a:r>
            <a:endParaRPr kumimoji="1"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1642071" y="2419971"/>
            <a:ext cx="697627" cy="246221"/>
          </a:xfrm>
          <a:prstGeom prst="rect">
            <a:avLst/>
          </a:prstGeom>
          <a:solidFill>
            <a:schemeClr val="bg1"/>
          </a:solidFill>
          <a:ln>
            <a:solidFill>
              <a:srgbClr val="1F4E79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1000" dirty="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既設水槽</a:t>
            </a:r>
            <a:endParaRPr kumimoji="1"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6" name="Picture 8" descr="矢印（循環）サイクル アイコン 青 リサイクル 細いのイラスト素材 [86179446] - PIX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99" y="6794418"/>
            <a:ext cx="2378734" cy="245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FDNS工法®️（不断水工法） - 積水アクアシステム株式会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6748" y1="86337" x2="46748" y2="86337"/>
                        <a14:foregroundMark x1="52846" y1="81250" x2="52846" y2="81250"/>
                        <a14:foregroundMark x1="62873" y1="74855" x2="62873" y2="74855"/>
                        <a14:foregroundMark x1="57317" y1="78634" x2="57317" y2="78634"/>
                        <a14:foregroundMark x1="63550" y1="73110" x2="63550" y2="73110"/>
                        <a14:foregroundMark x1="59485" y1="76744" x2="59485" y2="76744"/>
                        <a14:foregroundMark x1="60163" y1="80523" x2="60163" y2="80523"/>
                        <a14:foregroundMark x1="58672" y1="78924" x2="58672" y2="78924"/>
                        <a14:foregroundMark x1="55691" y1="77180" x2="55691" y2="77180"/>
                        <a14:foregroundMark x1="43631" y1="88227" x2="43631" y2="88227"/>
                        <a14:foregroundMark x1="22900" y1="16860" x2="22900" y2="16860"/>
                        <a14:foregroundMark x1="30488" y1="15843" x2="30488" y2="15843"/>
                        <a14:foregroundMark x1="10569" y1="18459" x2="10569" y2="18459"/>
                        <a14:foregroundMark x1="7724" y1="19186" x2="7724" y2="19186"/>
                        <a14:foregroundMark x1="25745" y1="13227" x2="25745" y2="13227"/>
                        <a14:foregroundMark x1="31572" y1="10320" x2="31572" y2="10320"/>
                        <a14:foregroundMark x1="76016" y1="62791" x2="76016" y2="627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870" y="6958697"/>
            <a:ext cx="2159998" cy="201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www.nyk-tank.co.jp/img/pic_kj001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277" y="1708708"/>
            <a:ext cx="209550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www.nyk-tank.co.jp/img/pic_kj0015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86" y="1708708"/>
            <a:ext cx="209550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10" descr="受水槽｜製品情報｜三菱ケミカルインフラテック株式会社"/>
          <p:cNvSpPr>
            <a:spLocks noChangeAspect="1" noChangeArrowheads="1"/>
          </p:cNvSpPr>
          <p:nvPr/>
        </p:nvSpPr>
        <p:spPr bwMode="auto">
          <a:xfrm>
            <a:off x="291453" y="-316722"/>
            <a:ext cx="23050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3084" name="Picture 12" descr="受水槽｜製品情報｜三菱ケミカルインフラテック株式会社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433" y="6966485"/>
            <a:ext cx="2920461" cy="217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受水槽｜製品情報｜三菱ケミカルインフラテック株式会社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823" y="7127092"/>
            <a:ext cx="2103270" cy="156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/>
          <p:cNvSpPr txBox="1"/>
          <p:nvPr/>
        </p:nvSpPr>
        <p:spPr>
          <a:xfrm>
            <a:off x="5812714" y="835264"/>
            <a:ext cx="6988886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u="sng" dirty="0" smtClean="0"/>
              <a:t>新設水槽モデル</a:t>
            </a:r>
            <a:endParaRPr kumimoji="1" lang="en-US" altLang="ja-JP" u="sng" dirty="0" smtClean="0"/>
          </a:p>
          <a:p>
            <a:endParaRPr kumimoji="1" lang="en-US" altLang="ja-JP" u="sng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sz="1400" dirty="0"/>
          </a:p>
          <a:p>
            <a:r>
              <a:rPr kumimoji="1" lang="ja-JP" altLang="en-US" sz="1400" dirty="0" smtClean="0"/>
              <a:t>　　　　　　　　　　　　　　　　　　①不動産広告の光るマンションのように</a:t>
            </a:r>
            <a:endParaRPr kumimoji="1" lang="en-US" altLang="ja-JP" sz="1400" dirty="0" smtClean="0"/>
          </a:p>
          <a:p>
            <a:r>
              <a:rPr lang="ja-JP" altLang="en-US" sz="1400" dirty="0"/>
              <a:t>　</a:t>
            </a:r>
            <a:r>
              <a:rPr lang="ja-JP" altLang="en-US" sz="1400" dirty="0" smtClean="0"/>
              <a:t>　　　　　　　　　　　　　　　　　新設水槽部位のみ、少し浮かせて</a:t>
            </a:r>
            <a:endParaRPr kumimoji="1" lang="en-US" altLang="ja-JP" sz="1400" dirty="0" smtClean="0"/>
          </a:p>
          <a:p>
            <a:r>
              <a:rPr lang="ja-JP" altLang="en-US" sz="1400" dirty="0" smtClean="0"/>
              <a:t>　　　　　　　　　　　　　　　　　　光らせて頂ければと思います。</a:t>
            </a:r>
            <a:endParaRPr lang="en-US" altLang="ja-JP" sz="1400" dirty="0"/>
          </a:p>
          <a:p>
            <a:r>
              <a:rPr kumimoji="1" lang="ja-JP" altLang="en-US" sz="1400" dirty="0" smtClean="0"/>
              <a:t>　　　　　　　　　　　　　　　　　　②連続溝が特徴的な形状なので再現願います　　　　　　　　　　　　　　　　　　　　　　　　　　　　　</a:t>
            </a:r>
            <a:endParaRPr lang="en-US" altLang="ja-JP" sz="1400" dirty="0"/>
          </a:p>
          <a:p>
            <a:r>
              <a:rPr kumimoji="1" lang="ja-JP" altLang="en-US" sz="1400" dirty="0" smtClean="0"/>
              <a:t>　　　　　　　　　　　　</a:t>
            </a:r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r>
              <a:rPr lang="ja-JP" altLang="en-US" u="sng" dirty="0" smtClean="0"/>
              <a:t>既設水槽モデル</a:t>
            </a:r>
            <a:endParaRPr kumimoji="1" lang="en-US" altLang="ja-JP" u="sng" dirty="0" smtClean="0"/>
          </a:p>
        </p:txBody>
      </p:sp>
      <p:sp>
        <p:nvSpPr>
          <p:cNvPr id="16" name="線吹き出し 2 (枠付き) 15"/>
          <p:cNvSpPr/>
          <p:nvPr/>
        </p:nvSpPr>
        <p:spPr>
          <a:xfrm>
            <a:off x="8131211" y="6227692"/>
            <a:ext cx="2012975" cy="56672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9752"/>
              <a:gd name="adj6" fmla="val -4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 smtClean="0"/>
              <a:t>古いことを伝えたいので色味はこのグレーでお願いします</a:t>
            </a:r>
            <a:endParaRPr kumimoji="1" lang="ja-JP" altLang="en-US" sz="1100" dirty="0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390024" y="880770"/>
            <a:ext cx="698888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u="sng" dirty="0" smtClean="0"/>
              <a:t>完成イメージ　その１</a:t>
            </a:r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kumimoji="1" lang="en-US" altLang="ja-JP" u="sng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65117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10139" t="24296" r="39862" b="20404"/>
          <a:stretch/>
        </p:blipFill>
        <p:spPr>
          <a:xfrm>
            <a:off x="885798" y="880770"/>
            <a:ext cx="7125286" cy="4432783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390023" y="936188"/>
            <a:ext cx="10970704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u="sng" dirty="0" smtClean="0"/>
              <a:t>完成イメージ　その２</a:t>
            </a:r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lang="en-US" altLang="ja-JP" dirty="0"/>
          </a:p>
          <a:p>
            <a:r>
              <a:rPr lang="ja-JP" altLang="en-US" dirty="0" smtClean="0"/>
              <a:t>　　　　　　　　　　　　　　　　　　　　　　　　　　　　　　　　　　　　　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　　　　　　　　　　　　　　　　　　　　　　　　　　　　　　　　参考</a:t>
            </a:r>
            <a:r>
              <a:rPr lang="ja-JP" altLang="en-US" dirty="0"/>
              <a:t>モデル</a:t>
            </a:r>
            <a:endParaRPr kumimoji="1" lang="en-US" altLang="ja-JP" dirty="0" smtClean="0"/>
          </a:p>
          <a:p>
            <a:endParaRPr lang="en-US" altLang="ja-JP" u="sng" dirty="0"/>
          </a:p>
          <a:p>
            <a:endParaRPr kumimoji="1" lang="en-US" altLang="ja-JP" u="sng" dirty="0" smtClean="0"/>
          </a:p>
          <a:p>
            <a:endParaRPr kumimoji="1" lang="en-US" altLang="ja-JP" u="sng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</p:txBody>
      </p:sp>
      <p:pic>
        <p:nvPicPr>
          <p:cNvPr id="3082" name="Picture 10" descr="貯水機能付給水管を設置した場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475" y="6309063"/>
            <a:ext cx="4734191" cy="289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6346160"/>
            <a:ext cx="2049580" cy="285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3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6681</TotalTime>
  <Words>25</Words>
  <Application>Microsoft Office PowerPoint</Application>
  <PresentationFormat>A3 297x420 mm</PresentationFormat>
  <Paragraphs>75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ＭＳ Ｐゴシック</vt:lpstr>
      <vt:lpstr>Arial</vt:lpstr>
      <vt:lpstr>Calibri</vt:lpstr>
      <vt:lpstr>Calibri Light</vt:lpstr>
      <vt:lpstr>1_Office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中村弘</dc:creator>
  <cp:lastModifiedBy>Microsoft アカウント</cp:lastModifiedBy>
  <cp:revision>260</cp:revision>
  <cp:lastPrinted>2023-03-07T04:47:52Z</cp:lastPrinted>
  <dcterms:created xsi:type="dcterms:W3CDTF">2015-10-20T04:16:07Z</dcterms:created>
  <dcterms:modified xsi:type="dcterms:W3CDTF">2023-03-07T05:01:26Z</dcterms:modified>
</cp:coreProperties>
</file>