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30"/>
    <p:restoredTop sz="94654"/>
  </p:normalViewPr>
  <p:slideViewPr>
    <p:cSldViewPr snapToGrid="0" snapToObjects="1">
      <p:cViewPr varScale="1">
        <p:scale>
          <a:sx n="104" d="100"/>
          <a:sy n="104" d="100"/>
        </p:scale>
        <p:origin x="54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39CC1FC-F3E1-2F48-8463-14DE82D720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E70EC21-E0C2-CC44-BF93-5BA75333BA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645ACCA-7E7F-014D-BE64-0077572A9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70361-32C2-9E4E-ABD0-38F08C8531C3}" type="datetimeFigureOut">
              <a:rPr kumimoji="1" lang="ja-JP" altLang="en-US" smtClean="0"/>
              <a:t>2021/12/30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2147211-492A-B541-A19D-8F695DD9C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A69C7F1-CB8C-BA45-A8E8-0193923C2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F57CD-BC9F-2E41-B715-767F9AAEA0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9230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042424E-6024-2746-A3BB-00FD9B47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1E7C70D-B822-AC43-9F66-3B26544C46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68CB784-F1CA-CC46-919C-DB23308EF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70361-32C2-9E4E-ABD0-38F08C8531C3}" type="datetimeFigureOut">
              <a:rPr kumimoji="1" lang="ja-JP" altLang="en-US" smtClean="0"/>
              <a:t>2021/12/30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36AD646-D5C0-654F-AC70-1AACC617B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A4F8DDA-0658-2C43-BEC4-21C7BA5BE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F57CD-BC9F-2E41-B715-767F9AAEA0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06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A4F9F6D3-CC84-4844-9C0D-F38CFDB10A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772543F-E66C-6040-BB32-176B5DFD3F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1209883-5A75-1E45-8605-01AD36E38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70361-32C2-9E4E-ABD0-38F08C8531C3}" type="datetimeFigureOut">
              <a:rPr kumimoji="1" lang="ja-JP" altLang="en-US" smtClean="0"/>
              <a:t>2021/12/30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39EA464-3274-E24A-989E-7022F1C3A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358543E-0AB5-6843-ABE0-A9F9623CC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F57CD-BC9F-2E41-B715-767F9AAEA0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1740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EB0FC11-8F0A-844A-9816-86B2CDC81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4E06477-5630-7149-B7AE-B751775938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4653F01-7A87-914A-863C-42EA09701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70361-32C2-9E4E-ABD0-38F08C8531C3}" type="datetimeFigureOut">
              <a:rPr kumimoji="1" lang="ja-JP" altLang="en-US" smtClean="0"/>
              <a:t>2021/12/30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04E2F32-BB54-F741-B1B0-84DDB3765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B68AF9F-22A3-F049-A47E-0C97FCE6F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F57CD-BC9F-2E41-B715-767F9AAEA0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4075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B5090F3-2E8C-1D4D-A89F-CE7D0EBD3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23CAFC6-A314-6649-85E1-FBEFA7CA10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27101E8-E138-0145-96BB-856957FE6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70361-32C2-9E4E-ABD0-38F08C8531C3}" type="datetimeFigureOut">
              <a:rPr kumimoji="1" lang="ja-JP" altLang="en-US" smtClean="0"/>
              <a:t>2021/12/30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C942513-6325-014C-8611-F3E267736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FB56076-1A77-B149-918A-F868D92B4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F57CD-BC9F-2E41-B715-767F9AAEA0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148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F15CB0E-94B5-8D48-AE1D-DB8402B0D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D92E330-4091-6844-92B1-02E9EDA67C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B51E3DF-6992-F74B-A638-7FA942DA1E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1B1AE7D-B8C5-0E4F-AB12-339AB1862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70361-32C2-9E4E-ABD0-38F08C8531C3}" type="datetimeFigureOut">
              <a:rPr kumimoji="1" lang="ja-JP" altLang="en-US" smtClean="0"/>
              <a:t>2021/12/30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8D6D7A1-1D04-0E41-A40B-749AAA947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89747AA-49F8-7A4F-BB9D-948976A50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F57CD-BC9F-2E41-B715-767F9AAEA0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6754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991E521-565F-2145-B104-66E26865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FBCCD6F-277C-6041-BA28-02E8FF8121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C2ADB2D-F962-9842-AEDD-7F418EEAB2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E67BC76-B38B-A243-B663-5240FF5130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56E0D57-29F0-C140-8865-AE0FAAE6D7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5D48D8E-1524-D648-B514-1B879A87B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70361-32C2-9E4E-ABD0-38F08C8531C3}" type="datetimeFigureOut">
              <a:rPr kumimoji="1" lang="ja-JP" altLang="en-US" smtClean="0"/>
              <a:t>2021/12/30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0CB01ADF-94BD-8548-B2C8-34AF449E3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E53545C7-DF5A-E64E-B0D2-AFAABA4F0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F57CD-BC9F-2E41-B715-767F9AAEA0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3128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9E7183A-83C4-B640-B1CA-A3395EDC0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57E288D-8CD6-7D47-AEC6-EE66668FA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70361-32C2-9E4E-ABD0-38F08C8531C3}" type="datetimeFigureOut">
              <a:rPr kumimoji="1" lang="ja-JP" altLang="en-US" smtClean="0"/>
              <a:t>2021/12/30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3A559FE-A319-FA41-A009-DD2F8F5FE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89BD1CD-71DE-4045-B198-09AA73626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F57CD-BC9F-2E41-B715-767F9AAEA0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215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142C9ACC-0E17-384C-8828-7C6F2B992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70361-32C2-9E4E-ABD0-38F08C8531C3}" type="datetimeFigureOut">
              <a:rPr kumimoji="1" lang="ja-JP" altLang="en-US" smtClean="0"/>
              <a:t>2021/12/30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7C09EE4-0535-5B42-A2B2-6C360B896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36F664E-6A10-5543-9133-CCBF51F0D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F57CD-BC9F-2E41-B715-767F9AAEA0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8809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EFC402C-51C7-D740-8094-4AD0B3BCB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92B669F-6776-7444-8C83-0920C669D6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95408E0-BECF-7E4E-ACC6-25BD1A52FE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3236122-7C05-114D-86D4-F310612DD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70361-32C2-9E4E-ABD0-38F08C8531C3}" type="datetimeFigureOut">
              <a:rPr kumimoji="1" lang="ja-JP" altLang="en-US" smtClean="0"/>
              <a:t>2021/12/30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E677001-575A-984B-BA50-8F2E5D322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F8ED8C6-176D-5743-A8E5-5584EE68A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F57CD-BC9F-2E41-B715-767F9AAEA0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4649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F108E5F-ED38-B54C-929D-F3266B4DA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7878A68-AEC4-E347-A5F0-4A74CE6D65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2595DFF-6A75-7A4F-8C21-C58E821690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4170117-D4DD-0343-9B84-5B5816E43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70361-32C2-9E4E-ABD0-38F08C8531C3}" type="datetimeFigureOut">
              <a:rPr kumimoji="1" lang="ja-JP" altLang="en-US" smtClean="0"/>
              <a:t>2021/12/30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AAAB98B-9CB1-9847-B340-E264B4821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95CC984-B34B-EC4D-9E13-3B6B7B513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F57CD-BC9F-2E41-B715-767F9AAEA0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6494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A87569CB-3F46-CC43-92D7-0D3E16157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487FCF8-70F7-5A4A-A11F-024E9DFD48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8CBA176-AB09-D148-8D2C-BF3237FC2A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70361-32C2-9E4E-ABD0-38F08C8531C3}" type="datetimeFigureOut">
              <a:rPr kumimoji="1" lang="ja-JP" altLang="en-US" smtClean="0"/>
              <a:t>2021/12/30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3439CC6-B4EC-364A-BC84-3A439F7194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3AA3D3B-D2D0-7D41-B63B-979C88A639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4F57CD-BC9F-2E41-B715-767F9AAEA0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1684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3A8E095-EEBA-C64F-97A4-D5FB0D0061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1AFB46-87F5-7B42-96BE-62F5FC472D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071" t="35834" r="54318" b="15832"/>
          <a:stretch/>
        </p:blipFill>
        <p:spPr>
          <a:xfrm rot="10800000">
            <a:off x="10107084" y="1771650"/>
            <a:ext cx="2000251" cy="3314700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67DE19D7-5C23-8D42-B67B-3D61A624421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138" t="11605" r="14406" b="35308"/>
          <a:stretch/>
        </p:blipFill>
        <p:spPr>
          <a:xfrm>
            <a:off x="1788842" y="3622184"/>
            <a:ext cx="6200513" cy="3166533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F1837C06-F886-C64E-923C-61D7FAB160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414" t="51667" r="19575" b="12083"/>
          <a:stretch/>
        </p:blipFill>
        <p:spPr>
          <a:xfrm rot="10800000">
            <a:off x="8942388" y="592930"/>
            <a:ext cx="971550" cy="2486026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B775253E-7762-2E4A-A4A6-14CD480A6D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159" t="51667" r="35180" b="13958"/>
          <a:stretch/>
        </p:blipFill>
        <p:spPr>
          <a:xfrm rot="10800000">
            <a:off x="8815389" y="3907631"/>
            <a:ext cx="1228724" cy="2357438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A68CCFBC-31D2-0A43-90CA-C1E94B4476E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643" t="11358" r="6666" b="43020"/>
          <a:stretch/>
        </p:blipFill>
        <p:spPr>
          <a:xfrm>
            <a:off x="1238775" y="106910"/>
            <a:ext cx="7300649" cy="2846268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466B12EF-2663-C649-A15D-8FADF53B27E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4435" t="27767" b="49347"/>
          <a:stretch/>
        </p:blipFill>
        <p:spPr>
          <a:xfrm>
            <a:off x="746976" y="3017224"/>
            <a:ext cx="8002266" cy="48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9253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0</Words>
  <Application>Microsoft Macintosh PowerPoint</Application>
  <PresentationFormat>ワイド画面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斎藤忠孝</dc:creator>
  <cp:lastModifiedBy>斎藤忠孝</cp:lastModifiedBy>
  <cp:revision>2</cp:revision>
  <dcterms:created xsi:type="dcterms:W3CDTF">2021-12-29T20:55:51Z</dcterms:created>
  <dcterms:modified xsi:type="dcterms:W3CDTF">2021-12-29T21:21:24Z</dcterms:modified>
</cp:coreProperties>
</file>