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handoutMasterIdLst>
    <p:handoutMasterId r:id="rId18"/>
  </p:handoutMasterIdLst>
  <p:sldIdLst>
    <p:sldId id="256" r:id="rId2"/>
    <p:sldId id="263" r:id="rId3"/>
    <p:sldId id="264" r:id="rId4"/>
    <p:sldId id="275" r:id="rId5"/>
    <p:sldId id="271" r:id="rId6"/>
    <p:sldId id="265" r:id="rId7"/>
    <p:sldId id="267" r:id="rId8"/>
    <p:sldId id="269" r:id="rId9"/>
    <p:sldId id="270" r:id="rId10"/>
    <p:sldId id="268" r:id="rId11"/>
    <p:sldId id="272" r:id="rId12"/>
    <p:sldId id="273" r:id="rId13"/>
    <p:sldId id="274" r:id="rId14"/>
    <p:sldId id="276" r:id="rId15"/>
    <p:sldId id="259"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DA"/>
    <a:srgbClr val="E50012"/>
    <a:srgbClr val="AD2B33"/>
    <a:srgbClr val="F6AB00"/>
    <a:srgbClr val="8C0081"/>
    <a:srgbClr val="323232"/>
    <a:srgbClr val="00A040"/>
    <a:srgbClr val="E85377"/>
    <a:srgbClr val="15A5D5"/>
    <a:srgbClr val="E50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09" autoAdjust="0"/>
    <p:restoredTop sz="94660"/>
  </p:normalViewPr>
  <p:slideViewPr>
    <p:cSldViewPr>
      <p:cViewPr varScale="1">
        <p:scale>
          <a:sx n="82" d="100"/>
          <a:sy n="82" d="100"/>
        </p:scale>
        <p:origin x="907" y="72"/>
      </p:cViewPr>
      <p:guideLst>
        <p:guide orient="horz" pos="2160"/>
        <p:guide pos="3840"/>
      </p:guideLst>
    </p:cSldViewPr>
  </p:slideViewPr>
  <p:notesTextViewPr>
    <p:cViewPr>
      <p:scale>
        <a:sx n="1" d="1"/>
        <a:sy n="1" d="1"/>
      </p:scale>
      <p:origin x="0" y="0"/>
    </p:cViewPr>
  </p:notesTextViewPr>
  <p:notesViewPr>
    <p:cSldViewPr>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33A37FC-B511-4EDE-A1C8-8742292B71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CF8FECC-E15F-4EEB-9602-977188D1DF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C5126-6DED-45CF-8DFB-BFF674AAE763}" type="datetimeFigureOut">
              <a:rPr kumimoji="1" lang="ja-JP" altLang="en-US" smtClean="0"/>
              <a:t>2025/7/15</a:t>
            </a:fld>
            <a:endParaRPr kumimoji="1" lang="ja-JP" altLang="en-US"/>
          </a:p>
        </p:txBody>
      </p:sp>
      <p:sp>
        <p:nvSpPr>
          <p:cNvPr id="4" name="フッター プレースホルダー 3">
            <a:extLst>
              <a:ext uri="{FF2B5EF4-FFF2-40B4-BE49-F238E27FC236}">
                <a16:creationId xmlns:a16="http://schemas.microsoft.com/office/drawing/2014/main" id="{7573FAFC-1530-4620-AC4E-286C09B3AA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A7132C8-A47F-4918-83F5-EDCC684A8F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866D5A-532C-4781-B752-250342E958FE}" type="slidenum">
              <a:rPr kumimoji="1" lang="ja-JP" altLang="en-US" smtClean="0"/>
              <a:t>‹#›</a:t>
            </a:fld>
            <a:endParaRPr kumimoji="1" lang="ja-JP" altLang="en-US"/>
          </a:p>
        </p:txBody>
      </p:sp>
    </p:spTree>
    <p:extLst>
      <p:ext uri="{BB962C8B-B14F-4D97-AF65-F5344CB8AC3E}">
        <p14:creationId xmlns:p14="http://schemas.microsoft.com/office/powerpoint/2010/main" val="1726326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A48404-C802-43DE-80EB-DE5D2F10CCD8}" type="datetimeFigureOut">
              <a:rPr kumimoji="1" lang="ja-JP" altLang="en-US" smtClean="0"/>
              <a:t>2025/7/15</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0C34DA-2458-4B3A-9570-270809A8799E}" type="slidenum">
              <a:rPr kumimoji="1" lang="ja-JP" altLang="en-US" smtClean="0"/>
              <a:t>‹#›</a:t>
            </a:fld>
            <a:endParaRPr kumimoji="1" lang="ja-JP" altLang="en-US"/>
          </a:p>
        </p:txBody>
      </p:sp>
    </p:spTree>
    <p:extLst>
      <p:ext uri="{BB962C8B-B14F-4D97-AF65-F5344CB8AC3E}">
        <p14:creationId xmlns:p14="http://schemas.microsoft.com/office/powerpoint/2010/main" val="20696808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90C34DA-2458-4B3A-9570-270809A8799E}" type="slidenum">
              <a:rPr kumimoji="1" lang="ja-JP" altLang="en-US" smtClean="0"/>
              <a:t>1</a:t>
            </a:fld>
            <a:endParaRPr kumimoji="1" lang="ja-JP" altLang="en-US"/>
          </a:p>
        </p:txBody>
      </p:sp>
    </p:spTree>
    <p:extLst>
      <p:ext uri="{BB962C8B-B14F-4D97-AF65-F5344CB8AC3E}">
        <p14:creationId xmlns:p14="http://schemas.microsoft.com/office/powerpoint/2010/main" val="1069604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0"/>
            <a:ext cx="10363200" cy="1470025"/>
          </a:xfrm>
        </p:spPr>
        <p:txBody>
          <a:body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1007436" y="3886200"/>
            <a:ext cx="10273141" cy="1752600"/>
          </a:xfrm>
        </p:spPr>
        <p:txBody>
          <a:bodyPr>
            <a:normAutofit/>
          </a:bodyPr>
          <a:lstStyle>
            <a:lvl1pPr marL="0" indent="0" algn="r">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dirty="0"/>
              <a:t>マスター サブタイトルの書式設定</a:t>
            </a:r>
          </a:p>
        </p:txBody>
      </p:sp>
      <p:sp>
        <p:nvSpPr>
          <p:cNvPr id="6" name="スライド番号プレースホルダー"/>
          <p:cNvSpPr>
            <a:spLocks noGrp="1"/>
          </p:cNvSpPr>
          <p:nvPr>
            <p:ph type="sldNum" sz="quarter" idx="12"/>
          </p:nvPr>
        </p:nvSpPr>
        <p:spPr>
          <a:xfrm>
            <a:off x="9347200" y="6492880"/>
            <a:ext cx="2844800" cy="365125"/>
          </a:xfrm>
        </p:spPr>
        <p:txBody>
          <a:bodyPr/>
          <a:lstStyle>
            <a:lvl1pPr>
              <a:defRPr sz="75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BE4C6732-3BB4-4135-B3A8-22152E5320A3}" type="slidenum">
              <a:rPr lang="ja-JP" altLang="en-US" smtClean="0"/>
              <a:pPr/>
              <a:t>‹#›</a:t>
            </a:fld>
            <a:endParaRPr lang="ja-JP" altLang="en-US"/>
          </a:p>
        </p:txBody>
      </p:sp>
      <p:sp>
        <p:nvSpPr>
          <p:cNvPr id="9" name="フッター">
            <a:extLst>
              <a:ext uri="{FF2B5EF4-FFF2-40B4-BE49-F238E27FC236}">
                <a16:creationId xmlns:a16="http://schemas.microsoft.com/office/drawing/2014/main" id="{6FAD0C95-4226-45C4-9864-8C07C9B63D40}"/>
              </a:ext>
            </a:extLst>
          </p:cNvPr>
          <p:cNvSpPr/>
          <p:nvPr userDrawn="1"/>
        </p:nvSpPr>
        <p:spPr>
          <a:xfrm>
            <a:off x="0" y="5993904"/>
            <a:ext cx="12192000" cy="864096"/>
          </a:xfrm>
          <a:prstGeom prst="rect">
            <a:avLst/>
          </a:prstGeom>
          <a:solidFill>
            <a:srgbClr val="F6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5" name="ヘッダー">
            <a:extLst>
              <a:ext uri="{FF2B5EF4-FFF2-40B4-BE49-F238E27FC236}">
                <a16:creationId xmlns:a16="http://schemas.microsoft.com/office/drawing/2014/main" id="{6A9BD43E-D541-4F9A-94E2-94F6A681B265}"/>
              </a:ext>
            </a:extLst>
          </p:cNvPr>
          <p:cNvSpPr/>
          <p:nvPr userDrawn="1"/>
        </p:nvSpPr>
        <p:spPr>
          <a:xfrm>
            <a:off x="0" y="0"/>
            <a:ext cx="12192000" cy="864096"/>
          </a:xfrm>
          <a:prstGeom prst="rect">
            <a:avLst/>
          </a:prstGeom>
          <a:solidFill>
            <a:srgbClr val="F6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4" name="図 3" descr="文字が書かれている&#10;&#10;中程度の精度で自動的に生成された説明">
            <a:extLst>
              <a:ext uri="{FF2B5EF4-FFF2-40B4-BE49-F238E27FC236}">
                <a16:creationId xmlns:a16="http://schemas.microsoft.com/office/drawing/2014/main" id="{5FD6956E-E24D-2507-798F-DDE1804C53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34743" y="4892542"/>
            <a:ext cx="1949821" cy="667895"/>
          </a:xfrm>
          <a:prstGeom prst="rect">
            <a:avLst/>
          </a:prstGeom>
        </p:spPr>
      </p:pic>
    </p:spTree>
    <p:extLst>
      <p:ext uri="{BB962C8B-B14F-4D97-AF65-F5344CB8AC3E}">
        <p14:creationId xmlns:p14="http://schemas.microsoft.com/office/powerpoint/2010/main" val="2721116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1196754"/>
            <a:ext cx="10972800" cy="485832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FCA4A87-68B5-4DEA-9875-A99128737044}" type="datetime1">
              <a:rPr kumimoji="1" lang="ja-JP" altLang="en-US" smtClean="0"/>
              <a:t>2025/7/15</a:t>
            </a:fld>
            <a:endParaRPr kumimoji="1" lang="ja-JP" altLang="en-US"/>
          </a:p>
        </p:txBody>
      </p:sp>
      <p:sp>
        <p:nvSpPr>
          <p:cNvPr id="6" name="スライド番号プレースホルダー 5"/>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7" name="直線コネクタ 6">
            <a:extLst>
              <a:ext uri="{FF2B5EF4-FFF2-40B4-BE49-F238E27FC236}">
                <a16:creationId xmlns:a16="http://schemas.microsoft.com/office/drawing/2014/main" id="{60A698D9-284E-476B-8921-EA8F22CF455B}"/>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8" name="図 7" descr="文字が書かれている&#10;&#10;中程度の精度で自動的に生成された説明">
            <a:extLst>
              <a:ext uri="{FF2B5EF4-FFF2-40B4-BE49-F238E27FC236}">
                <a16:creationId xmlns:a16="http://schemas.microsoft.com/office/drawing/2014/main" id="{6661AFAD-91BB-668E-C7E5-86DEDE7FEC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304574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3"/>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43"/>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FE44142-5253-421B-BEB9-2EC1EB54F128}" type="datetime1">
              <a:rPr kumimoji="1" lang="ja-JP" altLang="en-US" smtClean="0"/>
              <a:t>2025/7/15</a:t>
            </a:fld>
            <a:endParaRPr kumimoji="1" lang="ja-JP" altLang="en-US"/>
          </a:p>
        </p:txBody>
      </p:sp>
      <p:sp>
        <p:nvSpPr>
          <p:cNvPr id="6" name="スライド番号プレースホルダー 5"/>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7" name="直線コネクタ 6">
            <a:extLst>
              <a:ext uri="{FF2B5EF4-FFF2-40B4-BE49-F238E27FC236}">
                <a16:creationId xmlns:a16="http://schemas.microsoft.com/office/drawing/2014/main" id="{6EB7214E-8E53-7508-A106-40F136BFEDFD}"/>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5" name="図 4" descr="文字が書かれている&#10;&#10;中程度の精度で自動的に生成された説明">
            <a:extLst>
              <a:ext uri="{FF2B5EF4-FFF2-40B4-BE49-F238E27FC236}">
                <a16:creationId xmlns:a16="http://schemas.microsoft.com/office/drawing/2014/main" id="{51BAB2E5-49AD-7657-54C9-F5E8C2EE5A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06400" y="6388492"/>
            <a:ext cx="1379200" cy="354325"/>
          </a:xfrm>
          <a:prstGeom prst="rect">
            <a:avLst/>
          </a:prstGeom>
        </p:spPr>
      </p:pic>
    </p:spTree>
    <p:extLst>
      <p:ext uri="{BB962C8B-B14F-4D97-AF65-F5344CB8AC3E}">
        <p14:creationId xmlns:p14="http://schemas.microsoft.com/office/powerpoint/2010/main" val="807654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9" name="直線コネクタ 8">
            <a:extLst>
              <a:ext uri="{FF2B5EF4-FFF2-40B4-BE49-F238E27FC236}">
                <a16:creationId xmlns:a16="http://schemas.microsoft.com/office/drawing/2014/main" id="{EE9B510A-CA72-43D1-8457-5C49272C63BA}"/>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609600" y="332656"/>
            <a:ext cx="10972800" cy="576064"/>
          </a:xfrm>
        </p:spPr>
        <p:txBody>
          <a:bodyPr/>
          <a:lstStyle/>
          <a:p>
            <a:r>
              <a:rPr kumimoji="1" lang="ja-JP" altLang="en-US"/>
              <a:t>マスター タイトルの書式設定</a:t>
            </a:r>
            <a:endParaRPr kumimoji="1" lang="ja-JP" altLang="en-US" dirty="0"/>
          </a:p>
        </p:txBody>
      </p:sp>
      <p:sp>
        <p:nvSpPr>
          <p:cNvPr id="3" name="コンテンツ プレースホルダー 2"/>
          <p:cNvSpPr>
            <a:spLocks noGrp="1"/>
          </p:cNvSpPr>
          <p:nvPr>
            <p:ph idx="1"/>
          </p:nvPr>
        </p:nvSpPr>
        <p:spPr>
          <a:xfrm>
            <a:off x="609600" y="980728"/>
            <a:ext cx="10972800" cy="475252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日付プレースホルダー 3"/>
          <p:cNvSpPr>
            <a:spLocks noGrp="1"/>
          </p:cNvSpPr>
          <p:nvPr>
            <p:ph type="dt" sz="half" idx="10"/>
          </p:nvPr>
        </p:nvSpPr>
        <p:spPr>
          <a:xfrm>
            <a:off x="609600" y="6273306"/>
            <a:ext cx="2844800" cy="545161"/>
          </a:xfrm>
        </p:spPr>
        <p:txBody>
          <a:bodyPr/>
          <a:lstStyle/>
          <a:p>
            <a:fld id="{60942315-74AB-46EE-82F6-97A1886C4B3D}" type="datetime1">
              <a:rPr kumimoji="1" lang="ja-JP" altLang="en-US" smtClean="0"/>
              <a:t>2025/7/15</a:t>
            </a:fld>
            <a:endParaRPr kumimoji="1" lang="ja-JP" altLang="en-US"/>
          </a:p>
        </p:txBody>
      </p:sp>
      <p:sp>
        <p:nvSpPr>
          <p:cNvPr id="5" name="フッター プレースホルダー 4"/>
          <p:cNvSpPr>
            <a:spLocks noGrp="1"/>
          </p:cNvSpPr>
          <p:nvPr>
            <p:ph type="ftr" sz="quarter" idx="11"/>
          </p:nvPr>
        </p:nvSpPr>
        <p:spPr>
          <a:xfrm>
            <a:off x="4165600" y="6273306"/>
            <a:ext cx="3860800" cy="545161"/>
          </a:xfrm>
        </p:spPr>
        <p:txBody>
          <a:bodyPr/>
          <a:lstStyle/>
          <a:p>
            <a:endParaRPr kumimoji="1" lang="ja-JP" altLang="en-US" dirty="0"/>
          </a:p>
        </p:txBody>
      </p:sp>
      <p:sp>
        <p:nvSpPr>
          <p:cNvPr id="6" name="スライド番号プレースホルダー 5"/>
          <p:cNvSpPr>
            <a:spLocks noGrp="1"/>
          </p:cNvSpPr>
          <p:nvPr>
            <p:ph type="sldNum" sz="quarter" idx="12"/>
          </p:nvPr>
        </p:nvSpPr>
        <p:spPr>
          <a:xfrm>
            <a:off x="9347200" y="6273306"/>
            <a:ext cx="2844800" cy="584699"/>
          </a:xfrm>
        </p:spPr>
        <p:txBody>
          <a:bodyPr/>
          <a:lstStyle/>
          <a:p>
            <a:fld id="{BE4C6732-3BB4-4135-B3A8-22152E5320A3}" type="slidenum">
              <a:rPr kumimoji="1" lang="ja-JP" altLang="en-US" smtClean="0"/>
              <a:t>‹#›</a:t>
            </a:fld>
            <a:endParaRPr kumimoji="1" lang="ja-JP" altLang="en-US"/>
          </a:p>
        </p:txBody>
      </p:sp>
      <p:pic>
        <p:nvPicPr>
          <p:cNvPr id="10" name="図 9" descr="文字が書かれている&#10;&#10;中程度の精度で自動的に生成された説明">
            <a:extLst>
              <a:ext uri="{FF2B5EF4-FFF2-40B4-BE49-F238E27FC236}">
                <a16:creationId xmlns:a16="http://schemas.microsoft.com/office/drawing/2014/main" id="{17B6A8BB-8587-AE37-E1B3-33B8D45E94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56961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5"/>
            <a:ext cx="10363200" cy="1362075"/>
          </a:xfrm>
        </p:spPr>
        <p:txBody>
          <a:bodyPr anchor="t"/>
          <a:lstStyle>
            <a:lvl1pPr algn="l">
              <a:defRPr sz="3000" b="0" cap="all"/>
            </a:lvl1pPr>
          </a:lstStyle>
          <a:p>
            <a:r>
              <a:rPr kumimoji="1" lang="ja-JP" altLang="en-US"/>
              <a:t>マスター タイトルの書式設定</a:t>
            </a:r>
            <a:endParaRPr kumimoji="1" lang="ja-JP" altLang="en-US" dirty="0"/>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CD65411-CA5D-4398-8158-5090B2FC12FC}" type="datetime1">
              <a:rPr kumimoji="1" lang="ja-JP" altLang="en-US" smtClean="0"/>
              <a:t>2025/7/15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sp>
        <p:nvSpPr>
          <p:cNvPr id="9" name="フッター">
            <a:extLst>
              <a:ext uri="{FF2B5EF4-FFF2-40B4-BE49-F238E27FC236}">
                <a16:creationId xmlns:a16="http://schemas.microsoft.com/office/drawing/2014/main" id="{CCF2BB74-8EAF-4679-BDEF-9463F300889F}"/>
              </a:ext>
            </a:extLst>
          </p:cNvPr>
          <p:cNvSpPr/>
          <p:nvPr userDrawn="1"/>
        </p:nvSpPr>
        <p:spPr>
          <a:xfrm>
            <a:off x="0" y="5993904"/>
            <a:ext cx="12192000" cy="864096"/>
          </a:xfrm>
          <a:prstGeom prst="rect">
            <a:avLst/>
          </a:prstGeom>
          <a:solidFill>
            <a:srgbClr val="F6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8" name="図 7" descr="文字が書かれている&#10;&#10;中程度の精度で自動的に生成された説明">
            <a:extLst>
              <a:ext uri="{FF2B5EF4-FFF2-40B4-BE49-F238E27FC236}">
                <a16:creationId xmlns:a16="http://schemas.microsoft.com/office/drawing/2014/main" id="{BA4C4C4E-02EF-E095-3B94-D345CE1B0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00456" y="116632"/>
            <a:ext cx="1949821" cy="667895"/>
          </a:xfrm>
          <a:prstGeom prst="rect">
            <a:avLst/>
          </a:prstGeom>
        </p:spPr>
      </p:pic>
    </p:spTree>
    <p:extLst>
      <p:ext uri="{BB962C8B-B14F-4D97-AF65-F5344CB8AC3E}">
        <p14:creationId xmlns:p14="http://schemas.microsoft.com/office/powerpoint/2010/main" val="351028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p:cNvSpPr>
            <a:spLocks noGrp="1"/>
          </p:cNvSpPr>
          <p:nvPr>
            <p:ph sz="half" idx="1"/>
          </p:nvPr>
        </p:nvSpPr>
        <p:spPr>
          <a:xfrm>
            <a:off x="609600" y="1340770"/>
            <a:ext cx="5384800" cy="4554513"/>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p:cNvSpPr>
            <a:spLocks noGrp="1"/>
          </p:cNvSpPr>
          <p:nvPr>
            <p:ph sz="half" idx="2"/>
          </p:nvPr>
        </p:nvSpPr>
        <p:spPr>
          <a:xfrm>
            <a:off x="6197600" y="1340770"/>
            <a:ext cx="5384800" cy="4554513"/>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日付プレースホルダー 4"/>
          <p:cNvSpPr>
            <a:spLocks noGrp="1"/>
          </p:cNvSpPr>
          <p:nvPr>
            <p:ph type="dt" sz="half" idx="10"/>
          </p:nvPr>
        </p:nvSpPr>
        <p:spPr/>
        <p:txBody>
          <a:bodyPr/>
          <a:lstStyle/>
          <a:p>
            <a:fld id="{445E1A23-882A-4607-812B-F34974674FD8}" type="datetime1">
              <a:rPr kumimoji="1" lang="ja-JP" altLang="en-US" smtClean="0"/>
              <a:t>2025/7/15</a:t>
            </a:fld>
            <a:endParaRPr kumimoji="1" lang="ja-JP" altLang="en-US"/>
          </a:p>
        </p:txBody>
      </p:sp>
      <p:sp>
        <p:nvSpPr>
          <p:cNvPr id="7" name="スライド番号プレースホルダー 6"/>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C87EF915-8E5C-4295-A4D2-8C27F43102AB}"/>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8" name="図 7" descr="文字が書かれている&#10;&#10;中程度の精度で自動的に生成された説明">
            <a:extLst>
              <a:ext uri="{FF2B5EF4-FFF2-40B4-BE49-F238E27FC236}">
                <a16:creationId xmlns:a16="http://schemas.microsoft.com/office/drawing/2014/main" id="{B70B2A82-1E34-B19F-1607-DB16D29DA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163901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6589F96-5E22-435D-8CA7-C87C18EED890}" type="datetime1">
              <a:rPr kumimoji="1" lang="ja-JP" altLang="en-US" smtClean="0"/>
              <a:t>2025/7/15</a:t>
            </a:fld>
            <a:endParaRPr kumimoji="1" lang="ja-JP" altLang="en-US"/>
          </a:p>
        </p:txBody>
      </p:sp>
      <p:sp>
        <p:nvSpPr>
          <p:cNvPr id="9" name="スライド番号プレースホルダー 8"/>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11" name="直線コネクタ 10">
            <a:extLst>
              <a:ext uri="{FF2B5EF4-FFF2-40B4-BE49-F238E27FC236}">
                <a16:creationId xmlns:a16="http://schemas.microsoft.com/office/drawing/2014/main" id="{C87CD968-E2DC-413C-A192-C00FBD7DF214}"/>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10" name="図 9" descr="文字が書かれている&#10;&#10;中程度の精度で自動的に生成された説明">
            <a:extLst>
              <a:ext uri="{FF2B5EF4-FFF2-40B4-BE49-F238E27FC236}">
                <a16:creationId xmlns:a16="http://schemas.microsoft.com/office/drawing/2014/main" id="{B335F18E-BC80-37BB-78F0-E1F340C4F2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298868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16EA94B-57C5-4F44-B2C2-7AAEA7D16B5C}" type="datetime1">
              <a:rPr kumimoji="1" lang="ja-JP" altLang="en-US" smtClean="0"/>
              <a:t>2025/7/15</a:t>
            </a:fld>
            <a:endParaRPr kumimoji="1" lang="ja-JP" altLang="en-US"/>
          </a:p>
        </p:txBody>
      </p:sp>
      <p:sp>
        <p:nvSpPr>
          <p:cNvPr id="5" name="スライド番号プレースホルダー 4"/>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7" name="直線コネクタ 6">
            <a:extLst>
              <a:ext uri="{FF2B5EF4-FFF2-40B4-BE49-F238E27FC236}">
                <a16:creationId xmlns:a16="http://schemas.microsoft.com/office/drawing/2014/main" id="{B5476993-B3B4-4B8F-AFD6-1901C907F10E}"/>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6" name="図 5" descr="文字が書かれている&#10;&#10;中程度の精度で自動的に生成された説明">
            <a:extLst>
              <a:ext uri="{FF2B5EF4-FFF2-40B4-BE49-F238E27FC236}">
                <a16:creationId xmlns:a16="http://schemas.microsoft.com/office/drawing/2014/main" id="{3985FB87-9307-41D8-0EA5-B0496C011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243841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A41699-9702-40CC-8C34-E6A239E8F6C2}" type="datetime1">
              <a:rPr kumimoji="1" lang="ja-JP" altLang="en-US" smtClean="0"/>
              <a:t>2025/7/15</a:t>
            </a:fld>
            <a:endParaRPr kumimoji="1" lang="ja-JP" altLang="en-US"/>
          </a:p>
        </p:txBody>
      </p:sp>
      <p:sp>
        <p:nvSpPr>
          <p:cNvPr id="4" name="スライド番号プレースホルダー 3"/>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6" name="直線コネクタ 5">
            <a:extLst>
              <a:ext uri="{FF2B5EF4-FFF2-40B4-BE49-F238E27FC236}">
                <a16:creationId xmlns:a16="http://schemas.microsoft.com/office/drawing/2014/main" id="{58A03469-F042-4FD8-9F73-8BB8D15E7C65}"/>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5" name="図 4" descr="文字が書かれている&#10;&#10;中程度の精度で自動的に生成された説明">
            <a:extLst>
              <a:ext uri="{FF2B5EF4-FFF2-40B4-BE49-F238E27FC236}">
                <a16:creationId xmlns:a16="http://schemas.microsoft.com/office/drawing/2014/main" id="{D2149BD3-080B-0FF3-B4DA-675E5C3705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143950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15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1D3985E-58A5-4BED-AE1A-B52451E7FDB7}" type="datetime1">
              <a:rPr kumimoji="1" lang="ja-JP" altLang="en-US" smtClean="0"/>
              <a:t>2025/7/15</a:t>
            </a:fld>
            <a:endParaRPr kumimoji="1" lang="ja-JP" altLang="en-US"/>
          </a:p>
        </p:txBody>
      </p:sp>
      <p:sp>
        <p:nvSpPr>
          <p:cNvPr id="7" name="スライド番号プレースホルダー 6"/>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F567A18A-D639-4A60-9F24-DB28A8CB00EB}"/>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8" name="図 7" descr="文字が書かれている&#10;&#10;中程度の精度で自動的に生成された説明">
            <a:extLst>
              <a:ext uri="{FF2B5EF4-FFF2-40B4-BE49-F238E27FC236}">
                <a16:creationId xmlns:a16="http://schemas.microsoft.com/office/drawing/2014/main" id="{BDB041FA-387E-8AC4-6E89-01AF354DA8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145184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CDC0B79-21A7-4522-8CBD-B9CE69F52181}" type="datetime1">
              <a:rPr kumimoji="1" lang="ja-JP" altLang="en-US" smtClean="0"/>
              <a:t>2025/7/15</a:t>
            </a:fld>
            <a:endParaRPr kumimoji="1" lang="ja-JP" altLang="en-US"/>
          </a:p>
        </p:txBody>
      </p:sp>
      <p:sp>
        <p:nvSpPr>
          <p:cNvPr id="7" name="スライド番号プレースホルダー 6"/>
          <p:cNvSpPr>
            <a:spLocks noGrp="1"/>
          </p:cNvSpPr>
          <p:nvPr>
            <p:ph type="sldNum" sz="quarter" idx="12"/>
          </p:nvPr>
        </p:nvSpPr>
        <p:spPr/>
        <p:txBody>
          <a:bodyPr/>
          <a:lstStyle/>
          <a:p>
            <a:fld id="{BE4C6732-3BB4-4135-B3A8-22152E5320A3}" type="slidenum">
              <a:rPr kumimoji="1" lang="ja-JP" altLang="en-US" smtClean="0"/>
              <a:t>‹#›</a:t>
            </a:fld>
            <a:endParaRPr kumimoji="1" lang="ja-JP" altLang="en-US"/>
          </a:p>
        </p:txBody>
      </p:sp>
      <p:cxnSp>
        <p:nvCxnSpPr>
          <p:cNvPr id="10" name="直線コネクタ 9">
            <a:extLst>
              <a:ext uri="{FF2B5EF4-FFF2-40B4-BE49-F238E27FC236}">
                <a16:creationId xmlns:a16="http://schemas.microsoft.com/office/drawing/2014/main" id="{BF772D17-5F52-4732-992C-137DB3CB0CFF}"/>
              </a:ext>
            </a:extLst>
          </p:cNvPr>
          <p:cNvCxnSpPr/>
          <p:nvPr userDrawn="1"/>
        </p:nvCxnSpPr>
        <p:spPr>
          <a:xfrm>
            <a:off x="0" y="6317852"/>
            <a:ext cx="12192000" cy="0"/>
          </a:xfrm>
          <a:prstGeom prst="line">
            <a:avLst/>
          </a:prstGeom>
          <a:ln w="19050">
            <a:solidFill>
              <a:srgbClr val="F6AB00"/>
            </a:solidFill>
          </a:ln>
        </p:spPr>
        <p:style>
          <a:lnRef idx="1">
            <a:schemeClr val="accent1"/>
          </a:lnRef>
          <a:fillRef idx="0">
            <a:schemeClr val="accent1"/>
          </a:fillRef>
          <a:effectRef idx="0">
            <a:schemeClr val="accent1"/>
          </a:effectRef>
          <a:fontRef idx="minor">
            <a:schemeClr val="tx1"/>
          </a:fontRef>
        </p:style>
      </p:cxnSp>
      <p:pic>
        <p:nvPicPr>
          <p:cNvPr id="8" name="図 7" descr="文字が書かれている&#10;&#10;中程度の精度で自動的に生成された説明">
            <a:extLst>
              <a:ext uri="{FF2B5EF4-FFF2-40B4-BE49-F238E27FC236}">
                <a16:creationId xmlns:a16="http://schemas.microsoft.com/office/drawing/2014/main" id="{EF566B7D-69DC-0940-626E-2BD798A02A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32377" y="6330118"/>
            <a:ext cx="1327245" cy="454637"/>
          </a:xfrm>
          <a:prstGeom prst="rect">
            <a:avLst/>
          </a:prstGeom>
        </p:spPr>
      </p:pic>
    </p:spTree>
    <p:extLst>
      <p:ext uri="{BB962C8B-B14F-4D97-AF65-F5344CB8AC3E}">
        <p14:creationId xmlns:p14="http://schemas.microsoft.com/office/powerpoint/2010/main" val="107494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332656"/>
            <a:ext cx="10972800" cy="70609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09600" y="1196752"/>
            <a:ext cx="10972800" cy="511256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609600" y="6453341"/>
            <a:ext cx="2844800" cy="365125"/>
          </a:xfrm>
          <a:prstGeom prst="rect">
            <a:avLst/>
          </a:prstGeom>
        </p:spPr>
        <p:txBody>
          <a:bodyPr vert="horz" lIns="91440" tIns="45720" rIns="91440" bIns="45720" rtlCol="0" anchor="ctr"/>
          <a:lstStyle>
            <a:lvl1pPr algn="l">
              <a:defRPr sz="825">
                <a:solidFill>
                  <a:schemeClr val="tx1">
                    <a:tint val="75000"/>
                  </a:schemeClr>
                </a:solidFill>
                <a:latin typeface="Times New Roman" panose="02020603050405020304" pitchFamily="18" charset="0"/>
                <a:ea typeface="ＭＳ Ｐ明朝" panose="02020600040205080304" pitchFamily="18" charset="-128"/>
                <a:cs typeface="Times New Roman" panose="02020603050405020304" pitchFamily="18" charset="0"/>
              </a:defRPr>
            </a:lvl1pPr>
          </a:lstStyle>
          <a:p>
            <a:fld id="{9E4DF3CF-AC0B-4317-A9F5-5517D3EE7A87}" type="datetime1">
              <a:rPr lang="ja-JP" altLang="en-US" smtClean="0"/>
              <a:t>2025/7/15</a:t>
            </a:fld>
            <a:endParaRPr lang="ja-JP" altLang="en-US"/>
          </a:p>
        </p:txBody>
      </p:sp>
      <p:sp>
        <p:nvSpPr>
          <p:cNvPr id="5" name="フッター プレースホルダー 4"/>
          <p:cNvSpPr>
            <a:spLocks noGrp="1"/>
          </p:cNvSpPr>
          <p:nvPr>
            <p:ph type="ftr" sz="quarter" idx="3"/>
          </p:nvPr>
        </p:nvSpPr>
        <p:spPr>
          <a:xfrm>
            <a:off x="4165600" y="6453341"/>
            <a:ext cx="3860800" cy="365125"/>
          </a:xfrm>
          <a:prstGeom prst="rect">
            <a:avLst/>
          </a:prstGeom>
        </p:spPr>
        <p:txBody>
          <a:bodyPr vert="horz" lIns="91440" tIns="45720" rIns="91440" bIns="45720" rtlCol="0" anchor="ctr"/>
          <a:lstStyle>
            <a:lvl1pPr algn="ctr">
              <a:defRPr sz="825">
                <a:solidFill>
                  <a:schemeClr val="tx1">
                    <a:tint val="75000"/>
                  </a:schemeClr>
                </a:solidFill>
                <a:latin typeface="Times New Roman" panose="02020603050405020304" pitchFamily="18" charset="0"/>
                <a:ea typeface="ＭＳ Ｐ明朝" panose="02020600040205080304" pitchFamily="18" charset="-128"/>
                <a:cs typeface="Times New Roman" panose="02020603050405020304" pitchFamily="18" charset="0"/>
              </a:defRPr>
            </a:lvl1pPr>
          </a:lstStyle>
          <a:p>
            <a:endParaRPr lang="ja-JP" altLang="en-US" dirty="0"/>
          </a:p>
        </p:txBody>
      </p:sp>
      <p:sp>
        <p:nvSpPr>
          <p:cNvPr id="6" name="スライド番号プレースホルダー 5"/>
          <p:cNvSpPr>
            <a:spLocks noGrp="1"/>
          </p:cNvSpPr>
          <p:nvPr>
            <p:ph type="sldNum" sz="quarter" idx="4"/>
          </p:nvPr>
        </p:nvSpPr>
        <p:spPr>
          <a:xfrm>
            <a:off x="9347200" y="6492880"/>
            <a:ext cx="2844800" cy="365125"/>
          </a:xfrm>
          <a:prstGeom prst="rect">
            <a:avLst/>
          </a:prstGeom>
        </p:spPr>
        <p:txBody>
          <a:bodyPr vert="horz" lIns="91440" tIns="45720" rIns="91440" bIns="45720" rtlCol="0" anchor="ctr"/>
          <a:lstStyle>
            <a:lvl1pPr algn="r">
              <a:defRPr sz="825">
                <a:solidFill>
                  <a:schemeClr val="tx1">
                    <a:tint val="75000"/>
                  </a:schemeClr>
                </a:solidFill>
                <a:latin typeface="Times New Roman" panose="02020603050405020304" pitchFamily="18" charset="0"/>
                <a:ea typeface="ＭＳ Ｐ明朝" panose="02020600040205080304" pitchFamily="18" charset="-128"/>
                <a:cs typeface="Times New Roman" panose="02020603050405020304" pitchFamily="18" charset="0"/>
              </a:defRPr>
            </a:lvl1pPr>
          </a:lstStyle>
          <a:p>
            <a:fld id="{BE4C6732-3BB4-4135-B3A8-22152E5320A3}" type="slidenum">
              <a:rPr lang="ja-JP" altLang="en-US" smtClean="0"/>
              <a:pPr/>
              <a:t>‹#›</a:t>
            </a:fld>
            <a:endParaRPr lang="ja-JP" altLang="en-US"/>
          </a:p>
        </p:txBody>
      </p:sp>
    </p:spTree>
    <p:extLst>
      <p:ext uri="{BB962C8B-B14F-4D97-AF65-F5344CB8AC3E}">
        <p14:creationId xmlns:p14="http://schemas.microsoft.com/office/powerpoint/2010/main" val="1086749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spcBef>
          <a:spcPct val="0"/>
        </a:spcBef>
        <a:buNone/>
        <a:defRPr kumimoji="1" sz="27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F03AC54-DBE8-45C5-8747-C64EB43D0BF2}"/>
              </a:ext>
            </a:extLst>
          </p:cNvPr>
          <p:cNvSpPr>
            <a:spLocks noGrp="1"/>
          </p:cNvSpPr>
          <p:nvPr>
            <p:ph type="ctrTitle"/>
          </p:nvPr>
        </p:nvSpPr>
        <p:spPr>
          <a:xfrm>
            <a:off x="1007436" y="2132856"/>
            <a:ext cx="10510192" cy="1470025"/>
          </a:xfrm>
        </p:spPr>
        <p:txBody>
          <a:bodyPr>
            <a:normAutofit/>
          </a:bodyPr>
          <a:lstStyle/>
          <a:p>
            <a:r>
              <a:rPr lang="ja-JP" altLang="en-US" sz="3600" dirty="0">
                <a:latin typeface="UD デジタル 教科書体 NP-B" panose="02020700000000000000" pitchFamily="18" charset="-128"/>
                <a:ea typeface="UD デジタル 教科書体 NP-B" panose="02020700000000000000" pitchFamily="18" charset="-128"/>
              </a:rPr>
              <a:t>ゆこゆこお宿動画作成についてのお願い</a:t>
            </a:r>
          </a:p>
        </p:txBody>
      </p:sp>
      <p:sp>
        <p:nvSpPr>
          <p:cNvPr id="2" name="スライド番号プレースホルダー 1">
            <a:extLst>
              <a:ext uri="{FF2B5EF4-FFF2-40B4-BE49-F238E27FC236}">
                <a16:creationId xmlns:a16="http://schemas.microsoft.com/office/drawing/2014/main" id="{9C8428C2-2DCB-2D94-581A-17555FE47FE8}"/>
              </a:ext>
            </a:extLst>
          </p:cNvPr>
          <p:cNvSpPr>
            <a:spLocks noGrp="1"/>
          </p:cNvSpPr>
          <p:nvPr>
            <p:ph type="sldNum" sz="quarter" idx="12"/>
          </p:nvPr>
        </p:nvSpPr>
        <p:spPr/>
        <p:txBody>
          <a:bodyPr/>
          <a:lstStyle/>
          <a:p>
            <a:fld id="{BE4C6732-3BB4-4135-B3A8-22152E5320A3}" type="slidenum">
              <a:rPr lang="ja-JP" altLang="en-US" smtClean="0"/>
              <a:pPr/>
              <a:t>1</a:t>
            </a:fld>
            <a:endParaRPr lang="ja-JP" altLang="en-US"/>
          </a:p>
        </p:txBody>
      </p:sp>
    </p:spTree>
    <p:extLst>
      <p:ext uri="{BB962C8B-B14F-4D97-AF65-F5344CB8AC3E}">
        <p14:creationId xmlns:p14="http://schemas.microsoft.com/office/powerpoint/2010/main" val="24840311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注釈テロップの表示</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4420156" y="4108802"/>
            <a:ext cx="7436484" cy="1383817"/>
          </a:xfrm>
        </p:spPr>
        <p:txBody>
          <a:bodyPr>
            <a:normAutofit fontScale="85000" lnSpcReduction="20000"/>
          </a:bodyPr>
          <a:lstStyle/>
          <a:p>
            <a:pPr marL="0" indent="0">
              <a:buNone/>
            </a:pPr>
            <a:r>
              <a:rPr lang="ja-JP" altLang="en-US" dirty="0">
                <a:solidFill>
                  <a:srgbClr val="FF0000"/>
                </a:solidFill>
                <a:highlight>
                  <a:srgbClr val="FFFF00"/>
                </a:highlight>
              </a:rPr>
              <a:t>①風呂</a:t>
            </a:r>
            <a:r>
              <a:rPr lang="ja-JP" altLang="en-US" dirty="0">
                <a:solidFill>
                  <a:srgbClr val="FF0000"/>
                </a:solidFill>
              </a:rPr>
              <a:t>、</a:t>
            </a:r>
            <a:r>
              <a:rPr lang="ja-JP" altLang="en-US" dirty="0">
                <a:solidFill>
                  <a:srgbClr val="FF0000"/>
                </a:solidFill>
                <a:highlight>
                  <a:srgbClr val="FFFF00"/>
                </a:highlight>
              </a:rPr>
              <a:t>➁客室</a:t>
            </a:r>
            <a:r>
              <a:rPr lang="ja-JP" altLang="en-US" dirty="0">
                <a:solidFill>
                  <a:srgbClr val="FF0000"/>
                </a:solidFill>
              </a:rPr>
              <a:t>、</a:t>
            </a:r>
            <a:r>
              <a:rPr lang="ja-JP" altLang="en-US" dirty="0">
                <a:solidFill>
                  <a:srgbClr val="FF0000"/>
                </a:solidFill>
                <a:highlight>
                  <a:srgbClr val="FFFF00"/>
                </a:highlight>
              </a:rPr>
              <a:t>③夕食・朝食</a:t>
            </a:r>
            <a:r>
              <a:rPr lang="ja-JP" altLang="en-US" dirty="0">
                <a:solidFill>
                  <a:srgbClr val="FF0000"/>
                </a:solidFill>
              </a:rPr>
              <a:t>、のどこかでそれぞれ注釈表示。</a:t>
            </a:r>
            <a:endParaRPr lang="en-US" altLang="ja-JP" dirty="0">
              <a:solidFill>
                <a:srgbClr val="FF0000"/>
              </a:solidFill>
            </a:endParaRPr>
          </a:p>
          <a:p>
            <a:pPr marL="0" indent="0">
              <a:buNone/>
            </a:pPr>
            <a:r>
              <a:rPr lang="ja-JP" altLang="en-US" dirty="0">
                <a:solidFill>
                  <a:srgbClr val="FF0000"/>
                </a:solidFill>
              </a:rPr>
              <a:t>ある程度表示したらカット変わりで消してください。　　　　</a:t>
            </a:r>
            <a:endParaRPr lang="en-US" altLang="ja-JP" dirty="0">
              <a:solidFill>
                <a:srgbClr val="FF0000"/>
              </a:solidFill>
            </a:endParaRPr>
          </a:p>
          <a:p>
            <a:pPr marL="0" indent="0">
              <a:buNone/>
            </a:pPr>
            <a:r>
              <a:rPr lang="ja-JP" altLang="en-US" dirty="0">
                <a:solidFill>
                  <a:srgbClr val="FF0000"/>
                </a:solidFill>
              </a:rPr>
              <a:t>（ワンカットが長く続く場合は、よきところでフェードアウト）</a:t>
            </a:r>
            <a:endParaRPr lang="en-US" altLang="ja-JP" dirty="0">
              <a:solidFill>
                <a:srgbClr val="FF0000"/>
              </a:solidFill>
            </a:endParaRPr>
          </a:p>
          <a:p>
            <a:pPr marL="0" indent="0">
              <a:buNone/>
            </a:pPr>
            <a:r>
              <a:rPr lang="ja-JP" altLang="en-US" dirty="0">
                <a:solidFill>
                  <a:srgbClr val="FF0000"/>
                </a:solidFill>
              </a:rPr>
              <a:t>注釈のサイズ感は画像をご参照ください。</a:t>
            </a:r>
            <a:br>
              <a:rPr lang="en-US" altLang="ja-JP" dirty="0">
                <a:solidFill>
                  <a:srgbClr val="FF0000"/>
                </a:solidFill>
              </a:rPr>
            </a:br>
            <a:r>
              <a:rPr lang="ja-JP" altLang="en-US" dirty="0">
                <a:solidFill>
                  <a:srgbClr val="FF0000"/>
                </a:solidFill>
              </a:rPr>
              <a:t>表示場所は空いたスペースであれば四隅どこでも構いません。</a:t>
            </a:r>
            <a:endParaRPr lang="en-US" altLang="ja-JP" dirty="0">
              <a:solidFill>
                <a:srgbClr val="FF0000"/>
              </a:solidFill>
            </a:endParaRPr>
          </a:p>
        </p:txBody>
      </p:sp>
      <p:sp>
        <p:nvSpPr>
          <p:cNvPr id="6" name="矢印: 右 5">
            <a:extLst>
              <a:ext uri="{FF2B5EF4-FFF2-40B4-BE49-F238E27FC236}">
                <a16:creationId xmlns:a16="http://schemas.microsoft.com/office/drawing/2014/main" id="{520779B9-2777-0AE7-E7F2-94F4A49D49A0}"/>
              </a:ext>
            </a:extLst>
          </p:cNvPr>
          <p:cNvSpPr/>
          <p:nvPr/>
        </p:nvSpPr>
        <p:spPr>
          <a:xfrm rot="10800000">
            <a:off x="3463970" y="2806985"/>
            <a:ext cx="255766" cy="36828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54C1EFC3-A00C-4875-A212-75D3D9C3B0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880" y="1510341"/>
            <a:ext cx="2773867" cy="1557358"/>
          </a:xfrm>
          <a:prstGeom prst="rect">
            <a:avLst/>
          </a:prstGeom>
        </p:spPr>
      </p:pic>
      <p:pic>
        <p:nvPicPr>
          <p:cNvPr id="14" name="図 13">
            <a:extLst>
              <a:ext uri="{FF2B5EF4-FFF2-40B4-BE49-F238E27FC236}">
                <a16:creationId xmlns:a16="http://schemas.microsoft.com/office/drawing/2014/main" id="{FDE401F2-E5BF-C534-63F4-8E61121C4A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878" y="3938032"/>
            <a:ext cx="3543213" cy="1979960"/>
          </a:xfrm>
          <a:prstGeom prst="rect">
            <a:avLst/>
          </a:prstGeom>
        </p:spPr>
      </p:pic>
      <p:pic>
        <p:nvPicPr>
          <p:cNvPr id="15" name="図 14">
            <a:extLst>
              <a:ext uri="{FF2B5EF4-FFF2-40B4-BE49-F238E27FC236}">
                <a16:creationId xmlns:a16="http://schemas.microsoft.com/office/drawing/2014/main" id="{73720786-E146-18FA-C80B-A7170276CBE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30637" y="5634936"/>
            <a:ext cx="5527655" cy="368282"/>
          </a:xfrm>
          <a:prstGeom prst="rect">
            <a:avLst/>
          </a:prstGeom>
        </p:spPr>
      </p:pic>
      <p:pic>
        <p:nvPicPr>
          <p:cNvPr id="16" name="図 15">
            <a:extLst>
              <a:ext uri="{FF2B5EF4-FFF2-40B4-BE49-F238E27FC236}">
                <a16:creationId xmlns:a16="http://schemas.microsoft.com/office/drawing/2014/main" id="{E5FCA9A8-656C-91A9-48DA-61559D5ECC4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207706" y="2786246"/>
            <a:ext cx="3345321" cy="500420"/>
          </a:xfrm>
          <a:prstGeom prst="rect">
            <a:avLst/>
          </a:prstGeom>
        </p:spPr>
      </p:pic>
      <p:sp>
        <p:nvSpPr>
          <p:cNvPr id="17" name="コンテンツ プレースホルダー 2">
            <a:extLst>
              <a:ext uri="{FF2B5EF4-FFF2-40B4-BE49-F238E27FC236}">
                <a16:creationId xmlns:a16="http://schemas.microsoft.com/office/drawing/2014/main" id="{69F9ED2F-CB1D-D45E-9EF5-F1611BF82D75}"/>
              </a:ext>
            </a:extLst>
          </p:cNvPr>
          <p:cNvSpPr txBox="1">
            <a:spLocks/>
          </p:cNvSpPr>
          <p:nvPr/>
        </p:nvSpPr>
        <p:spPr>
          <a:xfrm>
            <a:off x="217877" y="1071765"/>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t>【</a:t>
            </a:r>
            <a:r>
              <a:rPr lang="ja-JP" altLang="en-US" sz="1800" dirty="0"/>
              <a:t>客室</a:t>
            </a:r>
            <a:r>
              <a:rPr lang="en-US" altLang="ja-JP" sz="1800" dirty="0"/>
              <a:t>※</a:t>
            </a:r>
            <a:r>
              <a:rPr lang="ja-JP" altLang="en-US" sz="1800" dirty="0"/>
              <a:t>眺望含むシーン</a:t>
            </a:r>
            <a:r>
              <a:rPr lang="en-US" altLang="ja-JP" sz="1800" dirty="0"/>
              <a:t>】</a:t>
            </a:r>
          </a:p>
        </p:txBody>
      </p:sp>
      <p:sp>
        <p:nvSpPr>
          <p:cNvPr id="18" name="コンテンツ プレースホルダー 2">
            <a:extLst>
              <a:ext uri="{FF2B5EF4-FFF2-40B4-BE49-F238E27FC236}">
                <a16:creationId xmlns:a16="http://schemas.microsoft.com/office/drawing/2014/main" id="{C60F0210-1822-F00A-7059-6C6E02E0BF57}"/>
              </a:ext>
            </a:extLst>
          </p:cNvPr>
          <p:cNvSpPr txBox="1">
            <a:spLocks/>
          </p:cNvSpPr>
          <p:nvPr/>
        </p:nvSpPr>
        <p:spPr>
          <a:xfrm>
            <a:off x="263352" y="3500160"/>
            <a:ext cx="4680520"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t>【</a:t>
            </a:r>
            <a:r>
              <a:rPr lang="ja-JP" altLang="en-US" sz="1800" dirty="0"/>
              <a:t>夕食および朝食</a:t>
            </a:r>
            <a:r>
              <a:rPr lang="en-US" altLang="ja-JP" sz="1800" dirty="0"/>
              <a:t>】</a:t>
            </a:r>
            <a:r>
              <a:rPr lang="en-US" altLang="ja-JP" sz="1400" dirty="0"/>
              <a:t>※</a:t>
            </a:r>
            <a:r>
              <a:rPr lang="ja-JP" altLang="en-US" sz="1400" dirty="0"/>
              <a:t>夕朝どちらも表示</a:t>
            </a:r>
            <a:endParaRPr lang="en-US" altLang="ja-JP" sz="1400" dirty="0"/>
          </a:p>
        </p:txBody>
      </p:sp>
      <p:sp>
        <p:nvSpPr>
          <p:cNvPr id="19" name="矢印: 右 18">
            <a:extLst>
              <a:ext uri="{FF2B5EF4-FFF2-40B4-BE49-F238E27FC236}">
                <a16:creationId xmlns:a16="http://schemas.microsoft.com/office/drawing/2014/main" id="{0F3FA2D5-D38A-2D99-BA57-5A1C61C0A8D7}"/>
              </a:ext>
            </a:extLst>
          </p:cNvPr>
          <p:cNvSpPr/>
          <p:nvPr/>
        </p:nvSpPr>
        <p:spPr>
          <a:xfrm rot="10800000">
            <a:off x="4192903" y="5634936"/>
            <a:ext cx="255766" cy="36828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コンテンツ プレースホルダー 2">
            <a:extLst>
              <a:ext uri="{FF2B5EF4-FFF2-40B4-BE49-F238E27FC236}">
                <a16:creationId xmlns:a16="http://schemas.microsoft.com/office/drawing/2014/main" id="{3CA81CFF-F66B-2A8E-106A-EC4C9D7A1B66}"/>
              </a:ext>
            </a:extLst>
          </p:cNvPr>
          <p:cNvSpPr txBox="1">
            <a:spLocks/>
          </p:cNvSpPr>
          <p:nvPr/>
        </p:nvSpPr>
        <p:spPr>
          <a:xfrm>
            <a:off x="7100155" y="1069213"/>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t>【</a:t>
            </a:r>
            <a:r>
              <a:rPr lang="ja-JP" altLang="en-US" sz="1800" dirty="0"/>
              <a:t>風呂</a:t>
            </a:r>
            <a:r>
              <a:rPr lang="en-US" altLang="ja-JP" sz="1800" dirty="0"/>
              <a:t>】</a:t>
            </a:r>
          </a:p>
        </p:txBody>
      </p:sp>
      <p:pic>
        <p:nvPicPr>
          <p:cNvPr id="22" name="図 21">
            <a:extLst>
              <a:ext uri="{FF2B5EF4-FFF2-40B4-BE49-F238E27FC236}">
                <a16:creationId xmlns:a16="http://schemas.microsoft.com/office/drawing/2014/main" id="{6F9370F0-B800-48EC-08AC-77DEC6F8A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67944" y="1554848"/>
            <a:ext cx="3470176" cy="1949617"/>
          </a:xfrm>
          <a:prstGeom prst="rect">
            <a:avLst/>
          </a:prstGeom>
        </p:spPr>
      </p:pic>
      <p:pic>
        <p:nvPicPr>
          <p:cNvPr id="24" name="図 23">
            <a:extLst>
              <a:ext uri="{FF2B5EF4-FFF2-40B4-BE49-F238E27FC236}">
                <a16:creationId xmlns:a16="http://schemas.microsoft.com/office/drawing/2014/main" id="{EAFE0509-05A6-BC5C-3B7F-7E5BBD217A4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860569" y="1588671"/>
            <a:ext cx="3734021" cy="297445"/>
          </a:xfrm>
          <a:prstGeom prst="rect">
            <a:avLst/>
          </a:prstGeom>
        </p:spPr>
      </p:pic>
      <p:sp>
        <p:nvSpPr>
          <p:cNvPr id="25" name="矢印: 右 24">
            <a:extLst>
              <a:ext uri="{FF2B5EF4-FFF2-40B4-BE49-F238E27FC236}">
                <a16:creationId xmlns:a16="http://schemas.microsoft.com/office/drawing/2014/main" id="{E4F5E28F-A933-F93F-CDCA-CD51D8F77CCC}"/>
              </a:ext>
            </a:extLst>
          </p:cNvPr>
          <p:cNvSpPr/>
          <p:nvPr/>
        </p:nvSpPr>
        <p:spPr>
          <a:xfrm>
            <a:off x="7716398" y="1497363"/>
            <a:ext cx="255766" cy="36828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2">
            <a:extLst>
              <a:ext uri="{FF2B5EF4-FFF2-40B4-BE49-F238E27FC236}">
                <a16:creationId xmlns:a16="http://schemas.microsoft.com/office/drawing/2014/main" id="{57F65439-4751-AD3A-620C-21C692818013}"/>
              </a:ext>
            </a:extLst>
          </p:cNvPr>
          <p:cNvSpPr txBox="1">
            <a:spLocks/>
          </p:cNvSpPr>
          <p:nvPr/>
        </p:nvSpPr>
        <p:spPr>
          <a:xfrm>
            <a:off x="3433798" y="1529626"/>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highlight>
                  <a:srgbClr val="FFFF00"/>
                </a:highlight>
              </a:rPr>
              <a:t>①</a:t>
            </a:r>
            <a:endParaRPr lang="en-US" altLang="ja-JP" sz="2400" dirty="0">
              <a:highlight>
                <a:srgbClr val="FFFF00"/>
              </a:highlight>
            </a:endParaRPr>
          </a:p>
        </p:txBody>
      </p:sp>
      <p:sp>
        <p:nvSpPr>
          <p:cNvPr id="5" name="コンテンツ プレースホルダー 2">
            <a:extLst>
              <a:ext uri="{FF2B5EF4-FFF2-40B4-BE49-F238E27FC236}">
                <a16:creationId xmlns:a16="http://schemas.microsoft.com/office/drawing/2014/main" id="{7A5EFA1D-872A-970C-A454-6676DEDA530E}"/>
              </a:ext>
            </a:extLst>
          </p:cNvPr>
          <p:cNvSpPr txBox="1">
            <a:spLocks/>
          </p:cNvSpPr>
          <p:nvPr/>
        </p:nvSpPr>
        <p:spPr>
          <a:xfrm>
            <a:off x="3734351" y="2837276"/>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highlight>
                  <a:srgbClr val="FFFF00"/>
                </a:highlight>
              </a:rPr>
              <a:t>➁</a:t>
            </a:r>
            <a:endParaRPr lang="en-US" altLang="ja-JP" sz="2400" dirty="0">
              <a:highlight>
                <a:srgbClr val="FFFF00"/>
              </a:highlight>
            </a:endParaRPr>
          </a:p>
        </p:txBody>
      </p:sp>
      <p:sp>
        <p:nvSpPr>
          <p:cNvPr id="7" name="コンテンツ プレースホルダー 2">
            <a:extLst>
              <a:ext uri="{FF2B5EF4-FFF2-40B4-BE49-F238E27FC236}">
                <a16:creationId xmlns:a16="http://schemas.microsoft.com/office/drawing/2014/main" id="{018028D2-BD8C-5662-321D-8E91FE0F7112}"/>
              </a:ext>
            </a:extLst>
          </p:cNvPr>
          <p:cNvSpPr txBox="1">
            <a:spLocks/>
          </p:cNvSpPr>
          <p:nvPr/>
        </p:nvSpPr>
        <p:spPr>
          <a:xfrm>
            <a:off x="4443617" y="5614812"/>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highlight>
                  <a:srgbClr val="FFFF00"/>
                </a:highlight>
              </a:rPr>
              <a:t>③</a:t>
            </a:r>
            <a:endParaRPr lang="en-US" altLang="ja-JP" sz="2400" dirty="0">
              <a:highlight>
                <a:srgbClr val="FFFF00"/>
              </a:highlight>
            </a:endParaRPr>
          </a:p>
        </p:txBody>
      </p:sp>
      <p:sp>
        <p:nvSpPr>
          <p:cNvPr id="10" name="スライド番号プレースホルダー 9">
            <a:extLst>
              <a:ext uri="{FF2B5EF4-FFF2-40B4-BE49-F238E27FC236}">
                <a16:creationId xmlns:a16="http://schemas.microsoft.com/office/drawing/2014/main" id="{58AABECA-853A-809C-97A1-00DDA1D178C5}"/>
              </a:ext>
            </a:extLst>
          </p:cNvPr>
          <p:cNvSpPr>
            <a:spLocks noGrp="1"/>
          </p:cNvSpPr>
          <p:nvPr>
            <p:ph type="sldNum" sz="quarter" idx="12"/>
          </p:nvPr>
        </p:nvSpPr>
        <p:spPr/>
        <p:txBody>
          <a:bodyPr/>
          <a:lstStyle/>
          <a:p>
            <a:fld id="{BE4C6732-3BB4-4135-B3A8-22152E5320A3}" type="slidenum">
              <a:rPr kumimoji="1" lang="ja-JP" altLang="en-US" smtClean="0"/>
              <a:t>10</a:t>
            </a:fld>
            <a:endParaRPr kumimoji="1" lang="ja-JP" altLang="en-US"/>
          </a:p>
        </p:txBody>
      </p:sp>
    </p:spTree>
    <p:extLst>
      <p:ext uri="{BB962C8B-B14F-4D97-AF65-F5344CB8AC3E}">
        <p14:creationId xmlns:p14="http://schemas.microsoft.com/office/powerpoint/2010/main" val="719064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2AF1BA87-F6CE-372D-28CA-BEAE03D68DC7}"/>
              </a:ext>
            </a:extLst>
          </p:cNvPr>
          <p:cNvSpPr/>
          <p:nvPr/>
        </p:nvSpPr>
        <p:spPr>
          <a:xfrm>
            <a:off x="6288405" y="4067914"/>
            <a:ext cx="4320480" cy="225778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0CB2392-2411-7548-DFA7-486093036A53}"/>
              </a:ext>
            </a:extLst>
          </p:cNvPr>
          <p:cNvSpPr/>
          <p:nvPr/>
        </p:nvSpPr>
        <p:spPr>
          <a:xfrm>
            <a:off x="1199456" y="4150868"/>
            <a:ext cx="3636799" cy="216973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音声に関すること</a:t>
            </a:r>
            <a:endParaRPr kumimoji="1" lang="ja-JP" altLang="en-US" dirty="0"/>
          </a:p>
        </p:txBody>
      </p:sp>
      <p:sp>
        <p:nvSpPr>
          <p:cNvPr id="17" name="コンテンツ プレースホルダー 2">
            <a:extLst>
              <a:ext uri="{FF2B5EF4-FFF2-40B4-BE49-F238E27FC236}">
                <a16:creationId xmlns:a16="http://schemas.microsoft.com/office/drawing/2014/main" id="{69F9ED2F-CB1D-D45E-9EF5-F1611BF82D75}"/>
              </a:ext>
            </a:extLst>
          </p:cNvPr>
          <p:cNvSpPr txBox="1">
            <a:spLocks/>
          </p:cNvSpPr>
          <p:nvPr/>
        </p:nvSpPr>
        <p:spPr>
          <a:xfrm>
            <a:off x="364959" y="1144209"/>
            <a:ext cx="11217441"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t>【BGM】OP</a:t>
            </a:r>
            <a:r>
              <a:rPr lang="ja-JP" altLang="en-US" sz="1800" dirty="0"/>
              <a:t>は明るく軽快な印象の音楽の方が</a:t>
            </a:r>
            <a:r>
              <a:rPr lang="ja-JP" altLang="en-US" sz="1800" b="1" dirty="0">
                <a:solidFill>
                  <a:srgbClr val="0070C0"/>
                </a:solidFill>
              </a:rPr>
              <a:t>エンゲージメントが高くなる傾向</a:t>
            </a:r>
            <a:r>
              <a:rPr lang="ja-JP" altLang="en-US" sz="1800" dirty="0"/>
              <a:t>があるため、</a:t>
            </a:r>
            <a:endParaRPr lang="en-US" altLang="ja-JP" sz="1800" dirty="0"/>
          </a:p>
          <a:p>
            <a:pPr marL="0" indent="0">
              <a:buFont typeface="Arial" panose="020B0604020202020204" pitchFamily="34" charset="0"/>
              <a:buNone/>
            </a:pPr>
            <a:r>
              <a:rPr lang="ja-JP" altLang="en-US" sz="1800" dirty="0"/>
              <a:t>　　　　 </a:t>
            </a:r>
            <a:r>
              <a:rPr lang="en-US" altLang="ja-JP" sz="1800" dirty="0"/>
              <a:t>OP</a:t>
            </a:r>
            <a:r>
              <a:rPr lang="ja-JP" altLang="en-US" sz="1800" dirty="0"/>
              <a:t>は明るくテンポの良い曲をお使いください。</a:t>
            </a:r>
            <a:endParaRPr lang="en-US" altLang="ja-JP" sz="1800" dirty="0"/>
          </a:p>
          <a:p>
            <a:pPr marL="0" indent="0">
              <a:buFont typeface="Arial" panose="020B0604020202020204" pitchFamily="34" charset="0"/>
              <a:buNone/>
            </a:pPr>
            <a:r>
              <a:rPr lang="ja-JP" altLang="en-US" sz="1800" dirty="0"/>
              <a:t>　　　　</a:t>
            </a:r>
            <a:r>
              <a:rPr lang="en-US" altLang="ja-JP" sz="1800" b="1" dirty="0">
                <a:solidFill>
                  <a:srgbClr val="FF0000"/>
                </a:solidFill>
                <a:highlight>
                  <a:srgbClr val="FFFEDA"/>
                </a:highlight>
              </a:rPr>
              <a:t>※</a:t>
            </a:r>
            <a:r>
              <a:rPr lang="ja-JP" altLang="en-US" sz="1800" b="1" dirty="0">
                <a:solidFill>
                  <a:srgbClr val="FF0000"/>
                </a:solidFill>
                <a:highlight>
                  <a:srgbClr val="FFFEDA"/>
                </a:highlight>
              </a:rPr>
              <a:t>演出上、合わない場合はその限りではございません。</a:t>
            </a:r>
            <a:endParaRPr lang="en-US" altLang="ja-JP" sz="1800" b="1" dirty="0">
              <a:solidFill>
                <a:srgbClr val="FF0000"/>
              </a:solidFill>
              <a:highlight>
                <a:srgbClr val="FFFEDA"/>
              </a:highlight>
            </a:endParaRPr>
          </a:p>
        </p:txBody>
      </p:sp>
      <p:sp>
        <p:nvSpPr>
          <p:cNvPr id="18" name="コンテンツ プレースホルダー 2">
            <a:extLst>
              <a:ext uri="{FF2B5EF4-FFF2-40B4-BE49-F238E27FC236}">
                <a16:creationId xmlns:a16="http://schemas.microsoft.com/office/drawing/2014/main" id="{C60F0210-1822-F00A-7059-6C6E02E0BF57}"/>
              </a:ext>
            </a:extLst>
          </p:cNvPr>
          <p:cNvSpPr txBox="1">
            <a:spLocks/>
          </p:cNvSpPr>
          <p:nvPr/>
        </p:nvSpPr>
        <p:spPr>
          <a:xfrm>
            <a:off x="609600" y="2044327"/>
            <a:ext cx="10657184"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1400" dirty="0">
              <a:solidFill>
                <a:srgbClr val="FF0000"/>
              </a:solidFill>
            </a:endParaRPr>
          </a:p>
        </p:txBody>
      </p:sp>
      <p:sp>
        <p:nvSpPr>
          <p:cNvPr id="20" name="コンテンツ プレースホルダー 2">
            <a:extLst>
              <a:ext uri="{FF2B5EF4-FFF2-40B4-BE49-F238E27FC236}">
                <a16:creationId xmlns:a16="http://schemas.microsoft.com/office/drawing/2014/main" id="{3CA81CFF-F66B-2A8E-106A-EC4C9D7A1B66}"/>
              </a:ext>
            </a:extLst>
          </p:cNvPr>
          <p:cNvSpPr txBox="1">
            <a:spLocks/>
          </p:cNvSpPr>
          <p:nvPr/>
        </p:nvSpPr>
        <p:spPr>
          <a:xfrm>
            <a:off x="7100155" y="1069213"/>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1800" dirty="0"/>
          </a:p>
        </p:txBody>
      </p:sp>
      <p:sp>
        <p:nvSpPr>
          <p:cNvPr id="4" name="コンテンツ プレースホルダー 2">
            <a:extLst>
              <a:ext uri="{FF2B5EF4-FFF2-40B4-BE49-F238E27FC236}">
                <a16:creationId xmlns:a16="http://schemas.microsoft.com/office/drawing/2014/main" id="{F59889C3-1259-4CFD-BB8D-4398D7364DB6}"/>
              </a:ext>
            </a:extLst>
          </p:cNvPr>
          <p:cNvSpPr txBox="1">
            <a:spLocks/>
          </p:cNvSpPr>
          <p:nvPr/>
        </p:nvSpPr>
        <p:spPr>
          <a:xfrm>
            <a:off x="322107" y="2674027"/>
            <a:ext cx="10657184"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t>【</a:t>
            </a:r>
            <a:r>
              <a:rPr lang="ja-JP" altLang="en-US" sz="1800" dirty="0"/>
              <a:t>現場音</a:t>
            </a:r>
            <a:r>
              <a:rPr lang="en-US" altLang="ja-JP" sz="1800" dirty="0"/>
              <a:t>】</a:t>
            </a:r>
            <a:r>
              <a:rPr lang="ja-JP" altLang="en-US" sz="1800" dirty="0"/>
              <a:t>臨場感が出るため水が流れる音や、食材の調理音など現場音を活かしてください。</a:t>
            </a:r>
            <a:br>
              <a:rPr lang="en-US" altLang="ja-JP" sz="1800" dirty="0"/>
            </a:br>
            <a:r>
              <a:rPr lang="ja-JP" altLang="en-US" sz="1800" dirty="0"/>
              <a:t>　　　 　 </a:t>
            </a:r>
            <a:r>
              <a:rPr lang="en-US" altLang="ja-JP" sz="1400" dirty="0">
                <a:solidFill>
                  <a:srgbClr val="FF0000"/>
                </a:solidFill>
              </a:rPr>
              <a:t>※</a:t>
            </a:r>
            <a:r>
              <a:rPr lang="ja-JP" altLang="en-US" sz="1400" dirty="0">
                <a:solidFill>
                  <a:srgbClr val="FF0000"/>
                </a:solidFill>
              </a:rPr>
              <a:t>ノイズリダクションをかけても騒音な場合などはその限りではございません。</a:t>
            </a:r>
            <a:endParaRPr lang="en-US" altLang="ja-JP" sz="1400" dirty="0">
              <a:solidFill>
                <a:srgbClr val="FF0000"/>
              </a:solidFill>
            </a:endParaRPr>
          </a:p>
        </p:txBody>
      </p:sp>
      <p:sp>
        <p:nvSpPr>
          <p:cNvPr id="5" name="コンテンツ プレースホルダー 2">
            <a:extLst>
              <a:ext uri="{FF2B5EF4-FFF2-40B4-BE49-F238E27FC236}">
                <a16:creationId xmlns:a16="http://schemas.microsoft.com/office/drawing/2014/main" id="{05ABECD5-FB55-48C1-4DC8-923743647B3A}"/>
              </a:ext>
            </a:extLst>
          </p:cNvPr>
          <p:cNvSpPr txBox="1">
            <a:spLocks/>
          </p:cNvSpPr>
          <p:nvPr/>
        </p:nvSpPr>
        <p:spPr>
          <a:xfrm>
            <a:off x="322107" y="3410286"/>
            <a:ext cx="10657184"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t>【</a:t>
            </a:r>
            <a:r>
              <a:rPr lang="ja-JP" altLang="en-US" sz="1800" dirty="0"/>
              <a:t>ナレーション</a:t>
            </a:r>
            <a:r>
              <a:rPr lang="en-US" altLang="ja-JP" sz="1800" dirty="0"/>
              <a:t>】</a:t>
            </a:r>
            <a:r>
              <a:rPr lang="ja-JP" altLang="en-US" sz="1800" dirty="0"/>
              <a:t>言葉が続き過ぎないようにご留意をお願いします。</a:t>
            </a:r>
            <a:endParaRPr lang="en-US" altLang="ja-JP" sz="1800" dirty="0"/>
          </a:p>
          <a:p>
            <a:pPr marL="0" indent="0">
              <a:buFont typeface="Arial" panose="020B0604020202020204" pitchFamily="34" charset="0"/>
              <a:buNone/>
            </a:pPr>
            <a:r>
              <a:rPr lang="ja-JP" altLang="en-US" sz="1800" dirty="0"/>
              <a:t>　　　    </a:t>
            </a:r>
            <a:r>
              <a:rPr lang="en-US" altLang="ja-JP" sz="1400" dirty="0">
                <a:solidFill>
                  <a:srgbClr val="FF0000"/>
                </a:solidFill>
              </a:rPr>
              <a:t>※</a:t>
            </a:r>
            <a:r>
              <a:rPr lang="ja-JP" altLang="en-US" sz="1400" dirty="0">
                <a:solidFill>
                  <a:srgbClr val="FF0000"/>
                </a:solidFill>
              </a:rPr>
              <a:t>適度な余白がないと、わかりにくく伝わらない動画になってしまうため。</a:t>
            </a:r>
            <a:endParaRPr lang="en-US" altLang="ja-JP" sz="1400" dirty="0">
              <a:solidFill>
                <a:srgbClr val="FF0000"/>
              </a:solidFill>
            </a:endParaRPr>
          </a:p>
        </p:txBody>
      </p:sp>
      <p:sp>
        <p:nvSpPr>
          <p:cNvPr id="7" name="コンテンツ プレースホルダー 2">
            <a:extLst>
              <a:ext uri="{FF2B5EF4-FFF2-40B4-BE49-F238E27FC236}">
                <a16:creationId xmlns:a16="http://schemas.microsoft.com/office/drawing/2014/main" id="{22A659CB-8574-20D9-7AF9-4BF03AE8FDC7}"/>
              </a:ext>
            </a:extLst>
          </p:cNvPr>
          <p:cNvSpPr txBox="1">
            <a:spLocks/>
          </p:cNvSpPr>
          <p:nvPr/>
        </p:nvSpPr>
        <p:spPr>
          <a:xfrm>
            <a:off x="1415480" y="5987382"/>
            <a:ext cx="10657184"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srgbClr val="002060"/>
                </a:solidFill>
                <a:highlight>
                  <a:srgbClr val="FFFF00"/>
                </a:highlight>
              </a:rPr>
              <a:t>   </a:t>
            </a:r>
            <a:r>
              <a:rPr lang="en-US" altLang="ja-JP" sz="1800" dirty="0">
                <a:solidFill>
                  <a:srgbClr val="0070C0"/>
                </a:solidFill>
                <a:highlight>
                  <a:srgbClr val="FFFF00"/>
                </a:highlight>
              </a:rPr>
              <a:t>【</a:t>
            </a:r>
            <a:r>
              <a:rPr lang="ja-JP" altLang="en-US" sz="1800" dirty="0">
                <a:solidFill>
                  <a:srgbClr val="0070C0"/>
                </a:solidFill>
                <a:highlight>
                  <a:srgbClr val="FFFF00"/>
                </a:highlight>
              </a:rPr>
              <a:t>現場音を活かした例</a:t>
            </a:r>
            <a:r>
              <a:rPr lang="en-US" altLang="ja-JP" sz="1800" dirty="0">
                <a:solidFill>
                  <a:srgbClr val="0070C0"/>
                </a:solidFill>
                <a:highlight>
                  <a:srgbClr val="FFFF00"/>
                </a:highlight>
              </a:rPr>
              <a:t>】</a:t>
            </a:r>
            <a:r>
              <a:rPr lang="ja-JP" altLang="en-US" sz="1800" dirty="0">
                <a:solidFill>
                  <a:srgbClr val="0070C0"/>
                </a:solidFill>
                <a:highlight>
                  <a:srgbClr val="FFFF00"/>
                </a:highlight>
              </a:rPr>
              <a:t>　</a:t>
            </a:r>
            <a:r>
              <a:rPr lang="ja-JP" altLang="en-US" sz="1800" b="1" dirty="0">
                <a:solidFill>
                  <a:srgbClr val="0070C0"/>
                </a:solidFill>
              </a:rPr>
              <a:t>　　</a:t>
            </a:r>
            <a:r>
              <a:rPr lang="ja-JP" altLang="en-US" sz="1800" b="1" dirty="0">
                <a:solidFill>
                  <a:srgbClr val="002060"/>
                </a:solidFill>
              </a:rPr>
              <a:t>　　　　　　 </a:t>
            </a:r>
            <a:r>
              <a:rPr lang="en-US" altLang="ja-JP" sz="1800" dirty="0">
                <a:solidFill>
                  <a:srgbClr val="FF0000"/>
                </a:solidFill>
                <a:highlight>
                  <a:srgbClr val="FFFF00"/>
                </a:highlight>
              </a:rPr>
              <a:t>【</a:t>
            </a:r>
            <a:r>
              <a:rPr lang="ja-JP" altLang="en-US" sz="1800" dirty="0">
                <a:solidFill>
                  <a:srgbClr val="FF0000"/>
                </a:solidFill>
                <a:highlight>
                  <a:srgbClr val="FFFF00"/>
                </a:highlight>
              </a:rPr>
              <a:t>言葉の余白がなく伝わりにくい例</a:t>
            </a:r>
            <a:r>
              <a:rPr lang="en-US" altLang="ja-JP" sz="1800" dirty="0">
                <a:solidFill>
                  <a:srgbClr val="FF0000"/>
                </a:solidFill>
                <a:highlight>
                  <a:srgbClr val="FFFF00"/>
                </a:highlight>
              </a:rPr>
              <a:t>】</a:t>
            </a:r>
          </a:p>
        </p:txBody>
      </p:sp>
      <p:pic>
        <p:nvPicPr>
          <p:cNvPr id="12" name="完パケ用- (online-video-cutter.com)">
            <a:hlinkClick r:id="" action="ppaction://media"/>
            <a:extLst>
              <a:ext uri="{FF2B5EF4-FFF2-40B4-BE49-F238E27FC236}">
                <a16:creationId xmlns:a16="http://schemas.microsoft.com/office/drawing/2014/main" id="{2D56AC30-8CB0-6662-034D-D19567AD08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44072" y="4139582"/>
            <a:ext cx="3254375" cy="1828800"/>
          </a:xfrm>
          <a:prstGeom prst="rect">
            <a:avLst/>
          </a:prstGeom>
        </p:spPr>
      </p:pic>
      <p:pic>
        <p:nvPicPr>
          <p:cNvPr id="13" name="完パケ用-_1 (online-video-cutter.com)">
            <a:hlinkClick r:id="" action="ppaction://media"/>
            <a:extLst>
              <a:ext uri="{FF2B5EF4-FFF2-40B4-BE49-F238E27FC236}">
                <a16:creationId xmlns:a16="http://schemas.microsoft.com/office/drawing/2014/main" id="{CF0EFA53-E1B8-71B6-2ADC-B7369397709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472035" y="4215119"/>
            <a:ext cx="3091640" cy="1737351"/>
          </a:xfrm>
          <a:prstGeom prst="rect">
            <a:avLst/>
          </a:prstGeom>
        </p:spPr>
      </p:pic>
      <p:sp>
        <p:nvSpPr>
          <p:cNvPr id="3" name="スライド番号プレースホルダー 2">
            <a:extLst>
              <a:ext uri="{FF2B5EF4-FFF2-40B4-BE49-F238E27FC236}">
                <a16:creationId xmlns:a16="http://schemas.microsoft.com/office/drawing/2014/main" id="{2A99A8A5-1344-F5BB-F985-97876AF0C646}"/>
              </a:ext>
            </a:extLst>
          </p:cNvPr>
          <p:cNvSpPr>
            <a:spLocks noGrp="1"/>
          </p:cNvSpPr>
          <p:nvPr>
            <p:ph type="sldNum" sz="quarter" idx="12"/>
          </p:nvPr>
        </p:nvSpPr>
        <p:spPr/>
        <p:txBody>
          <a:bodyPr/>
          <a:lstStyle/>
          <a:p>
            <a:fld id="{BE4C6732-3BB4-4135-B3A8-22152E5320A3}" type="slidenum">
              <a:rPr kumimoji="1" lang="ja-JP" altLang="en-US" smtClean="0"/>
              <a:t>11</a:t>
            </a:fld>
            <a:endParaRPr kumimoji="1" lang="ja-JP" altLang="en-US"/>
          </a:p>
        </p:txBody>
      </p:sp>
      <p:sp>
        <p:nvSpPr>
          <p:cNvPr id="14" name="テキスト ボックス 13">
            <a:extLst>
              <a:ext uri="{FF2B5EF4-FFF2-40B4-BE49-F238E27FC236}">
                <a16:creationId xmlns:a16="http://schemas.microsoft.com/office/drawing/2014/main" id="{98712D5B-768D-E872-FC44-7037F1279E4D}"/>
              </a:ext>
            </a:extLst>
          </p:cNvPr>
          <p:cNvSpPr txBox="1"/>
          <p:nvPr/>
        </p:nvSpPr>
        <p:spPr>
          <a:xfrm>
            <a:off x="1271464" y="2160547"/>
            <a:ext cx="8136904" cy="369332"/>
          </a:xfrm>
          <a:prstGeom prst="rect">
            <a:avLst/>
          </a:prstGeom>
          <a:noFill/>
        </p:spPr>
        <p:txBody>
          <a:bodyPr wrap="square">
            <a:spAutoFit/>
          </a:bodyPr>
          <a:lstStyle/>
          <a:p>
            <a:r>
              <a:rPr lang="en-US" altLang="ja-JP" sz="1800" b="1" dirty="0">
                <a:solidFill>
                  <a:srgbClr val="FF0000"/>
                </a:solidFill>
                <a:highlight>
                  <a:srgbClr val="FFFEDA"/>
                </a:highlight>
                <a:latin typeface="メイリオ" panose="020B0604030504040204" pitchFamily="50" charset="-128"/>
                <a:ea typeface="メイリオ" panose="020B0604030504040204" pitchFamily="50" charset="-128"/>
              </a:rPr>
              <a:t>※</a:t>
            </a:r>
            <a:r>
              <a:rPr lang="ja-JP" altLang="en-US" sz="1800" b="1" dirty="0">
                <a:solidFill>
                  <a:srgbClr val="FF0000"/>
                </a:solidFill>
                <a:highlight>
                  <a:srgbClr val="FFFEDA"/>
                </a:highlight>
                <a:latin typeface="メイリオ" panose="020B0604030504040204" pitchFamily="50" charset="-128"/>
                <a:ea typeface="メイリオ" panose="020B0604030504040204" pitchFamily="50" charset="-128"/>
              </a:rPr>
              <a:t>商用利用となります。ロイヤリティフリーの曲をご使用ください。</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37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7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DC8DF7AE-F991-9EF4-3AC9-7CF4230F2CCA}"/>
              </a:ext>
            </a:extLst>
          </p:cNvPr>
          <p:cNvSpPr/>
          <p:nvPr/>
        </p:nvSpPr>
        <p:spPr>
          <a:xfrm>
            <a:off x="415080" y="3356992"/>
            <a:ext cx="11188956" cy="273630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kumimoji="1" lang="ja-JP" altLang="en-US" dirty="0"/>
              <a:t>場面転換</a:t>
            </a:r>
          </a:p>
        </p:txBody>
      </p:sp>
      <p:sp>
        <p:nvSpPr>
          <p:cNvPr id="17" name="コンテンツ プレースホルダー 2">
            <a:extLst>
              <a:ext uri="{FF2B5EF4-FFF2-40B4-BE49-F238E27FC236}">
                <a16:creationId xmlns:a16="http://schemas.microsoft.com/office/drawing/2014/main" id="{69F9ED2F-CB1D-D45E-9EF5-F1611BF82D75}"/>
              </a:ext>
            </a:extLst>
          </p:cNvPr>
          <p:cNvSpPr txBox="1">
            <a:spLocks/>
          </p:cNvSpPr>
          <p:nvPr/>
        </p:nvSpPr>
        <p:spPr>
          <a:xfrm>
            <a:off x="487279" y="1211939"/>
            <a:ext cx="11217441"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t>【</a:t>
            </a:r>
            <a:r>
              <a:rPr lang="ja-JP" altLang="en-US" sz="2000" dirty="0"/>
              <a:t>短い場面転換</a:t>
            </a:r>
            <a:r>
              <a:rPr lang="en-US" altLang="ja-JP" sz="2000" dirty="0"/>
              <a:t>】</a:t>
            </a:r>
            <a:r>
              <a:rPr lang="ja-JP" altLang="en-US" sz="2000" dirty="0"/>
              <a:t>基本的にはホワイトアウトをご利用ください。</a:t>
            </a:r>
            <a:endParaRPr lang="en-US" altLang="ja-JP" sz="2000" dirty="0"/>
          </a:p>
        </p:txBody>
      </p:sp>
      <p:sp>
        <p:nvSpPr>
          <p:cNvPr id="18" name="コンテンツ プレースホルダー 2">
            <a:extLst>
              <a:ext uri="{FF2B5EF4-FFF2-40B4-BE49-F238E27FC236}">
                <a16:creationId xmlns:a16="http://schemas.microsoft.com/office/drawing/2014/main" id="{C60F0210-1822-F00A-7059-6C6E02E0BF57}"/>
              </a:ext>
            </a:extLst>
          </p:cNvPr>
          <p:cNvSpPr txBox="1">
            <a:spLocks/>
          </p:cNvSpPr>
          <p:nvPr/>
        </p:nvSpPr>
        <p:spPr>
          <a:xfrm>
            <a:off x="459760" y="3501858"/>
            <a:ext cx="10657184"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t>【</a:t>
            </a:r>
            <a:r>
              <a:rPr lang="ja-JP" altLang="en-US" sz="2000" dirty="0"/>
              <a:t>大きな場面転換</a:t>
            </a:r>
            <a:r>
              <a:rPr lang="en-US" altLang="ja-JP" sz="2000" dirty="0"/>
              <a:t>】</a:t>
            </a:r>
            <a:r>
              <a:rPr lang="ja-JP" altLang="en-US" sz="2000" dirty="0"/>
              <a:t>ブリッジを設ける場合は下記の画面をご利用ください。</a:t>
            </a:r>
            <a:br>
              <a:rPr lang="en-US" altLang="ja-JP" sz="2000" dirty="0"/>
            </a:br>
            <a:r>
              <a:rPr lang="ja-JP" altLang="en-US" sz="2000" dirty="0"/>
              <a:t>　　　　　　　　　余白に文字などを記入されても問題ございません。</a:t>
            </a:r>
            <a:endParaRPr lang="en-US" altLang="ja-JP" sz="2000" dirty="0"/>
          </a:p>
          <a:p>
            <a:pPr marL="0" indent="0">
              <a:buFont typeface="Arial" panose="020B0604020202020204" pitchFamily="34" charset="0"/>
              <a:buNone/>
            </a:pPr>
            <a:r>
              <a:rPr lang="ja-JP" altLang="en-US" sz="1700" dirty="0">
                <a:solidFill>
                  <a:srgbClr val="FF0000"/>
                </a:solidFill>
              </a:rPr>
              <a:t>　　　　　　　　　　　　</a:t>
            </a:r>
            <a:r>
              <a:rPr lang="en-US" altLang="ja-JP" sz="1700" dirty="0">
                <a:solidFill>
                  <a:srgbClr val="FF0000"/>
                </a:solidFill>
              </a:rPr>
              <a:t>※</a:t>
            </a:r>
            <a:r>
              <a:rPr lang="ja-JP" altLang="en-US" sz="1700" dirty="0">
                <a:solidFill>
                  <a:srgbClr val="FF0000"/>
                </a:solidFill>
              </a:rPr>
              <a:t>下記の画像はご依頼時に提供させて頂きます。</a:t>
            </a:r>
            <a:endParaRPr lang="en-US" altLang="ja-JP" sz="1700" dirty="0">
              <a:solidFill>
                <a:srgbClr val="FF0000"/>
              </a:solidFill>
            </a:endParaRPr>
          </a:p>
        </p:txBody>
      </p:sp>
      <p:sp>
        <p:nvSpPr>
          <p:cNvPr id="20" name="コンテンツ プレースホルダー 2">
            <a:extLst>
              <a:ext uri="{FF2B5EF4-FFF2-40B4-BE49-F238E27FC236}">
                <a16:creationId xmlns:a16="http://schemas.microsoft.com/office/drawing/2014/main" id="{3CA81CFF-F66B-2A8E-106A-EC4C9D7A1B66}"/>
              </a:ext>
            </a:extLst>
          </p:cNvPr>
          <p:cNvSpPr txBox="1">
            <a:spLocks/>
          </p:cNvSpPr>
          <p:nvPr/>
        </p:nvSpPr>
        <p:spPr>
          <a:xfrm>
            <a:off x="7100155" y="1069213"/>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1800" dirty="0"/>
          </a:p>
        </p:txBody>
      </p:sp>
      <p:sp>
        <p:nvSpPr>
          <p:cNvPr id="13" name="コンテンツ プレースホルダー 2">
            <a:extLst>
              <a:ext uri="{FF2B5EF4-FFF2-40B4-BE49-F238E27FC236}">
                <a16:creationId xmlns:a16="http://schemas.microsoft.com/office/drawing/2014/main" id="{1B0D09C7-DF1A-4A67-9905-F26A7DC06FCF}"/>
              </a:ext>
            </a:extLst>
          </p:cNvPr>
          <p:cNvSpPr txBox="1">
            <a:spLocks/>
          </p:cNvSpPr>
          <p:nvPr/>
        </p:nvSpPr>
        <p:spPr>
          <a:xfrm>
            <a:off x="8472264" y="2911598"/>
            <a:ext cx="3024336"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sz="1700" dirty="0"/>
              <a:t>【</a:t>
            </a:r>
            <a:r>
              <a:rPr lang="ja-JP" altLang="en-US" sz="1700" dirty="0"/>
              <a:t>ホワイトアウトの例</a:t>
            </a:r>
            <a:r>
              <a:rPr lang="en-US" altLang="ja-JP" sz="1700" dirty="0"/>
              <a:t>】</a:t>
            </a:r>
          </a:p>
        </p:txBody>
      </p:sp>
      <p:pic>
        <p:nvPicPr>
          <p:cNvPr id="4" name="図 3" descr="背景パターン が含まれている画像&#10;&#10;AI によって生成されたコンテンツは間違っている可能性があります。">
            <a:extLst>
              <a:ext uri="{FF2B5EF4-FFF2-40B4-BE49-F238E27FC236}">
                <a16:creationId xmlns:a16="http://schemas.microsoft.com/office/drawing/2014/main" id="{15910F05-5D0B-6893-F84F-0832C07B18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964" y="4944767"/>
            <a:ext cx="1741250" cy="979453"/>
          </a:xfrm>
          <a:prstGeom prst="rect">
            <a:avLst/>
          </a:prstGeom>
        </p:spPr>
      </p:pic>
      <p:pic>
        <p:nvPicPr>
          <p:cNvPr id="6" name="図 5" descr="アプリケーション が含まれている画像&#10;&#10;AI によって生成されたコンテンツは間違っている可能性があります。">
            <a:extLst>
              <a:ext uri="{FF2B5EF4-FFF2-40B4-BE49-F238E27FC236}">
                <a16:creationId xmlns:a16="http://schemas.microsoft.com/office/drawing/2014/main" id="{18C70A52-41DF-559C-EED0-05B6D68FA4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7868" y="4961203"/>
            <a:ext cx="1741250" cy="979454"/>
          </a:xfrm>
          <a:prstGeom prst="rect">
            <a:avLst/>
          </a:prstGeom>
        </p:spPr>
      </p:pic>
      <p:pic>
        <p:nvPicPr>
          <p:cNvPr id="10" name="図 9" descr="テキスト, 背景パターン&#10;&#10;AI によって生成されたコンテンツは間違っている可能性があります。">
            <a:extLst>
              <a:ext uri="{FF2B5EF4-FFF2-40B4-BE49-F238E27FC236}">
                <a16:creationId xmlns:a16="http://schemas.microsoft.com/office/drawing/2014/main" id="{20F56C94-7E4F-F76D-1654-72BD4907BC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08273" y="4956944"/>
            <a:ext cx="1741250" cy="979454"/>
          </a:xfrm>
          <a:prstGeom prst="rect">
            <a:avLst/>
          </a:prstGeom>
        </p:spPr>
      </p:pic>
      <p:pic>
        <p:nvPicPr>
          <p:cNvPr id="14" name="図 13" descr="背景パターン&#10;&#10;AI によって生成されたコンテンツは間違っている可能性があります。">
            <a:extLst>
              <a:ext uri="{FF2B5EF4-FFF2-40B4-BE49-F238E27FC236}">
                <a16:creationId xmlns:a16="http://schemas.microsoft.com/office/drawing/2014/main" id="{55BC5291-0571-CDB6-9021-1A2AEBEADB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28177" y="4956944"/>
            <a:ext cx="1741252" cy="979454"/>
          </a:xfrm>
          <a:prstGeom prst="rect">
            <a:avLst/>
          </a:prstGeom>
        </p:spPr>
      </p:pic>
      <p:pic>
        <p:nvPicPr>
          <p:cNvPr id="22" name="図 21" descr="図形 が含まれている画像&#10;&#10;AI によって生成されたコンテンツは間違っている可能性があります。">
            <a:extLst>
              <a:ext uri="{FF2B5EF4-FFF2-40B4-BE49-F238E27FC236}">
                <a16:creationId xmlns:a16="http://schemas.microsoft.com/office/drawing/2014/main" id="{A1FE76AC-9E10-F471-BCC3-BE83C8671E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52551" y="4957574"/>
            <a:ext cx="1762900" cy="991631"/>
          </a:xfrm>
          <a:prstGeom prst="rect">
            <a:avLst/>
          </a:prstGeom>
        </p:spPr>
      </p:pic>
      <p:pic>
        <p:nvPicPr>
          <p:cNvPr id="24" name="図 23" descr="概略図 が含まれている画像&#10;&#10;AI によって生成されたコンテンツは間違っている可能性があります。">
            <a:extLst>
              <a:ext uri="{FF2B5EF4-FFF2-40B4-BE49-F238E27FC236}">
                <a16:creationId xmlns:a16="http://schemas.microsoft.com/office/drawing/2014/main" id="{3FF0704C-DFA4-8588-4C35-01396E7734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689016" y="4952085"/>
            <a:ext cx="1762900" cy="991631"/>
          </a:xfrm>
          <a:prstGeom prst="rect">
            <a:avLst/>
          </a:prstGeom>
        </p:spPr>
      </p:pic>
      <p:pic>
        <p:nvPicPr>
          <p:cNvPr id="25" name="完パケ用-_2 (online-video-cutter.com)">
            <a:hlinkClick r:id="" action="ppaction://media"/>
            <a:extLst>
              <a:ext uri="{FF2B5EF4-FFF2-40B4-BE49-F238E27FC236}">
                <a16:creationId xmlns:a16="http://schemas.microsoft.com/office/drawing/2014/main" id="{0AD36A0D-02A7-1EB5-B99E-22ACB6B6D36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197541" y="1053586"/>
            <a:ext cx="3254375" cy="1828800"/>
          </a:xfrm>
          <a:prstGeom prst="rect">
            <a:avLst/>
          </a:prstGeom>
        </p:spPr>
      </p:pic>
      <p:sp>
        <p:nvSpPr>
          <p:cNvPr id="3" name="スライド番号プレースホルダー 2">
            <a:extLst>
              <a:ext uri="{FF2B5EF4-FFF2-40B4-BE49-F238E27FC236}">
                <a16:creationId xmlns:a16="http://schemas.microsoft.com/office/drawing/2014/main" id="{9FE85059-FC3B-D61C-29EF-C7F5A8EFCBE6}"/>
              </a:ext>
            </a:extLst>
          </p:cNvPr>
          <p:cNvSpPr>
            <a:spLocks noGrp="1"/>
          </p:cNvSpPr>
          <p:nvPr>
            <p:ph type="sldNum" sz="quarter" idx="12"/>
          </p:nvPr>
        </p:nvSpPr>
        <p:spPr/>
        <p:txBody>
          <a:bodyPr/>
          <a:lstStyle/>
          <a:p>
            <a:fld id="{BE4C6732-3BB4-4135-B3A8-22152E5320A3}" type="slidenum">
              <a:rPr kumimoji="1" lang="ja-JP" altLang="en-US" smtClean="0"/>
              <a:t>12</a:t>
            </a:fld>
            <a:endParaRPr kumimoji="1" lang="ja-JP" altLang="en-US"/>
          </a:p>
        </p:txBody>
      </p:sp>
    </p:spTree>
    <p:extLst>
      <p:ext uri="{BB962C8B-B14F-4D97-AF65-F5344CB8AC3E}">
        <p14:creationId xmlns:p14="http://schemas.microsoft.com/office/powerpoint/2010/main" val="26097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32D39C6-31DA-97B3-DF77-367AE2AB11BC}"/>
              </a:ext>
            </a:extLst>
          </p:cNvPr>
          <p:cNvSpPr/>
          <p:nvPr/>
        </p:nvSpPr>
        <p:spPr>
          <a:xfrm>
            <a:off x="569394" y="1966555"/>
            <a:ext cx="11188956" cy="2042122"/>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dirty="0"/>
              <a:t>納品フォーマットについて</a:t>
            </a:r>
            <a:endParaRPr kumimoji="1" lang="ja-JP" altLang="en-US" dirty="0"/>
          </a:p>
        </p:txBody>
      </p:sp>
      <p:sp>
        <p:nvSpPr>
          <p:cNvPr id="17" name="コンテンツ プレースホルダー 2">
            <a:extLst>
              <a:ext uri="{FF2B5EF4-FFF2-40B4-BE49-F238E27FC236}">
                <a16:creationId xmlns:a16="http://schemas.microsoft.com/office/drawing/2014/main" id="{69F9ED2F-CB1D-D45E-9EF5-F1611BF82D75}"/>
              </a:ext>
            </a:extLst>
          </p:cNvPr>
          <p:cNvSpPr txBox="1">
            <a:spLocks/>
          </p:cNvSpPr>
          <p:nvPr/>
        </p:nvSpPr>
        <p:spPr>
          <a:xfrm>
            <a:off x="540909" y="1280936"/>
            <a:ext cx="11217441"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t>下記③点の納品をお願い致します。</a:t>
            </a:r>
            <a:endParaRPr lang="en-US" altLang="ja-JP" sz="2000" dirty="0"/>
          </a:p>
        </p:txBody>
      </p:sp>
      <p:sp>
        <p:nvSpPr>
          <p:cNvPr id="20" name="コンテンツ プレースホルダー 2">
            <a:extLst>
              <a:ext uri="{FF2B5EF4-FFF2-40B4-BE49-F238E27FC236}">
                <a16:creationId xmlns:a16="http://schemas.microsoft.com/office/drawing/2014/main" id="{3CA81CFF-F66B-2A8E-106A-EC4C9D7A1B66}"/>
              </a:ext>
            </a:extLst>
          </p:cNvPr>
          <p:cNvSpPr txBox="1">
            <a:spLocks/>
          </p:cNvSpPr>
          <p:nvPr/>
        </p:nvSpPr>
        <p:spPr>
          <a:xfrm>
            <a:off x="7100155" y="1069213"/>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1800" dirty="0"/>
          </a:p>
        </p:txBody>
      </p:sp>
      <p:sp>
        <p:nvSpPr>
          <p:cNvPr id="5" name="コンテンツ プレースホルダー 2">
            <a:extLst>
              <a:ext uri="{FF2B5EF4-FFF2-40B4-BE49-F238E27FC236}">
                <a16:creationId xmlns:a16="http://schemas.microsoft.com/office/drawing/2014/main" id="{4E43C6A8-600B-3DFB-6E86-1D10722BE0BB}"/>
              </a:ext>
            </a:extLst>
          </p:cNvPr>
          <p:cNvSpPr txBox="1">
            <a:spLocks/>
          </p:cNvSpPr>
          <p:nvPr/>
        </p:nvSpPr>
        <p:spPr>
          <a:xfrm>
            <a:off x="0" y="2015782"/>
            <a:ext cx="10992156" cy="928581"/>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　　  ①完パケ</a:t>
            </a:r>
            <a:r>
              <a:rPr lang="en-US" altLang="ja-JP" sz="2400" dirty="0"/>
              <a:t>mp4</a:t>
            </a:r>
          </a:p>
          <a:p>
            <a:pPr marL="0" indent="0">
              <a:buFont typeface="Arial" panose="020B0604020202020204" pitchFamily="34" charset="0"/>
              <a:buNone/>
            </a:pPr>
            <a:r>
              <a:rPr lang="en-US" altLang="ja-JP" sz="2400" dirty="0"/>
              <a:t>        </a:t>
            </a:r>
            <a:r>
              <a:rPr lang="ja-JP" altLang="en-US" sz="2400" dirty="0"/>
              <a:t>②テロップが表示されていない白完パケ</a:t>
            </a:r>
            <a:r>
              <a:rPr lang="en-US" altLang="ja-JP" sz="2400" dirty="0"/>
              <a:t>mp4</a:t>
            </a:r>
          </a:p>
          <a:p>
            <a:pPr marL="0" indent="0">
              <a:buFont typeface="Arial" panose="020B0604020202020204" pitchFamily="34" charset="0"/>
              <a:buNone/>
            </a:pPr>
            <a:r>
              <a:rPr lang="ja-JP" altLang="en-US" sz="2400" dirty="0"/>
              <a:t>　　  ③</a:t>
            </a:r>
            <a:r>
              <a:rPr lang="ja-JP" altLang="en-US" sz="2400" dirty="0">
                <a:solidFill>
                  <a:srgbClr val="FF0000"/>
                </a:solidFill>
                <a:highlight>
                  <a:srgbClr val="FFFF00"/>
                </a:highlight>
              </a:rPr>
              <a:t>音声パラ</a:t>
            </a:r>
            <a:r>
              <a:rPr lang="en-US" altLang="ja-JP" sz="2400" dirty="0">
                <a:solidFill>
                  <a:srgbClr val="FF0000"/>
                </a:solidFill>
                <a:highlight>
                  <a:srgbClr val="FFFF00"/>
                </a:highlight>
              </a:rPr>
              <a:t>wav</a:t>
            </a:r>
            <a:r>
              <a:rPr lang="en-US" altLang="ja-JP" sz="2400" dirty="0"/>
              <a:t>  </a:t>
            </a:r>
            <a:r>
              <a:rPr lang="en-US" altLang="ja-JP" sz="1600" b="1" dirty="0">
                <a:solidFill>
                  <a:srgbClr val="FF0000"/>
                </a:solidFill>
              </a:rPr>
              <a:t>※</a:t>
            </a:r>
            <a:r>
              <a:rPr lang="ja-JP" altLang="en-US" sz="1600" b="1" dirty="0">
                <a:solidFill>
                  <a:srgbClr val="FF0000"/>
                </a:solidFill>
              </a:rPr>
              <a:t>音声データ</a:t>
            </a:r>
            <a:endParaRPr lang="en-US" altLang="ja-JP" sz="1600" b="1" dirty="0">
              <a:solidFill>
                <a:srgbClr val="FF0000"/>
              </a:solidFill>
            </a:endParaRPr>
          </a:p>
          <a:p>
            <a:pPr marL="0" indent="0">
              <a:buFont typeface="Arial" panose="020B0604020202020204" pitchFamily="34" charset="0"/>
              <a:buNone/>
            </a:pPr>
            <a:r>
              <a:rPr lang="en-US" altLang="ja-JP" sz="2400" b="1" dirty="0">
                <a:solidFill>
                  <a:srgbClr val="FF0000"/>
                </a:solidFill>
                <a:highlight>
                  <a:srgbClr val="FFFF00"/>
                </a:highlight>
              </a:rPr>
              <a:t>      </a:t>
            </a:r>
          </a:p>
        </p:txBody>
      </p:sp>
      <p:sp>
        <p:nvSpPr>
          <p:cNvPr id="7" name="コンテンツ プレースホルダー 2">
            <a:extLst>
              <a:ext uri="{FF2B5EF4-FFF2-40B4-BE49-F238E27FC236}">
                <a16:creationId xmlns:a16="http://schemas.microsoft.com/office/drawing/2014/main" id="{64018F43-BA6A-75EF-453C-D167E05EE35A}"/>
              </a:ext>
            </a:extLst>
          </p:cNvPr>
          <p:cNvSpPr txBox="1">
            <a:spLocks/>
          </p:cNvSpPr>
          <p:nvPr/>
        </p:nvSpPr>
        <p:spPr>
          <a:xfrm>
            <a:off x="1048266" y="3080096"/>
            <a:ext cx="10992156" cy="928581"/>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2400" dirty="0">
              <a:solidFill>
                <a:srgbClr val="FF0000"/>
              </a:solidFill>
            </a:endParaRPr>
          </a:p>
          <a:p>
            <a:pPr marL="0" indent="0">
              <a:lnSpc>
                <a:spcPct val="150000"/>
              </a:lnSpc>
              <a:buFont typeface="Arial" panose="020B0604020202020204" pitchFamily="34" charset="0"/>
              <a:buNone/>
            </a:pPr>
            <a:r>
              <a:rPr lang="ja-JP" altLang="en-US" sz="1600" dirty="0">
                <a:solidFill>
                  <a:srgbClr val="FF0000"/>
                </a:solidFill>
              </a:rPr>
              <a:t>例）</a:t>
            </a:r>
            <a:r>
              <a:rPr lang="ja-JP" altLang="en-US" sz="1600" dirty="0">
                <a:solidFill>
                  <a:srgbClr val="FF0000"/>
                </a:solidFill>
                <a:highlight>
                  <a:srgbClr val="FFFF00"/>
                </a:highlight>
              </a:rPr>
              <a:t>音声</a:t>
            </a:r>
            <a:r>
              <a:rPr lang="en-US" altLang="ja-JP" sz="1600" dirty="0">
                <a:solidFill>
                  <a:srgbClr val="FF0000"/>
                </a:solidFill>
                <a:highlight>
                  <a:srgbClr val="FFFF00"/>
                </a:highlight>
              </a:rPr>
              <a:t>…1</a:t>
            </a:r>
            <a:r>
              <a:rPr lang="ja-JP" altLang="en-US" sz="1600" dirty="0">
                <a:solidFill>
                  <a:srgbClr val="FF0000"/>
                </a:solidFill>
                <a:highlight>
                  <a:srgbClr val="FFFF00"/>
                </a:highlight>
              </a:rPr>
              <a:t>・２</a:t>
            </a:r>
            <a:r>
              <a:rPr lang="en-US" altLang="ja-JP" sz="1600" dirty="0" err="1">
                <a:solidFill>
                  <a:srgbClr val="FF0000"/>
                </a:solidFill>
                <a:highlight>
                  <a:srgbClr val="FFFF00"/>
                </a:highlight>
              </a:rPr>
              <a:t>ch</a:t>
            </a:r>
            <a:r>
              <a:rPr lang="ja-JP" altLang="en-US" sz="1600" dirty="0">
                <a:solidFill>
                  <a:srgbClr val="FF0000"/>
                </a:solidFill>
                <a:highlight>
                  <a:srgbClr val="FFFF00"/>
                </a:highlight>
              </a:rPr>
              <a:t> 現場音</a:t>
            </a:r>
            <a:r>
              <a:rPr lang="ja-JP" altLang="en-US" sz="1600" dirty="0">
                <a:solidFill>
                  <a:srgbClr val="FF0000"/>
                </a:solidFill>
              </a:rPr>
              <a:t>　　</a:t>
            </a:r>
            <a:r>
              <a:rPr lang="ja-JP" altLang="en-US" sz="1600" dirty="0">
                <a:solidFill>
                  <a:srgbClr val="FF0000"/>
                </a:solidFill>
                <a:highlight>
                  <a:srgbClr val="FFFF00"/>
                </a:highlight>
              </a:rPr>
              <a:t>３・４</a:t>
            </a:r>
            <a:r>
              <a:rPr lang="en-US" altLang="ja-JP" sz="1600" dirty="0" err="1">
                <a:solidFill>
                  <a:srgbClr val="FF0000"/>
                </a:solidFill>
                <a:highlight>
                  <a:srgbClr val="FFFF00"/>
                </a:highlight>
              </a:rPr>
              <a:t>ch</a:t>
            </a:r>
            <a:r>
              <a:rPr lang="en-US" altLang="ja-JP" sz="1600" dirty="0">
                <a:solidFill>
                  <a:srgbClr val="FF0000"/>
                </a:solidFill>
                <a:highlight>
                  <a:srgbClr val="FFFF00"/>
                </a:highlight>
              </a:rPr>
              <a:t> </a:t>
            </a:r>
            <a:r>
              <a:rPr lang="ja-JP" altLang="en-US" sz="1600" dirty="0">
                <a:solidFill>
                  <a:srgbClr val="FF0000"/>
                </a:solidFill>
                <a:highlight>
                  <a:srgbClr val="FFFF00"/>
                </a:highlight>
              </a:rPr>
              <a:t>ナレーション</a:t>
            </a:r>
            <a:r>
              <a:rPr lang="ja-JP" altLang="en-US" sz="1600" dirty="0">
                <a:solidFill>
                  <a:srgbClr val="FF0000"/>
                </a:solidFill>
              </a:rPr>
              <a:t>　　</a:t>
            </a:r>
            <a:r>
              <a:rPr lang="ja-JP" altLang="en-US" sz="1600" dirty="0">
                <a:solidFill>
                  <a:srgbClr val="FF0000"/>
                </a:solidFill>
                <a:highlight>
                  <a:srgbClr val="FFFF00"/>
                </a:highlight>
              </a:rPr>
              <a:t>５・６</a:t>
            </a:r>
            <a:r>
              <a:rPr lang="en-US" altLang="ja-JP" sz="1600" dirty="0" err="1">
                <a:solidFill>
                  <a:srgbClr val="FF0000"/>
                </a:solidFill>
                <a:highlight>
                  <a:srgbClr val="FFFF00"/>
                </a:highlight>
              </a:rPr>
              <a:t>ch</a:t>
            </a:r>
            <a:r>
              <a:rPr lang="en-US" altLang="ja-JP" sz="1600" dirty="0">
                <a:solidFill>
                  <a:srgbClr val="FF0000"/>
                </a:solidFill>
                <a:highlight>
                  <a:srgbClr val="FFFF00"/>
                </a:highlight>
              </a:rPr>
              <a:t> SE</a:t>
            </a:r>
            <a:r>
              <a:rPr lang="ja-JP" altLang="en-US" sz="1600" dirty="0">
                <a:solidFill>
                  <a:srgbClr val="FF0000"/>
                </a:solidFill>
              </a:rPr>
              <a:t>　　</a:t>
            </a:r>
            <a:r>
              <a:rPr lang="ja-JP" altLang="en-US" sz="1600" dirty="0">
                <a:solidFill>
                  <a:srgbClr val="FF0000"/>
                </a:solidFill>
                <a:highlight>
                  <a:srgbClr val="FFFF00"/>
                </a:highlight>
              </a:rPr>
              <a:t>７・８</a:t>
            </a:r>
            <a:r>
              <a:rPr lang="en-US" altLang="ja-JP" sz="1600" dirty="0" err="1">
                <a:solidFill>
                  <a:srgbClr val="FF0000"/>
                </a:solidFill>
                <a:highlight>
                  <a:srgbClr val="FFFF00"/>
                </a:highlight>
              </a:rPr>
              <a:t>ch</a:t>
            </a:r>
            <a:r>
              <a:rPr lang="en-US" altLang="ja-JP" sz="1600" dirty="0">
                <a:solidFill>
                  <a:srgbClr val="FF0000"/>
                </a:solidFill>
                <a:highlight>
                  <a:srgbClr val="FFFF00"/>
                </a:highlight>
              </a:rPr>
              <a:t> BGM</a:t>
            </a:r>
            <a:r>
              <a:rPr lang="ja-JP" altLang="en-US" sz="1600" dirty="0">
                <a:solidFill>
                  <a:srgbClr val="FF0000"/>
                </a:solidFill>
                <a:highlight>
                  <a:srgbClr val="FFFF00"/>
                </a:highlight>
              </a:rPr>
              <a:t>（</a:t>
            </a:r>
            <a:r>
              <a:rPr lang="ja-JP" altLang="en-US" sz="1600" b="1" dirty="0">
                <a:solidFill>
                  <a:srgbClr val="FF0000"/>
                </a:solidFill>
                <a:highlight>
                  <a:srgbClr val="FFFF00"/>
                </a:highlight>
              </a:rPr>
              <a:t>ステレオ</a:t>
            </a:r>
            <a:r>
              <a:rPr lang="ja-JP" altLang="en-US" sz="1600" dirty="0">
                <a:solidFill>
                  <a:srgbClr val="FF0000"/>
                </a:solidFill>
                <a:highlight>
                  <a:srgbClr val="FFFF00"/>
                </a:highlight>
              </a:rPr>
              <a:t>）</a:t>
            </a:r>
            <a:r>
              <a:rPr lang="en-US" altLang="ja-JP" sz="1600" dirty="0">
                <a:solidFill>
                  <a:srgbClr val="FF0000"/>
                </a:solidFill>
                <a:highlight>
                  <a:srgbClr val="FFFF00"/>
                </a:highlight>
              </a:rPr>
              <a:t> </a:t>
            </a:r>
          </a:p>
        </p:txBody>
      </p:sp>
      <p:sp>
        <p:nvSpPr>
          <p:cNvPr id="15" name="コンテンツ プレースホルダー 2">
            <a:extLst>
              <a:ext uri="{FF2B5EF4-FFF2-40B4-BE49-F238E27FC236}">
                <a16:creationId xmlns:a16="http://schemas.microsoft.com/office/drawing/2014/main" id="{347DF293-69C4-C97E-F82A-BFAB0B96538D}"/>
              </a:ext>
            </a:extLst>
          </p:cNvPr>
          <p:cNvSpPr txBox="1">
            <a:spLocks/>
          </p:cNvSpPr>
          <p:nvPr/>
        </p:nvSpPr>
        <p:spPr>
          <a:xfrm>
            <a:off x="2553024" y="3777697"/>
            <a:ext cx="9199199"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solidFill>
                <a:srgbClr val="FF0000"/>
              </a:solidFill>
            </a:endParaRPr>
          </a:p>
          <a:p>
            <a:pPr marL="0" indent="0">
              <a:buFont typeface="Arial" panose="020B0604020202020204" pitchFamily="34" charset="0"/>
              <a:buNone/>
            </a:pPr>
            <a:r>
              <a:rPr lang="en-US" altLang="ja-JP" sz="2000" dirty="0">
                <a:solidFill>
                  <a:srgbClr val="FF0000"/>
                </a:solidFill>
              </a:rPr>
              <a:t>※</a:t>
            </a:r>
            <a:r>
              <a:rPr lang="ja-JP" altLang="en-US" sz="2000" dirty="0">
                <a:solidFill>
                  <a:srgbClr val="FF0000"/>
                </a:solidFill>
              </a:rPr>
              <a:t>動画掲載後に修正が発生した際、自社対応を可能にするためのお願いです。</a:t>
            </a:r>
            <a:endParaRPr lang="en-US" altLang="ja-JP" sz="2000" dirty="0">
              <a:solidFill>
                <a:srgbClr val="FF0000"/>
              </a:solidFill>
            </a:endParaRPr>
          </a:p>
        </p:txBody>
      </p:sp>
      <p:sp>
        <p:nvSpPr>
          <p:cNvPr id="16" name="コンテンツ プレースホルダー 2">
            <a:extLst>
              <a:ext uri="{FF2B5EF4-FFF2-40B4-BE49-F238E27FC236}">
                <a16:creationId xmlns:a16="http://schemas.microsoft.com/office/drawing/2014/main" id="{FB0F05A7-82EA-B4F1-E07B-F535BB95E65F}"/>
              </a:ext>
            </a:extLst>
          </p:cNvPr>
          <p:cNvSpPr txBox="1">
            <a:spLocks/>
          </p:cNvSpPr>
          <p:nvPr/>
        </p:nvSpPr>
        <p:spPr>
          <a:xfrm>
            <a:off x="767408" y="4799461"/>
            <a:ext cx="7480929"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solidFill>
                <a:srgbClr val="FF0000"/>
              </a:solidFill>
            </a:endParaRPr>
          </a:p>
          <a:p>
            <a:pPr marL="0" indent="0">
              <a:buFont typeface="Arial" panose="020B0604020202020204" pitchFamily="34" charset="0"/>
              <a:buNone/>
            </a:pPr>
            <a:endParaRPr lang="en-US" altLang="ja-JP" sz="2000" dirty="0">
              <a:solidFill>
                <a:srgbClr val="FF0000"/>
              </a:solidFill>
            </a:endParaRPr>
          </a:p>
        </p:txBody>
      </p:sp>
      <p:sp>
        <p:nvSpPr>
          <p:cNvPr id="3" name="スライド番号プレースホルダー 2">
            <a:extLst>
              <a:ext uri="{FF2B5EF4-FFF2-40B4-BE49-F238E27FC236}">
                <a16:creationId xmlns:a16="http://schemas.microsoft.com/office/drawing/2014/main" id="{3C5D065A-5B74-02CF-6FD3-916369C57E88}"/>
              </a:ext>
            </a:extLst>
          </p:cNvPr>
          <p:cNvSpPr>
            <a:spLocks noGrp="1"/>
          </p:cNvSpPr>
          <p:nvPr>
            <p:ph type="sldNum" sz="quarter" idx="12"/>
          </p:nvPr>
        </p:nvSpPr>
        <p:spPr/>
        <p:txBody>
          <a:bodyPr/>
          <a:lstStyle/>
          <a:p>
            <a:fld id="{BE4C6732-3BB4-4135-B3A8-22152E5320A3}" type="slidenum">
              <a:rPr kumimoji="1" lang="ja-JP" altLang="en-US" smtClean="0"/>
              <a:t>13</a:t>
            </a:fld>
            <a:endParaRPr kumimoji="1" lang="ja-JP" altLang="en-US"/>
          </a:p>
        </p:txBody>
      </p:sp>
    </p:spTree>
    <p:extLst>
      <p:ext uri="{BB962C8B-B14F-4D97-AF65-F5344CB8AC3E}">
        <p14:creationId xmlns:p14="http://schemas.microsoft.com/office/powerpoint/2010/main" val="174719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その他ご留意頂きたい点</a:t>
            </a:r>
            <a:endParaRPr kumimoji="1" lang="ja-JP" altLang="en-US" dirty="0"/>
          </a:p>
        </p:txBody>
      </p:sp>
      <p:sp>
        <p:nvSpPr>
          <p:cNvPr id="17" name="コンテンツ プレースホルダー 2">
            <a:extLst>
              <a:ext uri="{FF2B5EF4-FFF2-40B4-BE49-F238E27FC236}">
                <a16:creationId xmlns:a16="http://schemas.microsoft.com/office/drawing/2014/main" id="{69F9ED2F-CB1D-D45E-9EF5-F1611BF82D75}"/>
              </a:ext>
            </a:extLst>
          </p:cNvPr>
          <p:cNvSpPr txBox="1">
            <a:spLocks/>
          </p:cNvSpPr>
          <p:nvPr/>
        </p:nvSpPr>
        <p:spPr>
          <a:xfrm>
            <a:off x="540909" y="1280936"/>
            <a:ext cx="11217441"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t>・お宿様の公式</a:t>
            </a:r>
            <a:r>
              <a:rPr lang="en-US" altLang="ja-JP" sz="2000" dirty="0"/>
              <a:t>HP</a:t>
            </a:r>
            <a:r>
              <a:rPr lang="ja-JP" altLang="en-US" sz="2000" dirty="0"/>
              <a:t>に掲載されている写真で、使用したい素材がございましたら</a:t>
            </a:r>
            <a:endParaRPr lang="en-US" altLang="ja-JP" sz="2000" dirty="0"/>
          </a:p>
          <a:p>
            <a:pPr marL="0" indent="0">
              <a:buFont typeface="Arial" panose="020B0604020202020204" pitchFamily="34" charset="0"/>
              <a:buNone/>
            </a:pPr>
            <a:r>
              <a:rPr lang="ja-JP" altLang="en-US" sz="2000" dirty="0"/>
              <a:t>　ダウンロードしてお使いください。</a:t>
            </a:r>
            <a:endParaRPr lang="en-US" altLang="ja-JP" sz="2000" dirty="0"/>
          </a:p>
        </p:txBody>
      </p:sp>
      <p:sp>
        <p:nvSpPr>
          <p:cNvPr id="20" name="コンテンツ プレースホルダー 2">
            <a:extLst>
              <a:ext uri="{FF2B5EF4-FFF2-40B4-BE49-F238E27FC236}">
                <a16:creationId xmlns:a16="http://schemas.microsoft.com/office/drawing/2014/main" id="{3CA81CFF-F66B-2A8E-106A-EC4C9D7A1B66}"/>
              </a:ext>
            </a:extLst>
          </p:cNvPr>
          <p:cNvSpPr txBox="1">
            <a:spLocks/>
          </p:cNvSpPr>
          <p:nvPr/>
        </p:nvSpPr>
        <p:spPr>
          <a:xfrm>
            <a:off x="7100155" y="1069213"/>
            <a:ext cx="3645875" cy="73342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1800" dirty="0"/>
          </a:p>
        </p:txBody>
      </p:sp>
      <p:sp>
        <p:nvSpPr>
          <p:cNvPr id="5" name="コンテンツ プレースホルダー 2">
            <a:extLst>
              <a:ext uri="{FF2B5EF4-FFF2-40B4-BE49-F238E27FC236}">
                <a16:creationId xmlns:a16="http://schemas.microsoft.com/office/drawing/2014/main" id="{4E43C6A8-600B-3DFB-6E86-1D10722BE0BB}"/>
              </a:ext>
            </a:extLst>
          </p:cNvPr>
          <p:cNvSpPr txBox="1">
            <a:spLocks/>
          </p:cNvSpPr>
          <p:nvPr/>
        </p:nvSpPr>
        <p:spPr>
          <a:xfrm>
            <a:off x="105991" y="2500419"/>
            <a:ext cx="10992156" cy="928581"/>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　　</a:t>
            </a:r>
            <a:endParaRPr lang="en-US" altLang="ja-JP" sz="2400" b="1" dirty="0">
              <a:solidFill>
                <a:srgbClr val="FF0000"/>
              </a:solidFill>
              <a:highlight>
                <a:srgbClr val="FFFF00"/>
              </a:highlight>
            </a:endParaRPr>
          </a:p>
        </p:txBody>
      </p:sp>
      <p:sp>
        <p:nvSpPr>
          <p:cNvPr id="15" name="コンテンツ プレースホルダー 2">
            <a:extLst>
              <a:ext uri="{FF2B5EF4-FFF2-40B4-BE49-F238E27FC236}">
                <a16:creationId xmlns:a16="http://schemas.microsoft.com/office/drawing/2014/main" id="{347DF293-69C4-C97E-F82A-BFAB0B96538D}"/>
              </a:ext>
            </a:extLst>
          </p:cNvPr>
          <p:cNvSpPr txBox="1">
            <a:spLocks/>
          </p:cNvSpPr>
          <p:nvPr/>
        </p:nvSpPr>
        <p:spPr>
          <a:xfrm>
            <a:off x="1015814" y="1725238"/>
            <a:ext cx="10095678"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solidFill>
                <a:srgbClr val="FF0000"/>
              </a:solidFill>
            </a:endParaRPr>
          </a:p>
          <a:p>
            <a:pPr marL="0" indent="0">
              <a:buFont typeface="Arial" panose="020B0604020202020204" pitchFamily="34" charset="0"/>
              <a:buNone/>
            </a:pPr>
            <a:r>
              <a:rPr lang="en-US" altLang="ja-JP" sz="2000" dirty="0">
                <a:solidFill>
                  <a:srgbClr val="FF0000"/>
                </a:solidFill>
              </a:rPr>
              <a:t>※</a:t>
            </a:r>
            <a:r>
              <a:rPr lang="ja-JP" altLang="en-US" sz="2000" dirty="0">
                <a:solidFill>
                  <a:srgbClr val="FF0000"/>
                </a:solidFill>
              </a:rPr>
              <a:t>但し掲載する前、お宿様に映像確認と合わせて使用許諾についても確認致します。</a:t>
            </a:r>
            <a:endParaRPr lang="en-US" altLang="ja-JP" sz="2000" dirty="0">
              <a:solidFill>
                <a:srgbClr val="FF0000"/>
              </a:solidFill>
            </a:endParaRPr>
          </a:p>
          <a:p>
            <a:pPr marL="0" indent="0">
              <a:buFont typeface="Arial" panose="020B0604020202020204" pitchFamily="34" charset="0"/>
              <a:buNone/>
            </a:pPr>
            <a:r>
              <a:rPr lang="ja-JP" altLang="en-US" sz="2000" dirty="0">
                <a:solidFill>
                  <a:srgbClr val="FF0000"/>
                </a:solidFill>
              </a:rPr>
              <a:t>　もし</a:t>
            </a:r>
            <a:r>
              <a:rPr lang="ja-JP" altLang="en-US" sz="2000" dirty="0">
                <a:solidFill>
                  <a:srgbClr val="FF0000"/>
                </a:solidFill>
                <a:highlight>
                  <a:srgbClr val="FFFF00"/>
                </a:highlight>
              </a:rPr>
              <a:t>お宿様より使用不可</a:t>
            </a:r>
            <a:r>
              <a:rPr lang="ja-JP" altLang="en-US" sz="2000" dirty="0">
                <a:solidFill>
                  <a:srgbClr val="FF0000"/>
                </a:solidFill>
              </a:rPr>
              <a:t>と回答があった場合は</a:t>
            </a:r>
            <a:r>
              <a:rPr lang="ja-JP" altLang="en-US" sz="2000" dirty="0">
                <a:solidFill>
                  <a:srgbClr val="FF0000"/>
                </a:solidFill>
                <a:highlight>
                  <a:srgbClr val="FFFF00"/>
                </a:highlight>
              </a:rPr>
              <a:t>差し替える必要</a:t>
            </a:r>
            <a:r>
              <a:rPr lang="ja-JP" altLang="en-US" sz="2000" dirty="0">
                <a:solidFill>
                  <a:srgbClr val="FF0000"/>
                </a:solidFill>
              </a:rPr>
              <a:t>がございます。</a:t>
            </a:r>
            <a:endParaRPr lang="en-US" altLang="ja-JP" sz="2000" dirty="0">
              <a:solidFill>
                <a:srgbClr val="FF0000"/>
              </a:solidFill>
            </a:endParaRPr>
          </a:p>
        </p:txBody>
      </p:sp>
      <p:sp>
        <p:nvSpPr>
          <p:cNvPr id="16" name="コンテンツ プレースホルダー 2">
            <a:extLst>
              <a:ext uri="{FF2B5EF4-FFF2-40B4-BE49-F238E27FC236}">
                <a16:creationId xmlns:a16="http://schemas.microsoft.com/office/drawing/2014/main" id="{FB0F05A7-82EA-B4F1-E07B-F535BB95E65F}"/>
              </a:ext>
            </a:extLst>
          </p:cNvPr>
          <p:cNvSpPr txBox="1">
            <a:spLocks/>
          </p:cNvSpPr>
          <p:nvPr/>
        </p:nvSpPr>
        <p:spPr>
          <a:xfrm>
            <a:off x="767408" y="4799461"/>
            <a:ext cx="7480929"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solidFill>
                <a:srgbClr val="FF0000"/>
              </a:solidFill>
            </a:endParaRPr>
          </a:p>
          <a:p>
            <a:pPr marL="0" indent="0">
              <a:buFont typeface="Arial" panose="020B0604020202020204" pitchFamily="34" charset="0"/>
              <a:buNone/>
            </a:pPr>
            <a:endParaRPr lang="en-US" altLang="ja-JP" sz="2000" dirty="0">
              <a:solidFill>
                <a:srgbClr val="FF0000"/>
              </a:solidFill>
            </a:endParaRPr>
          </a:p>
        </p:txBody>
      </p:sp>
      <p:sp>
        <p:nvSpPr>
          <p:cNvPr id="3" name="スライド番号プレースホルダー 2">
            <a:extLst>
              <a:ext uri="{FF2B5EF4-FFF2-40B4-BE49-F238E27FC236}">
                <a16:creationId xmlns:a16="http://schemas.microsoft.com/office/drawing/2014/main" id="{3C5D065A-5B74-02CF-6FD3-916369C57E88}"/>
              </a:ext>
            </a:extLst>
          </p:cNvPr>
          <p:cNvSpPr>
            <a:spLocks noGrp="1"/>
          </p:cNvSpPr>
          <p:nvPr>
            <p:ph type="sldNum" sz="quarter" idx="12"/>
          </p:nvPr>
        </p:nvSpPr>
        <p:spPr/>
        <p:txBody>
          <a:bodyPr/>
          <a:lstStyle/>
          <a:p>
            <a:fld id="{BE4C6732-3BB4-4135-B3A8-22152E5320A3}" type="slidenum">
              <a:rPr kumimoji="1" lang="ja-JP" altLang="en-US" smtClean="0"/>
              <a:t>14</a:t>
            </a:fld>
            <a:endParaRPr kumimoji="1" lang="ja-JP" altLang="en-US"/>
          </a:p>
        </p:txBody>
      </p:sp>
      <p:sp>
        <p:nvSpPr>
          <p:cNvPr id="4" name="コンテンツ プレースホルダー 2">
            <a:extLst>
              <a:ext uri="{FF2B5EF4-FFF2-40B4-BE49-F238E27FC236}">
                <a16:creationId xmlns:a16="http://schemas.microsoft.com/office/drawing/2014/main" id="{B19F4115-6A39-4425-7DA4-E59F3587F1A8}"/>
              </a:ext>
            </a:extLst>
          </p:cNvPr>
          <p:cNvSpPr txBox="1">
            <a:spLocks/>
          </p:cNvSpPr>
          <p:nvPr/>
        </p:nvSpPr>
        <p:spPr>
          <a:xfrm>
            <a:off x="689975" y="3019600"/>
            <a:ext cx="11217441" cy="733426"/>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sz="2000" dirty="0"/>
              <a:t>・作成頂いた動画を実績としてポートフォリオに掲載頂いても構いません。</a:t>
            </a:r>
            <a:endParaRPr lang="en-US" altLang="ja-JP" sz="2000" dirty="0"/>
          </a:p>
        </p:txBody>
      </p:sp>
      <p:sp>
        <p:nvSpPr>
          <p:cNvPr id="6" name="コンテンツ プレースホルダー 2">
            <a:extLst>
              <a:ext uri="{FF2B5EF4-FFF2-40B4-BE49-F238E27FC236}">
                <a16:creationId xmlns:a16="http://schemas.microsoft.com/office/drawing/2014/main" id="{9ECA81A4-9C98-1A0B-511F-F88EFBE35292}"/>
              </a:ext>
            </a:extLst>
          </p:cNvPr>
          <p:cNvSpPr txBox="1">
            <a:spLocks/>
          </p:cNvSpPr>
          <p:nvPr/>
        </p:nvSpPr>
        <p:spPr>
          <a:xfrm>
            <a:off x="689975" y="3753026"/>
            <a:ext cx="11217441" cy="2402252"/>
          </a:xfrm>
          <a:prstGeom prst="rect">
            <a:avLst/>
          </a:prstGeom>
        </p:spPr>
        <p:txBody>
          <a:bodyPr vert="horz" lIns="91440" tIns="45720" rIns="91440" bIns="45720" rtlCol="0">
            <a:no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None/>
            </a:pPr>
            <a:r>
              <a:rPr lang="ja-JP" altLang="en-US" sz="2000" dirty="0"/>
              <a:t>・</a:t>
            </a:r>
            <a:r>
              <a:rPr lang="ja-JP" altLang="en-US" sz="2000" b="1" dirty="0">
                <a:solidFill>
                  <a:srgbClr val="FF0000"/>
                </a:solidFill>
                <a:highlight>
                  <a:srgbClr val="FFFF00"/>
                </a:highlight>
              </a:rPr>
              <a:t>お宿様には備わっているお部屋でも、ゆこゆこでは取り扱っていない場合がございます。</a:t>
            </a:r>
            <a:br>
              <a:rPr lang="en-US" altLang="ja-JP" sz="2000" b="1" dirty="0">
                <a:solidFill>
                  <a:srgbClr val="FF0000"/>
                </a:solidFill>
                <a:highlight>
                  <a:srgbClr val="FFFF00"/>
                </a:highlight>
              </a:rPr>
            </a:br>
            <a:r>
              <a:rPr lang="ja-JP" altLang="en-US" sz="2000" dirty="0"/>
              <a:t>　動画内で取り扱いのないお部屋を紹介した場合、その部屋の予約ができないなど動画を</a:t>
            </a:r>
            <a:endParaRPr lang="en-US" altLang="ja-JP" sz="2000" dirty="0"/>
          </a:p>
          <a:p>
            <a:pPr marL="0" indent="0">
              <a:buNone/>
            </a:pPr>
            <a:r>
              <a:rPr lang="ja-JP" altLang="en-US" sz="2000" dirty="0"/>
              <a:t>　ご視聴頂いた</a:t>
            </a:r>
            <a:r>
              <a:rPr lang="ja-JP" altLang="en-US" sz="2000" b="1" dirty="0">
                <a:solidFill>
                  <a:srgbClr val="FF0000"/>
                </a:solidFill>
                <a:highlight>
                  <a:srgbClr val="FFFF00"/>
                </a:highlight>
              </a:rPr>
              <a:t>お客様にご迷惑をおかけする恐れ</a:t>
            </a:r>
            <a:r>
              <a:rPr lang="ja-JP" altLang="en-US" sz="2000" dirty="0"/>
              <a:t>がございます。</a:t>
            </a:r>
            <a:br>
              <a:rPr lang="en-US" altLang="ja-JP" sz="2000" dirty="0"/>
            </a:br>
            <a:r>
              <a:rPr lang="ja-JP" altLang="en-US" sz="2000" dirty="0"/>
              <a:t>　もし</a:t>
            </a:r>
            <a:r>
              <a:rPr lang="ja-JP" altLang="en-US" sz="2000" b="1" dirty="0"/>
              <a:t>訴求シートに書かれていないお部屋</a:t>
            </a:r>
            <a:r>
              <a:rPr lang="ja-JP" altLang="en-US" sz="2000" dirty="0"/>
              <a:t>を訴求する場合は、ゆこゆこ</a:t>
            </a:r>
            <a:r>
              <a:rPr lang="en-US" altLang="ja-JP" sz="2000" dirty="0"/>
              <a:t>HP</a:t>
            </a:r>
            <a:r>
              <a:rPr lang="ja-JP" altLang="en-US" sz="2000" dirty="0"/>
              <a:t>をご確認頂き、</a:t>
            </a:r>
            <a:endParaRPr lang="en-US" altLang="ja-JP" sz="2000" dirty="0"/>
          </a:p>
          <a:p>
            <a:pPr marL="0" indent="0">
              <a:buNone/>
            </a:pPr>
            <a:r>
              <a:rPr lang="ja-JP" altLang="en-US" sz="2000" dirty="0"/>
              <a:t>　その部屋の取り扱いがあるかご確認をお願いいたします。</a:t>
            </a:r>
            <a:endParaRPr lang="en-US" altLang="ja-JP" sz="2000" dirty="0"/>
          </a:p>
          <a:p>
            <a:pPr marL="0" indent="0">
              <a:buNone/>
            </a:pPr>
            <a:r>
              <a:rPr lang="ja-JP" altLang="en-US" sz="2000" dirty="0"/>
              <a:t>　</a:t>
            </a:r>
            <a:r>
              <a:rPr lang="ja-JP" altLang="en-US" sz="2000" b="1" dirty="0">
                <a:solidFill>
                  <a:srgbClr val="FF0000"/>
                </a:solidFill>
                <a:highlight>
                  <a:srgbClr val="FFFF00"/>
                </a:highlight>
              </a:rPr>
              <a:t>ゆこゆこで取り扱いのないお部屋は訴求しないようにお願い致します。</a:t>
            </a:r>
            <a:endParaRPr lang="en-US" altLang="ja-JP" sz="2000" b="1" dirty="0">
              <a:solidFill>
                <a:srgbClr val="FF0000"/>
              </a:solidFill>
              <a:highlight>
                <a:srgbClr val="FFFF00"/>
              </a:highlight>
            </a:endParaRPr>
          </a:p>
        </p:txBody>
      </p:sp>
    </p:spTree>
    <p:extLst>
      <p:ext uri="{BB962C8B-B14F-4D97-AF65-F5344CB8AC3E}">
        <p14:creationId xmlns:p14="http://schemas.microsoft.com/office/powerpoint/2010/main" val="200157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A7F2D3B7-1C83-470D-9379-931CD1F47A14}"/>
              </a:ext>
            </a:extLst>
          </p:cNvPr>
          <p:cNvSpPr>
            <a:spLocks noGrp="1"/>
          </p:cNvSpPr>
          <p:nvPr>
            <p:ph type="body" idx="1"/>
          </p:nvPr>
        </p:nvSpPr>
        <p:spPr>
          <a:xfrm>
            <a:off x="731404" y="2420888"/>
            <a:ext cx="10729192" cy="1500187"/>
          </a:xfrm>
        </p:spPr>
        <p:txBody>
          <a:bodyPr>
            <a:noAutofit/>
          </a:bodyPr>
          <a:lstStyle/>
          <a:p>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ご不明点などございましたらお気軽にご連絡くださいませ。　　</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algn="ctr">
              <a:lnSpc>
                <a:spcPct val="220000"/>
              </a:lnSpc>
            </a:pP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ご対応、どうぞよろしくお願いいたします。　　　　　　　　</a:t>
            </a:r>
          </a:p>
        </p:txBody>
      </p:sp>
      <p:sp>
        <p:nvSpPr>
          <p:cNvPr id="2" name="スライド番号プレースホルダー 1">
            <a:extLst>
              <a:ext uri="{FF2B5EF4-FFF2-40B4-BE49-F238E27FC236}">
                <a16:creationId xmlns:a16="http://schemas.microsoft.com/office/drawing/2014/main" id="{2B9EDE65-7C73-2829-C732-9A9F3A435E8A}"/>
              </a:ext>
            </a:extLst>
          </p:cNvPr>
          <p:cNvSpPr>
            <a:spLocks noGrp="1"/>
          </p:cNvSpPr>
          <p:nvPr>
            <p:ph type="sldNum" sz="quarter" idx="12"/>
          </p:nvPr>
        </p:nvSpPr>
        <p:spPr/>
        <p:txBody>
          <a:bodyPr/>
          <a:lstStyle/>
          <a:p>
            <a:fld id="{BE4C6732-3BB4-4135-B3A8-22152E5320A3}" type="slidenum">
              <a:rPr kumimoji="1" lang="ja-JP" altLang="en-US" smtClean="0"/>
              <a:t>15</a:t>
            </a:fld>
            <a:endParaRPr kumimoji="1" lang="ja-JP" altLang="en-US"/>
          </a:p>
        </p:txBody>
      </p:sp>
    </p:spTree>
    <p:extLst>
      <p:ext uri="{BB962C8B-B14F-4D97-AF65-F5344CB8AC3E}">
        <p14:creationId xmlns:p14="http://schemas.microsoft.com/office/powerpoint/2010/main" val="2750237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BAE5022E-99F1-60E2-1311-97C5FC6ECE9D}"/>
              </a:ext>
            </a:extLst>
          </p:cNvPr>
          <p:cNvSpPr>
            <a:spLocks noGrp="1"/>
          </p:cNvSpPr>
          <p:nvPr>
            <p:ph type="title"/>
          </p:nvPr>
        </p:nvSpPr>
        <p:spPr>
          <a:xfrm>
            <a:off x="609600" y="332656"/>
            <a:ext cx="10972800" cy="576064"/>
          </a:xfrm>
        </p:spPr>
        <p:txBody>
          <a:bodyPr>
            <a:normAutofit/>
          </a:bodyPr>
          <a:lstStyle/>
          <a:p>
            <a:r>
              <a:rPr kumimoji="1" lang="ja-JP" altLang="en-US" dirty="0"/>
              <a:t>目次</a:t>
            </a:r>
          </a:p>
        </p:txBody>
      </p:sp>
      <p:sp>
        <p:nvSpPr>
          <p:cNvPr id="3" name="コンテンツ プレースホルダー 2">
            <a:extLst>
              <a:ext uri="{FF2B5EF4-FFF2-40B4-BE49-F238E27FC236}">
                <a16:creationId xmlns:a16="http://schemas.microsoft.com/office/drawing/2014/main" id="{CDC9268D-763D-20B3-FA68-E11AC64F9B3F}"/>
              </a:ext>
            </a:extLst>
          </p:cNvPr>
          <p:cNvSpPr>
            <a:spLocks noGrp="1"/>
          </p:cNvSpPr>
          <p:nvPr>
            <p:ph idx="1"/>
          </p:nvPr>
        </p:nvSpPr>
        <p:spPr>
          <a:xfrm>
            <a:off x="609600" y="980728"/>
            <a:ext cx="10972800" cy="5328592"/>
          </a:xfrm>
        </p:spPr>
        <p:txBody>
          <a:bodyPr>
            <a:normAutofit fontScale="85000" lnSpcReduction="20000"/>
          </a:bodyPr>
          <a:lstStyle/>
          <a:p>
            <a:pPr>
              <a:lnSpc>
                <a:spcPct val="150000"/>
              </a:lnSpc>
            </a:pPr>
            <a:r>
              <a:rPr lang="ja-JP" altLang="en-US" sz="2400" dirty="0"/>
              <a:t>原稿作成の際、ご留意頂きたいコンセプト</a:t>
            </a:r>
            <a:endParaRPr lang="en-US" altLang="ja-JP" sz="2400" dirty="0"/>
          </a:p>
          <a:p>
            <a:pPr>
              <a:lnSpc>
                <a:spcPct val="150000"/>
              </a:lnSpc>
            </a:pPr>
            <a:r>
              <a:rPr lang="ja-JP" altLang="en-US" sz="2400" dirty="0"/>
              <a:t>担当営業テロップの表示</a:t>
            </a:r>
            <a:endParaRPr lang="en-US" altLang="ja-JP" sz="2400" dirty="0"/>
          </a:p>
          <a:p>
            <a:pPr>
              <a:lnSpc>
                <a:spcPct val="150000"/>
              </a:lnSpc>
            </a:pPr>
            <a:r>
              <a:rPr lang="ja-JP" altLang="en-US" sz="2400" dirty="0"/>
              <a:t>お宿名テロップの表示</a:t>
            </a:r>
            <a:endParaRPr lang="en-US" altLang="ja-JP" sz="2400" dirty="0"/>
          </a:p>
          <a:p>
            <a:pPr>
              <a:lnSpc>
                <a:spcPct val="150000"/>
              </a:lnSpc>
            </a:pPr>
            <a:r>
              <a:rPr lang="ja-JP" altLang="en-US" sz="2400" dirty="0"/>
              <a:t>ゆこゆこロゴの表示</a:t>
            </a:r>
          </a:p>
          <a:p>
            <a:pPr>
              <a:lnSpc>
                <a:spcPct val="150000"/>
              </a:lnSpc>
            </a:pPr>
            <a:r>
              <a:rPr lang="ja-JP" altLang="en-US" sz="2400" dirty="0"/>
              <a:t>テロップの表示全般</a:t>
            </a:r>
          </a:p>
          <a:p>
            <a:pPr>
              <a:lnSpc>
                <a:spcPct val="150000"/>
              </a:lnSpc>
            </a:pPr>
            <a:r>
              <a:rPr lang="ja-JP" altLang="en-US" sz="2400" dirty="0"/>
              <a:t>料理、食品に関するテロップの表示</a:t>
            </a:r>
            <a:endParaRPr lang="en-US" altLang="ja-JP" sz="2400" dirty="0"/>
          </a:p>
          <a:p>
            <a:pPr>
              <a:lnSpc>
                <a:spcPct val="150000"/>
              </a:lnSpc>
            </a:pPr>
            <a:r>
              <a:rPr lang="ja-JP" altLang="en-US" sz="2400" dirty="0"/>
              <a:t>注釈テロップの表示</a:t>
            </a:r>
          </a:p>
          <a:p>
            <a:pPr>
              <a:lnSpc>
                <a:spcPct val="150000"/>
              </a:lnSpc>
            </a:pPr>
            <a:r>
              <a:rPr lang="ja-JP" altLang="en-US" sz="2400" dirty="0"/>
              <a:t>音声に関すること</a:t>
            </a:r>
            <a:endParaRPr lang="en-US" altLang="ja-JP" sz="2400" dirty="0"/>
          </a:p>
          <a:p>
            <a:pPr>
              <a:lnSpc>
                <a:spcPct val="150000"/>
              </a:lnSpc>
            </a:pPr>
            <a:r>
              <a:rPr lang="ja-JP" altLang="en-US" sz="2400" dirty="0"/>
              <a:t>場面転換</a:t>
            </a:r>
            <a:endParaRPr lang="en-US" altLang="ja-JP" sz="2400" dirty="0"/>
          </a:p>
          <a:p>
            <a:pPr>
              <a:lnSpc>
                <a:spcPct val="150000"/>
              </a:lnSpc>
            </a:pPr>
            <a:r>
              <a:rPr lang="ja-JP" altLang="en-US" sz="2400" dirty="0"/>
              <a:t>納品フォーマットについて</a:t>
            </a:r>
            <a:endParaRPr lang="en-US" altLang="ja-JP" sz="2400" dirty="0"/>
          </a:p>
          <a:p>
            <a:pPr>
              <a:lnSpc>
                <a:spcPct val="150000"/>
              </a:lnSpc>
            </a:pPr>
            <a:r>
              <a:rPr lang="ja-JP" altLang="en-US" sz="2400" dirty="0"/>
              <a:t>その他ご留意頂きたい点</a:t>
            </a:r>
            <a:endParaRPr lang="en-US" altLang="ja-JP" sz="2400" dirty="0"/>
          </a:p>
        </p:txBody>
      </p:sp>
      <p:sp>
        <p:nvSpPr>
          <p:cNvPr id="4" name="スライド番号プレースホルダー 3">
            <a:extLst>
              <a:ext uri="{FF2B5EF4-FFF2-40B4-BE49-F238E27FC236}">
                <a16:creationId xmlns:a16="http://schemas.microsoft.com/office/drawing/2014/main" id="{3C36F01A-1A0E-5E51-CAE3-F60E1727C26B}"/>
              </a:ext>
            </a:extLst>
          </p:cNvPr>
          <p:cNvSpPr>
            <a:spLocks noGrp="1"/>
          </p:cNvSpPr>
          <p:nvPr>
            <p:ph type="sldNum" sz="quarter" idx="12"/>
          </p:nvPr>
        </p:nvSpPr>
        <p:spPr/>
        <p:txBody>
          <a:bodyPr/>
          <a:lstStyle/>
          <a:p>
            <a:fld id="{BE4C6732-3BB4-4135-B3A8-22152E5320A3}" type="slidenum">
              <a:rPr kumimoji="1" lang="ja-JP" altLang="en-US" smtClean="0"/>
              <a:t>2</a:t>
            </a:fld>
            <a:endParaRPr kumimoji="1" lang="ja-JP" altLang="en-US"/>
          </a:p>
        </p:txBody>
      </p:sp>
    </p:spTree>
    <p:extLst>
      <p:ext uri="{BB962C8B-B14F-4D97-AF65-F5344CB8AC3E}">
        <p14:creationId xmlns:p14="http://schemas.microsoft.com/office/powerpoint/2010/main" val="12724011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79E7C9F3-BBC3-79A4-9C31-5D48AFFE20D4}"/>
              </a:ext>
            </a:extLst>
          </p:cNvPr>
          <p:cNvSpPr/>
          <p:nvPr/>
        </p:nvSpPr>
        <p:spPr>
          <a:xfrm>
            <a:off x="1192560" y="4961096"/>
            <a:ext cx="9806880" cy="1204594"/>
          </a:xfrm>
          <a:prstGeom prst="roundRect">
            <a:avLst/>
          </a:prstGeom>
          <a:solidFill>
            <a:srgbClr val="FFFED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原稿作成の際、ご留意頂きたいコンセプト</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634414" y="1328582"/>
            <a:ext cx="10643120" cy="3357957"/>
          </a:xfrm>
        </p:spPr>
        <p:txBody>
          <a:bodyPr>
            <a:normAutofit/>
          </a:bodyPr>
          <a:lstStyle/>
          <a:p>
            <a:pPr marL="0" indent="0">
              <a:lnSpc>
                <a:spcPct val="120000"/>
              </a:lnSpc>
              <a:buNone/>
            </a:pPr>
            <a:r>
              <a:rPr lang="ja-JP" altLang="en-US" b="1" dirty="0">
                <a:solidFill>
                  <a:srgbClr val="0070C0"/>
                </a:solidFill>
              </a:rPr>
              <a:t>自社の営業が実際にお宿様に泊まり、</a:t>
            </a:r>
            <a:endParaRPr lang="en-US" altLang="ja-JP" b="1" dirty="0">
              <a:solidFill>
                <a:srgbClr val="0070C0"/>
              </a:solidFill>
            </a:endParaRPr>
          </a:p>
          <a:p>
            <a:pPr marL="0" indent="0">
              <a:lnSpc>
                <a:spcPct val="120000"/>
              </a:lnSpc>
              <a:buNone/>
            </a:pPr>
            <a:r>
              <a:rPr lang="ja-JP" altLang="en-US" b="1" dirty="0">
                <a:solidFill>
                  <a:srgbClr val="0070C0"/>
                </a:solidFill>
              </a:rPr>
              <a:t>お宿様の魅力や実際に感じたことなどを伝える体験動画</a:t>
            </a:r>
            <a:r>
              <a:rPr lang="ja-JP" altLang="en-US" dirty="0"/>
              <a:t>ですので</a:t>
            </a:r>
            <a:endParaRPr lang="en-US" altLang="ja-JP" dirty="0"/>
          </a:p>
          <a:p>
            <a:pPr marL="0" indent="0">
              <a:lnSpc>
                <a:spcPct val="120000"/>
              </a:lnSpc>
              <a:buNone/>
            </a:pPr>
            <a:endParaRPr lang="en-US" altLang="ja-JP" sz="800" b="1" dirty="0"/>
          </a:p>
          <a:p>
            <a:pPr marL="0" indent="0">
              <a:lnSpc>
                <a:spcPct val="120000"/>
              </a:lnSpc>
              <a:buNone/>
            </a:pPr>
            <a:r>
              <a:rPr lang="en-US" altLang="ja-JP" b="1" dirty="0"/>
              <a:t>【</a:t>
            </a:r>
            <a:r>
              <a:rPr lang="ja-JP" altLang="en-US" b="1" dirty="0"/>
              <a:t>ここからの眺めが、とにかくすごくて感動しました！</a:t>
            </a:r>
            <a:r>
              <a:rPr lang="en-US" altLang="ja-JP" b="1" dirty="0"/>
              <a:t>】</a:t>
            </a:r>
          </a:p>
          <a:p>
            <a:pPr marL="0" indent="0">
              <a:lnSpc>
                <a:spcPct val="120000"/>
              </a:lnSpc>
              <a:buNone/>
            </a:pPr>
            <a:r>
              <a:rPr lang="en-US" altLang="ja-JP" b="1" dirty="0"/>
              <a:t>【</a:t>
            </a:r>
            <a:r>
              <a:rPr lang="ja-JP" altLang="en-US" b="1" dirty="0"/>
              <a:t>罪悪感なんて忘れて、思わずおかわりしたくなるほど、美味しかった！</a:t>
            </a:r>
            <a:r>
              <a:rPr lang="en-US" altLang="ja-JP" b="1" dirty="0"/>
              <a:t>】</a:t>
            </a:r>
          </a:p>
          <a:p>
            <a:pPr marL="0" indent="0">
              <a:lnSpc>
                <a:spcPct val="120000"/>
              </a:lnSpc>
              <a:buNone/>
            </a:pPr>
            <a:endParaRPr lang="en-US" altLang="ja-JP" sz="800" dirty="0">
              <a:solidFill>
                <a:schemeClr val="bg1">
                  <a:lumMod val="65000"/>
                </a:schemeClr>
              </a:solidFill>
            </a:endParaRPr>
          </a:p>
          <a:p>
            <a:pPr marL="0" indent="0">
              <a:lnSpc>
                <a:spcPct val="120000"/>
              </a:lnSpc>
              <a:buNone/>
            </a:pPr>
            <a:r>
              <a:rPr lang="ja-JP" altLang="en-US" dirty="0"/>
              <a:t>など、当事者（宿に泊まった営業）目線で原稿作成および、</a:t>
            </a:r>
            <a:endParaRPr lang="en-US" altLang="ja-JP" dirty="0"/>
          </a:p>
          <a:p>
            <a:pPr marL="0" indent="0">
              <a:lnSpc>
                <a:spcPct val="120000"/>
              </a:lnSpc>
              <a:buNone/>
            </a:pPr>
            <a:r>
              <a:rPr lang="ja-JP" altLang="en-US" dirty="0"/>
              <a:t>映像編集をお願いいたします。</a:t>
            </a:r>
            <a:endParaRPr lang="en-US" altLang="ja-JP" dirty="0"/>
          </a:p>
          <a:p>
            <a:pPr marL="0" indent="0">
              <a:lnSpc>
                <a:spcPct val="120000"/>
              </a:lnSpc>
              <a:buNone/>
            </a:pPr>
            <a:endParaRPr lang="en-US" altLang="ja-JP" dirty="0">
              <a:solidFill>
                <a:srgbClr val="FF0000"/>
              </a:solidFill>
            </a:endParaRPr>
          </a:p>
          <a:p>
            <a:pPr marL="0" indent="0">
              <a:lnSpc>
                <a:spcPct val="120000"/>
              </a:lnSpc>
              <a:buNone/>
            </a:pPr>
            <a:endParaRPr lang="en-US" altLang="ja-JP" dirty="0">
              <a:solidFill>
                <a:srgbClr val="FF0000"/>
              </a:solidFill>
            </a:endParaRPr>
          </a:p>
        </p:txBody>
      </p:sp>
      <p:sp>
        <p:nvSpPr>
          <p:cNvPr id="17" name="コンテンツ プレースホルダー 2">
            <a:extLst>
              <a:ext uri="{FF2B5EF4-FFF2-40B4-BE49-F238E27FC236}">
                <a16:creationId xmlns:a16="http://schemas.microsoft.com/office/drawing/2014/main" id="{63F4AFD1-E571-F4D3-A4F2-BA4FEF6C6839}"/>
              </a:ext>
            </a:extLst>
          </p:cNvPr>
          <p:cNvSpPr txBox="1">
            <a:spLocks/>
          </p:cNvSpPr>
          <p:nvPr/>
        </p:nvSpPr>
        <p:spPr>
          <a:xfrm>
            <a:off x="1991544" y="5106401"/>
            <a:ext cx="8352928" cy="97493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dirty="0">
                <a:solidFill>
                  <a:srgbClr val="FF0000"/>
                </a:solidFill>
              </a:rPr>
              <a:t>※</a:t>
            </a:r>
            <a:r>
              <a:rPr lang="ja-JP" altLang="en-US" dirty="0">
                <a:solidFill>
                  <a:srgbClr val="FF0000"/>
                </a:solidFill>
              </a:rPr>
              <a:t>宿の担当営業、および実際に撮影を行った営業が記入した</a:t>
            </a:r>
            <a:endParaRPr lang="en-US" altLang="ja-JP" dirty="0">
              <a:solidFill>
                <a:srgbClr val="FF0000"/>
              </a:solidFill>
            </a:endParaRPr>
          </a:p>
          <a:p>
            <a:pPr marL="0" indent="0">
              <a:lnSpc>
                <a:spcPct val="120000"/>
              </a:lnSpc>
              <a:buFont typeface="Arial" panose="020B0604020202020204" pitchFamily="34" charset="0"/>
              <a:buNone/>
            </a:pPr>
            <a:r>
              <a:rPr lang="ja-JP" altLang="en-US" dirty="0">
                <a:solidFill>
                  <a:srgbClr val="FF0000"/>
                </a:solidFill>
              </a:rPr>
              <a:t>　訴求シートをお渡しいたしますのでご参照ください。</a:t>
            </a:r>
            <a:endParaRPr lang="en-US" altLang="ja-JP" dirty="0">
              <a:solidFill>
                <a:srgbClr val="FF0000"/>
              </a:solidFill>
            </a:endParaRPr>
          </a:p>
        </p:txBody>
      </p:sp>
      <p:sp>
        <p:nvSpPr>
          <p:cNvPr id="4" name="スライド番号プレースホルダー 3">
            <a:extLst>
              <a:ext uri="{FF2B5EF4-FFF2-40B4-BE49-F238E27FC236}">
                <a16:creationId xmlns:a16="http://schemas.microsoft.com/office/drawing/2014/main" id="{0609C03F-C6A4-9837-4013-63B4730183CA}"/>
              </a:ext>
            </a:extLst>
          </p:cNvPr>
          <p:cNvSpPr>
            <a:spLocks noGrp="1"/>
          </p:cNvSpPr>
          <p:nvPr>
            <p:ph type="sldNum" sz="quarter" idx="12"/>
          </p:nvPr>
        </p:nvSpPr>
        <p:spPr/>
        <p:txBody>
          <a:bodyPr/>
          <a:lstStyle/>
          <a:p>
            <a:fld id="{BE4C6732-3BB4-4135-B3A8-22152E5320A3}" type="slidenum">
              <a:rPr kumimoji="1" lang="ja-JP" altLang="en-US" smtClean="0"/>
              <a:t>3</a:t>
            </a:fld>
            <a:endParaRPr kumimoji="1" lang="ja-JP" altLang="en-US" dirty="0"/>
          </a:p>
        </p:txBody>
      </p:sp>
    </p:spTree>
    <p:extLst>
      <p:ext uri="{BB962C8B-B14F-4D97-AF65-F5344CB8AC3E}">
        <p14:creationId xmlns:p14="http://schemas.microsoft.com/office/powerpoint/2010/main" val="186803026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79E7C9F3-BBC3-79A4-9C31-5D48AFFE20D4}"/>
              </a:ext>
            </a:extLst>
          </p:cNvPr>
          <p:cNvSpPr/>
          <p:nvPr/>
        </p:nvSpPr>
        <p:spPr>
          <a:xfrm>
            <a:off x="5375920" y="1197627"/>
            <a:ext cx="6120680" cy="2663421"/>
          </a:xfrm>
          <a:prstGeom prst="roundRect">
            <a:avLst/>
          </a:prstGeom>
          <a:solidFill>
            <a:srgbClr val="FFFED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担当営業テロップの表示</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5519936" y="1467250"/>
            <a:ext cx="6062464" cy="2609822"/>
          </a:xfrm>
        </p:spPr>
        <p:txBody>
          <a:bodyPr>
            <a:normAutofit fontScale="92500"/>
          </a:bodyPr>
          <a:lstStyle/>
          <a:p>
            <a:pPr marL="0" indent="0">
              <a:lnSpc>
                <a:spcPct val="120000"/>
              </a:lnSpc>
              <a:buNone/>
            </a:pPr>
            <a:r>
              <a:rPr lang="en-US" altLang="ja-JP" dirty="0"/>
              <a:t>【</a:t>
            </a:r>
            <a:r>
              <a:rPr lang="ja-JP" altLang="en-US" dirty="0"/>
              <a:t>フォント</a:t>
            </a:r>
            <a:r>
              <a:rPr lang="en-US" altLang="ja-JP" dirty="0"/>
              <a:t>】</a:t>
            </a:r>
            <a:r>
              <a:rPr lang="ja-JP" altLang="en-US" sz="2600" b="1" dirty="0"/>
              <a:t>ゴシック体</a:t>
            </a:r>
            <a:r>
              <a:rPr lang="ja-JP" altLang="en-US" dirty="0"/>
              <a:t>　または　</a:t>
            </a:r>
            <a:r>
              <a:rPr lang="ja-JP" altLang="en-US" sz="2800" b="1" dirty="0"/>
              <a:t>ポップ体</a:t>
            </a:r>
            <a:br>
              <a:rPr lang="en-US" altLang="ja-JP" sz="2800" dirty="0"/>
            </a:br>
            <a:endParaRPr lang="en-US" altLang="ja-JP" sz="2800" dirty="0"/>
          </a:p>
          <a:p>
            <a:pPr marL="0" indent="0">
              <a:lnSpc>
                <a:spcPct val="120000"/>
              </a:lnSpc>
              <a:buNone/>
            </a:pPr>
            <a:r>
              <a:rPr lang="en-US" altLang="ja-JP" dirty="0"/>
              <a:t>【</a:t>
            </a:r>
            <a:r>
              <a:rPr lang="ja-JP" altLang="en-US" dirty="0"/>
              <a:t>色</a:t>
            </a:r>
            <a:r>
              <a:rPr lang="en-US" altLang="ja-JP" dirty="0"/>
              <a:t>】</a:t>
            </a:r>
            <a:r>
              <a:rPr lang="ja-JP" altLang="en-US" dirty="0"/>
              <a:t>ゆこゆこカラーである</a:t>
            </a:r>
            <a:r>
              <a:rPr lang="ja-JP" altLang="en-US" b="1" dirty="0">
                <a:solidFill>
                  <a:srgbClr val="FF0000"/>
                </a:solidFill>
              </a:rPr>
              <a:t>エンジ</a:t>
            </a:r>
            <a:r>
              <a:rPr lang="ja-JP" altLang="en-US" dirty="0"/>
              <a:t>と</a:t>
            </a:r>
            <a:r>
              <a:rPr lang="ja-JP" altLang="en-US" b="1" dirty="0"/>
              <a:t>白</a:t>
            </a:r>
            <a:r>
              <a:rPr lang="ja-JP" altLang="en-US" dirty="0"/>
              <a:t>を基調　</a:t>
            </a:r>
            <a:br>
              <a:rPr lang="en-US" altLang="ja-JP" dirty="0"/>
            </a:br>
            <a:r>
              <a:rPr lang="ja-JP" altLang="en-US" dirty="0"/>
              <a:t>　　　</a:t>
            </a:r>
            <a:r>
              <a:rPr lang="en-US" altLang="ja-JP" dirty="0">
                <a:solidFill>
                  <a:srgbClr val="FF0000"/>
                </a:solidFill>
              </a:rPr>
              <a:t>※</a:t>
            </a:r>
            <a:r>
              <a:rPr lang="ja-JP" altLang="en-US" dirty="0">
                <a:solidFill>
                  <a:srgbClr val="FF0000"/>
                </a:solidFill>
              </a:rPr>
              <a:t>参考用 カラーコード </a:t>
            </a:r>
            <a:r>
              <a:rPr lang="en-US" altLang="ja-JP" dirty="0">
                <a:solidFill>
                  <a:srgbClr val="FF0000"/>
                </a:solidFill>
              </a:rPr>
              <a:t>AD2B33</a:t>
            </a:r>
            <a:r>
              <a:rPr lang="ja-JP" altLang="en-US" dirty="0">
                <a:solidFill>
                  <a:srgbClr val="FF0000"/>
                </a:solidFill>
              </a:rPr>
              <a:t>　</a:t>
            </a:r>
            <a:br>
              <a:rPr lang="en-US" altLang="ja-JP" dirty="0">
                <a:solidFill>
                  <a:srgbClr val="FF0000"/>
                </a:solidFill>
              </a:rPr>
            </a:br>
            <a:r>
              <a:rPr lang="ja-JP" altLang="en-US" dirty="0">
                <a:solidFill>
                  <a:srgbClr val="FF0000"/>
                </a:solidFill>
              </a:rPr>
              <a:t>　　　　多少明るくしても問題ございません。　　</a:t>
            </a:r>
            <a:endParaRPr lang="en-US" altLang="ja-JP" dirty="0">
              <a:solidFill>
                <a:srgbClr val="FF0000"/>
              </a:solidFill>
            </a:endParaRPr>
          </a:p>
        </p:txBody>
      </p:sp>
      <p:sp>
        <p:nvSpPr>
          <p:cNvPr id="11" name="コンテンツ プレースホルダー 2">
            <a:extLst>
              <a:ext uri="{FF2B5EF4-FFF2-40B4-BE49-F238E27FC236}">
                <a16:creationId xmlns:a16="http://schemas.microsoft.com/office/drawing/2014/main" id="{64B0601A-402A-CB5A-E9D4-DC37CE391CBE}"/>
              </a:ext>
            </a:extLst>
          </p:cNvPr>
          <p:cNvSpPr txBox="1">
            <a:spLocks/>
          </p:cNvSpPr>
          <p:nvPr/>
        </p:nvSpPr>
        <p:spPr>
          <a:xfrm>
            <a:off x="105991" y="1053611"/>
            <a:ext cx="6456040" cy="1368152"/>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dirty="0"/>
              <a:t>【</a:t>
            </a:r>
            <a:r>
              <a:rPr lang="ja-JP" altLang="en-US" dirty="0"/>
              <a:t>例</a:t>
            </a:r>
            <a:r>
              <a:rPr lang="en-US" altLang="ja-JP" dirty="0"/>
              <a:t>】</a:t>
            </a:r>
          </a:p>
        </p:txBody>
      </p:sp>
      <p:sp>
        <p:nvSpPr>
          <p:cNvPr id="17" name="コンテンツ プレースホルダー 2">
            <a:extLst>
              <a:ext uri="{FF2B5EF4-FFF2-40B4-BE49-F238E27FC236}">
                <a16:creationId xmlns:a16="http://schemas.microsoft.com/office/drawing/2014/main" id="{63F4AFD1-E571-F4D3-A4F2-BA4FEF6C6839}"/>
              </a:ext>
            </a:extLst>
          </p:cNvPr>
          <p:cNvSpPr txBox="1">
            <a:spLocks/>
          </p:cNvSpPr>
          <p:nvPr/>
        </p:nvSpPr>
        <p:spPr>
          <a:xfrm>
            <a:off x="695400" y="5085184"/>
            <a:ext cx="11175816" cy="97493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dirty="0">
                <a:solidFill>
                  <a:srgbClr val="0070C0"/>
                </a:solidFill>
              </a:rPr>
              <a:t>主役はお宿様及び、お宿様のサービスですので営業が過度に目立つ必要はございません。</a:t>
            </a:r>
            <a:endParaRPr lang="en-US" altLang="ja-JP" dirty="0">
              <a:solidFill>
                <a:srgbClr val="0070C0"/>
              </a:solidFill>
            </a:endParaRPr>
          </a:p>
          <a:p>
            <a:pPr marL="0" indent="0">
              <a:lnSpc>
                <a:spcPct val="120000"/>
              </a:lnSpc>
              <a:buFont typeface="Arial" panose="020B0604020202020204" pitchFamily="34" charset="0"/>
              <a:buNone/>
            </a:pPr>
            <a:r>
              <a:rPr lang="ja-JP" altLang="en-US" dirty="0">
                <a:solidFill>
                  <a:srgbClr val="0070C0"/>
                </a:solidFill>
              </a:rPr>
              <a:t>テロップの大きさは控えめに豪華な座布団などはご使用をお控えください。</a:t>
            </a:r>
            <a:endParaRPr lang="en-US" altLang="ja-JP" dirty="0">
              <a:solidFill>
                <a:srgbClr val="0070C0"/>
              </a:solidFill>
            </a:endParaRPr>
          </a:p>
        </p:txBody>
      </p:sp>
      <p:pic>
        <p:nvPicPr>
          <p:cNvPr id="19" name="図 18">
            <a:extLst>
              <a:ext uri="{FF2B5EF4-FFF2-40B4-BE49-F238E27FC236}">
                <a16:creationId xmlns:a16="http://schemas.microsoft.com/office/drawing/2014/main" id="{3AB2876D-D797-104D-3B53-24E61E1AA4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185" y="2979848"/>
            <a:ext cx="3119012" cy="1755424"/>
          </a:xfrm>
          <a:prstGeom prst="rect">
            <a:avLst/>
          </a:prstGeom>
        </p:spPr>
      </p:pic>
      <p:pic>
        <p:nvPicPr>
          <p:cNvPr id="21" name="図 20">
            <a:extLst>
              <a:ext uri="{FF2B5EF4-FFF2-40B4-BE49-F238E27FC236}">
                <a16:creationId xmlns:a16="http://schemas.microsoft.com/office/drawing/2014/main" id="{5B7B2A04-C6BC-4D8C-ABA1-42AB8253F3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185" y="1115236"/>
            <a:ext cx="3119012" cy="1741270"/>
          </a:xfrm>
          <a:prstGeom prst="rect">
            <a:avLst/>
          </a:prstGeom>
        </p:spPr>
      </p:pic>
      <p:sp>
        <p:nvSpPr>
          <p:cNvPr id="4" name="スライド番号プレースホルダー 3">
            <a:extLst>
              <a:ext uri="{FF2B5EF4-FFF2-40B4-BE49-F238E27FC236}">
                <a16:creationId xmlns:a16="http://schemas.microsoft.com/office/drawing/2014/main" id="{0609C03F-C6A4-9837-4013-63B4730183CA}"/>
              </a:ext>
            </a:extLst>
          </p:cNvPr>
          <p:cNvSpPr>
            <a:spLocks noGrp="1"/>
          </p:cNvSpPr>
          <p:nvPr>
            <p:ph type="sldNum" sz="quarter" idx="12"/>
          </p:nvPr>
        </p:nvSpPr>
        <p:spPr/>
        <p:txBody>
          <a:bodyPr/>
          <a:lstStyle/>
          <a:p>
            <a:fld id="{BE4C6732-3BB4-4135-B3A8-22152E5320A3}" type="slidenum">
              <a:rPr kumimoji="1" lang="ja-JP" altLang="en-US" smtClean="0"/>
              <a:t>4</a:t>
            </a:fld>
            <a:endParaRPr kumimoji="1" lang="ja-JP" altLang="en-US"/>
          </a:p>
        </p:txBody>
      </p:sp>
    </p:spTree>
    <p:extLst>
      <p:ext uri="{BB962C8B-B14F-4D97-AF65-F5344CB8AC3E}">
        <p14:creationId xmlns:p14="http://schemas.microsoft.com/office/powerpoint/2010/main" val="53332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お宿名テロップの表示</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5155979" y="5128723"/>
            <a:ext cx="6260977" cy="1224136"/>
          </a:xfrm>
        </p:spPr>
        <p:txBody>
          <a:bodyPr>
            <a:normAutofit/>
          </a:bodyPr>
          <a:lstStyle/>
          <a:p>
            <a:pPr marL="0" indent="0">
              <a:buNone/>
            </a:pPr>
            <a:r>
              <a:rPr lang="ja-JP" altLang="en-US" dirty="0">
                <a:solidFill>
                  <a:srgbClr val="FF0000"/>
                </a:solidFill>
                <a:highlight>
                  <a:srgbClr val="FFFEDA"/>
                </a:highlight>
              </a:rPr>
              <a:t>ホテル、旅館の外観が冴えない場合は、</a:t>
            </a:r>
            <a:endParaRPr lang="en-US" altLang="ja-JP" dirty="0">
              <a:solidFill>
                <a:srgbClr val="FF0000"/>
              </a:solidFill>
              <a:highlight>
                <a:srgbClr val="FFFEDA"/>
              </a:highlight>
            </a:endParaRPr>
          </a:p>
          <a:p>
            <a:pPr marL="0" indent="0">
              <a:buNone/>
            </a:pPr>
            <a:r>
              <a:rPr lang="ja-JP" altLang="en-US" dirty="0">
                <a:solidFill>
                  <a:srgbClr val="FF0000"/>
                </a:solidFill>
                <a:highlight>
                  <a:srgbClr val="FFFEDA"/>
                </a:highlight>
              </a:rPr>
              <a:t>無理に外観を使用せず、温泉などシズルがあるカットをご使用ください。</a:t>
            </a:r>
            <a:r>
              <a:rPr lang="ja-JP" altLang="en-US" dirty="0">
                <a:highlight>
                  <a:srgbClr val="FFFEDA"/>
                </a:highlight>
              </a:rPr>
              <a:t>　　　　　　　　</a:t>
            </a:r>
            <a:endParaRPr lang="en-US" altLang="ja-JP" dirty="0">
              <a:highlight>
                <a:srgbClr val="FFFEDA"/>
              </a:highlight>
            </a:endParaRPr>
          </a:p>
        </p:txBody>
      </p:sp>
      <p:sp>
        <p:nvSpPr>
          <p:cNvPr id="4" name="四角形: 角を丸くする 3">
            <a:extLst>
              <a:ext uri="{FF2B5EF4-FFF2-40B4-BE49-F238E27FC236}">
                <a16:creationId xmlns:a16="http://schemas.microsoft.com/office/drawing/2014/main" id="{3BEDA49C-3555-AD6E-5BD3-CDAA28D6DB91}"/>
              </a:ext>
            </a:extLst>
          </p:cNvPr>
          <p:cNvSpPr/>
          <p:nvPr/>
        </p:nvSpPr>
        <p:spPr>
          <a:xfrm>
            <a:off x="5158950" y="1042416"/>
            <a:ext cx="5551508" cy="2154660"/>
          </a:xfrm>
          <a:prstGeom prst="round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b="1" dirty="0">
                <a:solidFill>
                  <a:srgbClr val="FF0000"/>
                </a:solidFill>
                <a:latin typeface="HGS明朝E" panose="02020900000000000000" pitchFamily="18" charset="-128"/>
                <a:ea typeface="HGS明朝E" panose="02020900000000000000" pitchFamily="18" charset="-128"/>
              </a:rPr>
              <a:t>都道府県 </a:t>
            </a:r>
            <a:r>
              <a:rPr kumimoji="1" lang="ja-JP" altLang="en-US" sz="2800" b="1" dirty="0">
                <a:solidFill>
                  <a:srgbClr val="FF0000"/>
                </a:solidFill>
                <a:latin typeface="HGS明朝E" panose="02020900000000000000" pitchFamily="18" charset="-128"/>
                <a:ea typeface="HGS明朝E" panose="02020900000000000000" pitchFamily="18" charset="-128"/>
              </a:rPr>
              <a:t>温泉名</a:t>
            </a:r>
            <a:r>
              <a:rPr kumimoji="1" lang="ja-JP" altLang="en-US" b="1" dirty="0">
                <a:solidFill>
                  <a:srgbClr val="FF0000"/>
                </a:solidFill>
                <a:latin typeface="HGS明朝E" panose="02020900000000000000" pitchFamily="18" charset="-128"/>
                <a:ea typeface="HGS明朝E" panose="02020900000000000000" pitchFamily="18" charset="-128"/>
              </a:rPr>
              <a:t> </a:t>
            </a:r>
            <a:r>
              <a:rPr kumimoji="1" lang="ja-JP" altLang="en-US" sz="3600" b="1" dirty="0">
                <a:solidFill>
                  <a:srgbClr val="FF0000"/>
                </a:solidFill>
                <a:latin typeface="HGS明朝E" panose="02020900000000000000" pitchFamily="18" charset="-128"/>
                <a:ea typeface="HGS明朝E" panose="02020900000000000000" pitchFamily="18" charset="-128"/>
              </a:rPr>
              <a:t>ホテル旅館名</a:t>
            </a:r>
            <a:br>
              <a:rPr kumimoji="1" lang="en-US" altLang="ja-JP" sz="3600" b="1" dirty="0">
                <a:solidFill>
                  <a:srgbClr val="FF0000"/>
                </a:solidFill>
                <a:latin typeface="HGS明朝E" panose="02020900000000000000" pitchFamily="18" charset="-128"/>
                <a:ea typeface="HGS明朝E" panose="02020900000000000000" pitchFamily="18" charset="-128"/>
              </a:rPr>
            </a:br>
            <a:r>
              <a:rPr kumimoji="1" lang="ja-JP" altLang="en-US" sz="1400" b="1" dirty="0">
                <a:solidFill>
                  <a:srgbClr val="FF0000"/>
                </a:solidFill>
                <a:latin typeface="+mn-ea"/>
              </a:rPr>
              <a:t>サイズ（小）　　　　（中）　　　　　　　　　　　　　　　（大）</a:t>
            </a:r>
            <a:br>
              <a:rPr kumimoji="1" lang="en-US" altLang="ja-JP" sz="1400" b="1" dirty="0">
                <a:solidFill>
                  <a:srgbClr val="FF0000"/>
                </a:solidFill>
                <a:latin typeface="+mn-ea"/>
              </a:rPr>
            </a:br>
            <a:br>
              <a:rPr kumimoji="1" lang="en-US" altLang="ja-JP" sz="1400" b="1" dirty="0">
                <a:solidFill>
                  <a:srgbClr val="FF0000"/>
                </a:solidFill>
                <a:latin typeface="+mn-ea"/>
              </a:rPr>
            </a:br>
            <a:r>
              <a:rPr lang="ja-JP" altLang="en-US" sz="1600" dirty="0">
                <a:solidFill>
                  <a:srgbClr val="FF0000"/>
                </a:solidFill>
                <a:latin typeface="HGS明朝E" panose="02020900000000000000" pitchFamily="18" charset="-128"/>
                <a:ea typeface="HGS明朝E" panose="02020900000000000000" pitchFamily="18" charset="-128"/>
              </a:rPr>
              <a:t>明朝体且つ、太文字で見やすいものをご使用ください。</a:t>
            </a:r>
            <a:br>
              <a:rPr lang="en-US" altLang="ja-JP" sz="1600" dirty="0">
                <a:solidFill>
                  <a:srgbClr val="FF0000"/>
                </a:solidFill>
                <a:latin typeface="HGS明朝E" panose="02020900000000000000" pitchFamily="18" charset="-128"/>
                <a:ea typeface="HGS明朝E" panose="02020900000000000000" pitchFamily="18" charset="-128"/>
              </a:rPr>
            </a:br>
            <a:r>
              <a:rPr lang="en-US" altLang="ja-JP" sz="1600" dirty="0">
                <a:solidFill>
                  <a:schemeClr val="tx1"/>
                </a:solidFill>
                <a:latin typeface="+mj-ea"/>
                <a:ea typeface="+mj-ea"/>
              </a:rPr>
              <a:t>※</a:t>
            </a:r>
            <a:r>
              <a:rPr lang="ja-JP" altLang="en-US" sz="1600" dirty="0">
                <a:solidFill>
                  <a:schemeClr val="tx1"/>
                </a:solidFill>
                <a:latin typeface="+mj-ea"/>
                <a:ea typeface="+mj-ea"/>
              </a:rPr>
              <a:t>温泉名が無い宿は、都道府県とホテル旅館名。</a:t>
            </a:r>
            <a:br>
              <a:rPr lang="en-US" altLang="ja-JP" sz="1600" dirty="0">
                <a:solidFill>
                  <a:schemeClr val="tx1"/>
                </a:solidFill>
                <a:latin typeface="+mj-ea"/>
                <a:ea typeface="+mj-ea"/>
              </a:rPr>
            </a:br>
            <a:r>
              <a:rPr lang="en-US" altLang="ja-JP" sz="1600" dirty="0">
                <a:solidFill>
                  <a:schemeClr val="tx1"/>
                </a:solidFill>
                <a:latin typeface="+mj-ea"/>
                <a:ea typeface="+mj-ea"/>
              </a:rPr>
              <a:t>※</a:t>
            </a:r>
            <a:r>
              <a:rPr lang="ja-JP" altLang="en-US" sz="1600" dirty="0">
                <a:solidFill>
                  <a:schemeClr val="tx1"/>
                </a:solidFill>
                <a:latin typeface="+mj-ea"/>
                <a:ea typeface="+mj-ea"/>
              </a:rPr>
              <a:t>グラデーションをつける場合は視認性高く調整。</a:t>
            </a:r>
            <a:endParaRPr lang="en-US" altLang="ja-JP" sz="1600" dirty="0">
              <a:solidFill>
                <a:schemeClr val="tx1"/>
              </a:solidFill>
              <a:latin typeface="+mj-ea"/>
              <a:ea typeface="+mj-ea"/>
            </a:endParaRPr>
          </a:p>
          <a:p>
            <a:r>
              <a:rPr kumimoji="1" lang="en-US" altLang="ja-JP" sz="1600" dirty="0">
                <a:solidFill>
                  <a:schemeClr val="tx1"/>
                </a:solidFill>
                <a:latin typeface="+mj-ea"/>
                <a:ea typeface="+mj-ea"/>
              </a:rPr>
              <a:t>※YouTube</a:t>
            </a:r>
            <a:r>
              <a:rPr lang="ja-JP" altLang="en-US" sz="1600" dirty="0">
                <a:solidFill>
                  <a:schemeClr val="tx1"/>
                </a:solidFill>
                <a:latin typeface="+mj-ea"/>
                <a:ea typeface="+mj-ea"/>
              </a:rPr>
              <a:t>のみ掲載のため、</a:t>
            </a:r>
            <a:r>
              <a:rPr lang="en-US" altLang="ja-JP" sz="1600">
                <a:solidFill>
                  <a:schemeClr val="tx1"/>
                </a:solidFill>
                <a:latin typeface="+mj-ea"/>
                <a:ea typeface="+mj-ea"/>
              </a:rPr>
              <a:t>TV</a:t>
            </a:r>
            <a:r>
              <a:rPr lang="ja-JP" altLang="en-US" sz="1600">
                <a:solidFill>
                  <a:schemeClr val="tx1"/>
                </a:solidFill>
                <a:latin typeface="+mj-ea"/>
                <a:ea typeface="+mj-ea"/>
              </a:rPr>
              <a:t>セーフティ</a:t>
            </a:r>
            <a:r>
              <a:rPr lang="ja-JP" altLang="en-US" sz="1600" dirty="0">
                <a:solidFill>
                  <a:schemeClr val="tx1"/>
                </a:solidFill>
                <a:latin typeface="+mj-ea"/>
                <a:ea typeface="+mj-ea"/>
              </a:rPr>
              <a:t>は度外視。</a:t>
            </a:r>
            <a:endParaRPr kumimoji="1" lang="ja-JP" altLang="en-US" sz="1600" dirty="0">
              <a:solidFill>
                <a:schemeClr val="tx1"/>
              </a:solidFill>
              <a:latin typeface="+mj-ea"/>
              <a:ea typeface="+mj-ea"/>
            </a:endParaRPr>
          </a:p>
        </p:txBody>
      </p:sp>
      <p:sp>
        <p:nvSpPr>
          <p:cNvPr id="15" name="コンテンツ プレースホルダー 2">
            <a:extLst>
              <a:ext uri="{FF2B5EF4-FFF2-40B4-BE49-F238E27FC236}">
                <a16:creationId xmlns:a16="http://schemas.microsoft.com/office/drawing/2014/main" id="{0F7CA600-8B0E-2734-2209-9B48F94DE9F7}"/>
              </a:ext>
            </a:extLst>
          </p:cNvPr>
          <p:cNvSpPr txBox="1">
            <a:spLocks/>
          </p:cNvSpPr>
          <p:nvPr/>
        </p:nvSpPr>
        <p:spPr>
          <a:xfrm>
            <a:off x="191344" y="1210617"/>
            <a:ext cx="4464494" cy="331503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dirty="0"/>
              <a:t>【</a:t>
            </a:r>
            <a:r>
              <a:rPr lang="ja-JP" altLang="en-US" dirty="0"/>
              <a:t>具体例</a:t>
            </a:r>
            <a:r>
              <a:rPr lang="en-US" altLang="ja-JP" dirty="0"/>
              <a:t>】</a:t>
            </a:r>
          </a:p>
        </p:txBody>
      </p:sp>
      <p:pic>
        <p:nvPicPr>
          <p:cNvPr id="6" name="図 5">
            <a:extLst>
              <a:ext uri="{FF2B5EF4-FFF2-40B4-BE49-F238E27FC236}">
                <a16:creationId xmlns:a16="http://schemas.microsoft.com/office/drawing/2014/main" id="{F91C3F67-8DAD-87AA-ECD8-A63A06159E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617372"/>
            <a:ext cx="3854089" cy="2142328"/>
          </a:xfrm>
          <a:prstGeom prst="rect">
            <a:avLst/>
          </a:prstGeom>
        </p:spPr>
      </p:pic>
      <p:pic>
        <p:nvPicPr>
          <p:cNvPr id="11" name="図 10">
            <a:extLst>
              <a:ext uri="{FF2B5EF4-FFF2-40B4-BE49-F238E27FC236}">
                <a16:creationId xmlns:a16="http://schemas.microsoft.com/office/drawing/2014/main" id="{8DBA90FF-1CE3-2DFE-3AAA-780F902B1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766" y="3933056"/>
            <a:ext cx="3825957" cy="2142328"/>
          </a:xfrm>
          <a:prstGeom prst="rect">
            <a:avLst/>
          </a:prstGeom>
        </p:spPr>
      </p:pic>
      <p:sp>
        <p:nvSpPr>
          <p:cNvPr id="12" name="コンテンツ プレースホルダー 2">
            <a:extLst>
              <a:ext uri="{FF2B5EF4-FFF2-40B4-BE49-F238E27FC236}">
                <a16:creationId xmlns:a16="http://schemas.microsoft.com/office/drawing/2014/main" id="{7EDC11A5-2BBE-9A2B-0D39-7BEBAEB6D5BF}"/>
              </a:ext>
            </a:extLst>
          </p:cNvPr>
          <p:cNvSpPr txBox="1">
            <a:spLocks/>
          </p:cNvSpPr>
          <p:nvPr/>
        </p:nvSpPr>
        <p:spPr>
          <a:xfrm>
            <a:off x="5156518" y="4256233"/>
            <a:ext cx="5185522" cy="662635"/>
          </a:xfrm>
          <a:prstGeom prst="rect">
            <a:avLst/>
          </a:prstGeom>
        </p:spPr>
        <p:txBody>
          <a:bodyPr vert="horz" lIns="91440" tIns="45720" rIns="91440" bIns="45720" rtlCol="0">
            <a:normAutofit fontScale="70000" lnSpcReduction="20000"/>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br>
              <a:rPr lang="en-US" altLang="ja-JP" dirty="0">
                <a:solidFill>
                  <a:srgbClr val="0070C0"/>
                </a:solidFill>
              </a:rPr>
            </a:br>
            <a:r>
              <a:rPr lang="ja-JP" altLang="en-US" dirty="0">
                <a:solidFill>
                  <a:srgbClr val="0070C0"/>
                </a:solidFill>
              </a:rPr>
              <a:t>都道府県、温泉名はゆこゆこサイトに掲載</a:t>
            </a:r>
            <a:br>
              <a:rPr lang="en-US" altLang="ja-JP" dirty="0">
                <a:solidFill>
                  <a:srgbClr val="0070C0"/>
                </a:solidFill>
              </a:rPr>
            </a:br>
            <a:r>
              <a:rPr lang="en-US" altLang="ja-JP" dirty="0">
                <a:solidFill>
                  <a:srgbClr val="0070C0"/>
                </a:solidFill>
              </a:rPr>
              <a:t>https://www.yukoyuko.net/</a:t>
            </a:r>
          </a:p>
        </p:txBody>
      </p:sp>
      <p:pic>
        <p:nvPicPr>
          <p:cNvPr id="14" name="図 13">
            <a:extLst>
              <a:ext uri="{FF2B5EF4-FFF2-40B4-BE49-F238E27FC236}">
                <a16:creationId xmlns:a16="http://schemas.microsoft.com/office/drawing/2014/main" id="{6E3E0D59-DDB9-5AF8-B360-77F2412F4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4369" y="3374317"/>
            <a:ext cx="4701947" cy="1051651"/>
          </a:xfrm>
          <a:prstGeom prst="rect">
            <a:avLst/>
          </a:prstGeom>
        </p:spPr>
      </p:pic>
      <p:sp>
        <p:nvSpPr>
          <p:cNvPr id="5" name="スライド番号プレースホルダー 4">
            <a:extLst>
              <a:ext uri="{FF2B5EF4-FFF2-40B4-BE49-F238E27FC236}">
                <a16:creationId xmlns:a16="http://schemas.microsoft.com/office/drawing/2014/main" id="{A2A4FD0D-743A-DF4B-1E0E-8324167CDA0D}"/>
              </a:ext>
            </a:extLst>
          </p:cNvPr>
          <p:cNvSpPr>
            <a:spLocks noGrp="1"/>
          </p:cNvSpPr>
          <p:nvPr>
            <p:ph type="sldNum" sz="quarter" idx="12"/>
          </p:nvPr>
        </p:nvSpPr>
        <p:spPr/>
        <p:txBody>
          <a:bodyPr/>
          <a:lstStyle/>
          <a:p>
            <a:fld id="{BE4C6732-3BB4-4135-B3A8-22152E5320A3}" type="slidenum">
              <a:rPr kumimoji="1" lang="ja-JP" altLang="en-US" smtClean="0"/>
              <a:t>5</a:t>
            </a:fld>
            <a:endParaRPr kumimoji="1" lang="ja-JP" altLang="en-US"/>
          </a:p>
        </p:txBody>
      </p:sp>
    </p:spTree>
    <p:extLst>
      <p:ext uri="{BB962C8B-B14F-4D97-AF65-F5344CB8AC3E}">
        <p14:creationId xmlns:p14="http://schemas.microsoft.com/office/powerpoint/2010/main" val="45114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ゆこゆこロゴの表示</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7536160" y="1319599"/>
            <a:ext cx="5040560" cy="3981606"/>
          </a:xfrm>
        </p:spPr>
        <p:txBody>
          <a:bodyPr>
            <a:normAutofit/>
          </a:bodyPr>
          <a:lstStyle/>
          <a:p>
            <a:pPr marL="0" indent="0">
              <a:buNone/>
            </a:pPr>
            <a:r>
              <a:rPr lang="ja-JP" altLang="en-US"/>
              <a:t>画面右上</a:t>
            </a:r>
            <a:r>
              <a:rPr lang="ja-JP" altLang="en-US" dirty="0"/>
              <a:t>にゆこゆこのロゴの</a:t>
            </a:r>
            <a:endParaRPr lang="en-US" altLang="ja-JP" dirty="0"/>
          </a:p>
          <a:p>
            <a:pPr marL="0" indent="0">
              <a:buNone/>
            </a:pPr>
            <a:r>
              <a:rPr lang="ja-JP" altLang="en-US" dirty="0"/>
              <a:t>常時表示をお願いいたします。</a:t>
            </a:r>
            <a:br>
              <a:rPr lang="en-US" altLang="ja-JP" dirty="0"/>
            </a:br>
            <a:br>
              <a:rPr lang="en-US" altLang="ja-JP" dirty="0"/>
            </a:br>
            <a:r>
              <a:rPr lang="ja-JP" altLang="en-US" dirty="0"/>
              <a:t>ロゴが邪魔なシーンでは</a:t>
            </a:r>
            <a:endParaRPr lang="en-US" altLang="ja-JP" dirty="0"/>
          </a:p>
          <a:p>
            <a:pPr marL="0" indent="0">
              <a:buNone/>
            </a:pPr>
            <a:r>
              <a:rPr lang="ja-JP" altLang="en-US" dirty="0"/>
              <a:t>カット（非表示）して構いません。</a:t>
            </a:r>
            <a:endParaRPr lang="en-US" altLang="ja-JP" dirty="0"/>
          </a:p>
          <a:p>
            <a:pPr marL="0" indent="0">
              <a:buNone/>
            </a:pPr>
            <a:endParaRPr lang="en-US" altLang="ja-JP" dirty="0"/>
          </a:p>
          <a:p>
            <a:pPr marL="0" indent="0">
              <a:buNone/>
            </a:pPr>
            <a:r>
              <a:rPr lang="en-US" altLang="ja-JP" dirty="0">
                <a:solidFill>
                  <a:srgbClr val="FF0000"/>
                </a:solidFill>
              </a:rPr>
              <a:t>※</a:t>
            </a:r>
            <a:r>
              <a:rPr lang="ja-JP" altLang="en-US" dirty="0">
                <a:solidFill>
                  <a:srgbClr val="FF0000"/>
                </a:solidFill>
              </a:rPr>
              <a:t>ロゴの</a:t>
            </a:r>
            <a:r>
              <a:rPr lang="en-US" altLang="ja-JP" dirty="0" err="1">
                <a:solidFill>
                  <a:srgbClr val="FF0000"/>
                </a:solidFill>
              </a:rPr>
              <a:t>png</a:t>
            </a:r>
            <a:r>
              <a:rPr lang="ja-JP" altLang="en-US" dirty="0">
                <a:solidFill>
                  <a:srgbClr val="FF0000"/>
                </a:solidFill>
              </a:rPr>
              <a:t>ファイルを</a:t>
            </a:r>
            <a:endParaRPr lang="en-US" altLang="ja-JP" dirty="0">
              <a:solidFill>
                <a:srgbClr val="FF0000"/>
              </a:solidFill>
            </a:endParaRPr>
          </a:p>
          <a:p>
            <a:pPr marL="0" indent="0">
              <a:buNone/>
            </a:pPr>
            <a:r>
              <a:rPr lang="ja-JP" altLang="en-US" dirty="0">
                <a:solidFill>
                  <a:srgbClr val="FF0000"/>
                </a:solidFill>
              </a:rPr>
              <a:t>　お渡し致します。</a:t>
            </a:r>
            <a:br>
              <a:rPr lang="en-US" altLang="ja-JP" dirty="0">
                <a:solidFill>
                  <a:srgbClr val="FF0000"/>
                </a:solidFill>
              </a:rPr>
            </a:br>
            <a:endParaRPr lang="en-US" altLang="ja-JP" dirty="0">
              <a:solidFill>
                <a:srgbClr val="FF0000"/>
              </a:solidFill>
            </a:endParaRPr>
          </a:p>
        </p:txBody>
      </p:sp>
      <p:pic>
        <p:nvPicPr>
          <p:cNvPr id="5" name="図 4">
            <a:extLst>
              <a:ext uri="{FF2B5EF4-FFF2-40B4-BE49-F238E27FC236}">
                <a16:creationId xmlns:a16="http://schemas.microsoft.com/office/drawing/2014/main" id="{538B0C86-7B40-1009-7D72-C57C58BA19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526" y="1319599"/>
            <a:ext cx="6419946" cy="3612035"/>
          </a:xfrm>
          <a:prstGeom prst="rect">
            <a:avLst/>
          </a:prstGeom>
        </p:spPr>
      </p:pic>
      <p:sp>
        <p:nvSpPr>
          <p:cNvPr id="6" name="矢印: 右 5">
            <a:extLst>
              <a:ext uri="{FF2B5EF4-FFF2-40B4-BE49-F238E27FC236}">
                <a16:creationId xmlns:a16="http://schemas.microsoft.com/office/drawing/2014/main" id="{520779B9-2777-0AE7-E7F2-94F4A49D49A0}"/>
              </a:ext>
            </a:extLst>
          </p:cNvPr>
          <p:cNvSpPr/>
          <p:nvPr/>
        </p:nvSpPr>
        <p:spPr>
          <a:xfrm rot="10800000">
            <a:off x="7102833" y="1319599"/>
            <a:ext cx="360040" cy="36828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F906C224-8914-73DD-B927-2393E1A34AF2}"/>
              </a:ext>
            </a:extLst>
          </p:cNvPr>
          <p:cNvSpPr>
            <a:spLocks noGrp="1"/>
          </p:cNvSpPr>
          <p:nvPr>
            <p:ph type="sldNum" sz="quarter" idx="12"/>
          </p:nvPr>
        </p:nvSpPr>
        <p:spPr/>
        <p:txBody>
          <a:bodyPr/>
          <a:lstStyle/>
          <a:p>
            <a:fld id="{BE4C6732-3BB4-4135-B3A8-22152E5320A3}" type="slidenum">
              <a:rPr kumimoji="1" lang="ja-JP" altLang="en-US" smtClean="0"/>
              <a:t>6</a:t>
            </a:fld>
            <a:endParaRPr kumimoji="1" lang="ja-JP" altLang="en-US"/>
          </a:p>
        </p:txBody>
      </p:sp>
    </p:spTree>
    <p:extLst>
      <p:ext uri="{BB962C8B-B14F-4D97-AF65-F5344CB8AC3E}">
        <p14:creationId xmlns:p14="http://schemas.microsoft.com/office/powerpoint/2010/main" val="314798647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テロップの表示全般</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5015880" y="2532325"/>
            <a:ext cx="7056784" cy="3560969"/>
          </a:xfrm>
        </p:spPr>
        <p:txBody>
          <a:bodyPr>
            <a:normAutofit fontScale="92500" lnSpcReduction="20000"/>
          </a:bodyPr>
          <a:lstStyle/>
          <a:p>
            <a:pPr marL="0" indent="0">
              <a:buNone/>
            </a:pPr>
            <a:r>
              <a:rPr lang="ja-JP" altLang="en-US" dirty="0"/>
              <a:t>夕食会場、売店、ロビーなど場所の名前だけではなく</a:t>
            </a:r>
            <a:br>
              <a:rPr lang="en-US" altLang="ja-JP" dirty="0"/>
            </a:br>
            <a:br>
              <a:rPr lang="en-US" altLang="ja-JP" dirty="0"/>
            </a:br>
            <a:r>
              <a:rPr lang="ja-JP" altLang="en-US" dirty="0">
                <a:solidFill>
                  <a:srgbClr val="0070C0"/>
                </a:solidFill>
              </a:rPr>
              <a:t>・そこに行くとどんなワクワクが待っているのか？</a:t>
            </a:r>
            <a:br>
              <a:rPr lang="en-US" altLang="ja-JP" dirty="0">
                <a:solidFill>
                  <a:srgbClr val="0070C0"/>
                </a:solidFill>
              </a:rPr>
            </a:br>
            <a:r>
              <a:rPr lang="ja-JP" altLang="en-US" dirty="0">
                <a:solidFill>
                  <a:srgbClr val="0070C0"/>
                </a:solidFill>
              </a:rPr>
              <a:t>・ご当地のどんなもの？</a:t>
            </a:r>
            <a:br>
              <a:rPr lang="en-US" altLang="ja-JP" dirty="0">
                <a:solidFill>
                  <a:srgbClr val="0070C0"/>
                </a:solidFill>
              </a:rPr>
            </a:br>
            <a:r>
              <a:rPr lang="ja-JP" altLang="en-US" dirty="0">
                <a:solidFill>
                  <a:srgbClr val="0070C0"/>
                </a:solidFill>
              </a:rPr>
              <a:t>・お宿がこだわっていることは？</a:t>
            </a:r>
            <a:endParaRPr lang="en-US" altLang="ja-JP" dirty="0">
              <a:solidFill>
                <a:srgbClr val="0070C0"/>
              </a:solidFill>
            </a:endParaRPr>
          </a:p>
          <a:p>
            <a:pPr marL="0" indent="0">
              <a:buNone/>
            </a:pPr>
            <a:r>
              <a:rPr lang="ja-JP" altLang="en-US" dirty="0">
                <a:solidFill>
                  <a:srgbClr val="0070C0"/>
                </a:solidFill>
              </a:rPr>
              <a:t>・その宿でしか体験できないことは？</a:t>
            </a:r>
            <a:br>
              <a:rPr lang="en-US" altLang="ja-JP" dirty="0"/>
            </a:br>
            <a:br>
              <a:rPr lang="en-US" altLang="ja-JP" dirty="0"/>
            </a:br>
            <a:r>
              <a:rPr lang="ja-JP" altLang="en-US" dirty="0"/>
              <a:t>上記のような内容を</a:t>
            </a:r>
            <a:br>
              <a:rPr lang="en-US" altLang="ja-JP" dirty="0"/>
            </a:br>
            <a:r>
              <a:rPr lang="ja-JP" altLang="en-US" dirty="0"/>
              <a:t>ぜひテロップで表記をお願いいたします。</a:t>
            </a:r>
            <a:br>
              <a:rPr lang="en-US" altLang="ja-JP" dirty="0"/>
            </a:br>
            <a:br>
              <a:rPr lang="en-US" altLang="ja-JP" dirty="0"/>
            </a:br>
            <a:r>
              <a:rPr lang="en-US" altLang="ja-JP" dirty="0">
                <a:solidFill>
                  <a:srgbClr val="FF0000"/>
                </a:solidFill>
                <a:highlight>
                  <a:srgbClr val="FFFF00"/>
                </a:highlight>
              </a:rPr>
              <a:t>【</a:t>
            </a:r>
            <a:r>
              <a:rPr lang="ja-JP" altLang="en-US" dirty="0">
                <a:solidFill>
                  <a:srgbClr val="FF0000"/>
                </a:solidFill>
                <a:highlight>
                  <a:srgbClr val="FFFF00"/>
                </a:highlight>
              </a:rPr>
              <a:t>テロップを横一列に表示する場合 最大で２０文字程度以内</a:t>
            </a:r>
            <a:endParaRPr lang="en-US" altLang="ja-JP" dirty="0">
              <a:solidFill>
                <a:srgbClr val="FF0000"/>
              </a:solidFill>
              <a:highlight>
                <a:srgbClr val="FFFF00"/>
              </a:highlight>
            </a:endParaRPr>
          </a:p>
          <a:p>
            <a:pPr marL="0" indent="0">
              <a:buNone/>
            </a:pPr>
            <a:r>
              <a:rPr lang="ja-JP" altLang="en-US" dirty="0">
                <a:solidFill>
                  <a:srgbClr val="FF0000"/>
                </a:solidFill>
                <a:highlight>
                  <a:srgbClr val="FFFF00"/>
                </a:highlight>
              </a:rPr>
              <a:t>　に収めて頂きますようお願いいたします。長体可</a:t>
            </a:r>
            <a:r>
              <a:rPr lang="en-US" altLang="ja-JP" dirty="0">
                <a:solidFill>
                  <a:srgbClr val="FF0000"/>
                </a:solidFill>
                <a:highlight>
                  <a:srgbClr val="FFFF00"/>
                </a:highlight>
              </a:rPr>
              <a:t>】</a:t>
            </a:r>
          </a:p>
          <a:p>
            <a:pPr marL="0" indent="0">
              <a:buNone/>
            </a:pPr>
            <a:br>
              <a:rPr lang="en-US" altLang="ja-JP" dirty="0"/>
            </a:br>
            <a:r>
              <a:rPr lang="en-US" altLang="ja-JP" dirty="0">
                <a:solidFill>
                  <a:srgbClr val="FF0000"/>
                </a:solidFill>
                <a:highlight>
                  <a:srgbClr val="FFFF00"/>
                </a:highlight>
              </a:rPr>
              <a:t>※</a:t>
            </a:r>
            <a:r>
              <a:rPr lang="ja-JP" altLang="en-US" dirty="0">
                <a:solidFill>
                  <a:srgbClr val="FF0000"/>
                </a:solidFill>
                <a:highlight>
                  <a:srgbClr val="FFFF00"/>
                </a:highlight>
              </a:rPr>
              <a:t>注釈は例外です。</a:t>
            </a:r>
            <a:endParaRPr lang="en-US" altLang="ja-JP" dirty="0">
              <a:solidFill>
                <a:srgbClr val="FF0000"/>
              </a:solidFill>
              <a:highlight>
                <a:srgbClr val="FFFF00"/>
              </a:highlight>
            </a:endParaRPr>
          </a:p>
        </p:txBody>
      </p:sp>
      <p:sp>
        <p:nvSpPr>
          <p:cNvPr id="4" name="四角形: 角を丸くする 3">
            <a:extLst>
              <a:ext uri="{FF2B5EF4-FFF2-40B4-BE49-F238E27FC236}">
                <a16:creationId xmlns:a16="http://schemas.microsoft.com/office/drawing/2014/main" id="{3BEDA49C-3555-AD6E-5BD3-CDAA28D6DB91}"/>
              </a:ext>
            </a:extLst>
          </p:cNvPr>
          <p:cNvSpPr/>
          <p:nvPr/>
        </p:nvSpPr>
        <p:spPr>
          <a:xfrm>
            <a:off x="421160" y="1032526"/>
            <a:ext cx="11161240" cy="1216257"/>
          </a:xfrm>
          <a:prstGeom prst="round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dirty="0"/>
              <a:t>ご留意頂きたいこと①</a:t>
            </a:r>
            <a:r>
              <a:rPr lang="ja-JP" altLang="en-US" dirty="0"/>
              <a:t>　</a:t>
            </a:r>
            <a:r>
              <a:rPr lang="ja-JP" altLang="en-US" sz="2800" dirty="0"/>
              <a:t>無音でも伝わる動画であること</a:t>
            </a:r>
            <a:br>
              <a:rPr lang="en-US" altLang="ja-JP" dirty="0"/>
            </a:br>
            <a:r>
              <a:rPr lang="en-US" altLang="ja-JP" dirty="0">
                <a:solidFill>
                  <a:srgbClr val="FF0000"/>
                </a:solidFill>
              </a:rPr>
              <a:t>EC</a:t>
            </a:r>
            <a:r>
              <a:rPr lang="ja-JP" altLang="en-US" dirty="0">
                <a:solidFill>
                  <a:srgbClr val="FF0000"/>
                </a:solidFill>
              </a:rPr>
              <a:t>サイト視聴者様の大多数はモバイルを利用。モバイルという利用環境から無音で</a:t>
            </a:r>
            <a:r>
              <a:rPr kumimoji="1" lang="ja-JP" altLang="en-US" dirty="0">
                <a:solidFill>
                  <a:srgbClr val="FF0000"/>
                </a:solidFill>
              </a:rPr>
              <a:t>ご覧になる視聴者様も</a:t>
            </a:r>
            <a:endParaRPr kumimoji="1" lang="en-US" altLang="ja-JP" dirty="0">
              <a:solidFill>
                <a:srgbClr val="FF0000"/>
              </a:solidFill>
            </a:endParaRPr>
          </a:p>
          <a:p>
            <a:r>
              <a:rPr kumimoji="1" lang="ja-JP" altLang="en-US" dirty="0">
                <a:solidFill>
                  <a:srgbClr val="FF0000"/>
                </a:solidFill>
              </a:rPr>
              <a:t>いらしゃることが想定されるため、無音でも伝わるためにテロップを入れて頂きたいです。</a:t>
            </a:r>
          </a:p>
        </p:txBody>
      </p:sp>
      <p:pic>
        <p:nvPicPr>
          <p:cNvPr id="10" name="図 9">
            <a:extLst>
              <a:ext uri="{FF2B5EF4-FFF2-40B4-BE49-F238E27FC236}">
                <a16:creationId xmlns:a16="http://schemas.microsoft.com/office/drawing/2014/main" id="{F419891A-8D30-682C-E23C-E3376FFAF7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9108" y="2559780"/>
            <a:ext cx="2960748" cy="1663410"/>
          </a:xfrm>
          <a:prstGeom prst="rect">
            <a:avLst/>
          </a:prstGeom>
        </p:spPr>
      </p:pic>
      <p:sp>
        <p:nvSpPr>
          <p:cNvPr id="15" name="コンテンツ プレースホルダー 2">
            <a:extLst>
              <a:ext uri="{FF2B5EF4-FFF2-40B4-BE49-F238E27FC236}">
                <a16:creationId xmlns:a16="http://schemas.microsoft.com/office/drawing/2014/main" id="{0F7CA600-8B0E-2734-2209-9B48F94DE9F7}"/>
              </a:ext>
            </a:extLst>
          </p:cNvPr>
          <p:cNvSpPr txBox="1">
            <a:spLocks/>
          </p:cNvSpPr>
          <p:nvPr/>
        </p:nvSpPr>
        <p:spPr>
          <a:xfrm>
            <a:off x="421160" y="2532326"/>
            <a:ext cx="4464494" cy="331503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dirty="0"/>
              <a:t>【</a:t>
            </a:r>
            <a:r>
              <a:rPr lang="ja-JP" altLang="en-US" dirty="0"/>
              <a:t>具体例</a:t>
            </a:r>
            <a:r>
              <a:rPr lang="en-US" altLang="ja-JP" dirty="0"/>
              <a:t>】</a:t>
            </a:r>
          </a:p>
        </p:txBody>
      </p:sp>
      <p:pic>
        <p:nvPicPr>
          <p:cNvPr id="17" name="図 16">
            <a:extLst>
              <a:ext uri="{FF2B5EF4-FFF2-40B4-BE49-F238E27FC236}">
                <a16:creationId xmlns:a16="http://schemas.microsoft.com/office/drawing/2014/main" id="{B6B6B625-B5CA-1B68-B631-0DC950D5E3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9108" y="4334295"/>
            <a:ext cx="2960748" cy="1665421"/>
          </a:xfrm>
          <a:prstGeom prst="rect">
            <a:avLst/>
          </a:prstGeom>
        </p:spPr>
      </p:pic>
      <p:sp>
        <p:nvSpPr>
          <p:cNvPr id="5" name="スライド番号プレースホルダー 4">
            <a:extLst>
              <a:ext uri="{FF2B5EF4-FFF2-40B4-BE49-F238E27FC236}">
                <a16:creationId xmlns:a16="http://schemas.microsoft.com/office/drawing/2014/main" id="{E6DAAB29-CDDB-203B-482A-E865C2E65DD2}"/>
              </a:ext>
            </a:extLst>
          </p:cNvPr>
          <p:cNvSpPr>
            <a:spLocks noGrp="1"/>
          </p:cNvSpPr>
          <p:nvPr>
            <p:ph type="sldNum" sz="quarter" idx="12"/>
          </p:nvPr>
        </p:nvSpPr>
        <p:spPr/>
        <p:txBody>
          <a:bodyPr/>
          <a:lstStyle/>
          <a:p>
            <a:fld id="{BE4C6732-3BB4-4135-B3A8-22152E5320A3}" type="slidenum">
              <a:rPr kumimoji="1" lang="ja-JP" altLang="en-US" smtClean="0"/>
              <a:t>7</a:t>
            </a:fld>
            <a:endParaRPr kumimoji="1" lang="ja-JP" altLang="en-US"/>
          </a:p>
        </p:txBody>
      </p:sp>
    </p:spTree>
    <p:extLst>
      <p:ext uri="{BB962C8B-B14F-4D97-AF65-F5344CB8AC3E}">
        <p14:creationId xmlns:p14="http://schemas.microsoft.com/office/powerpoint/2010/main" val="411350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アイコン&#10;&#10;AI によって生成されたコンテンツは間違っている可能性があります。">
            <a:extLst>
              <a:ext uri="{FF2B5EF4-FFF2-40B4-BE49-F238E27FC236}">
                <a16:creationId xmlns:a16="http://schemas.microsoft.com/office/drawing/2014/main" id="{70BCA33B-0406-CEE3-9AD4-DFFF32F4E08A}"/>
              </a:ext>
            </a:extLst>
          </p:cNvPr>
          <p:cNvPicPr>
            <a:picLocks noChangeAspect="1"/>
          </p:cNvPicPr>
          <p:nvPr/>
        </p:nvPicPr>
        <p:blipFill>
          <a:blip r:embed="rId2"/>
          <a:stretch>
            <a:fillRect/>
          </a:stretch>
        </p:blipFill>
        <p:spPr>
          <a:xfrm>
            <a:off x="-1536848" y="332656"/>
            <a:ext cx="6842746" cy="6912768"/>
          </a:xfrm>
          <a:prstGeom prst="rect">
            <a:avLst/>
          </a:prstGeom>
        </p:spPr>
      </p:pic>
      <p:pic>
        <p:nvPicPr>
          <p:cNvPr id="20" name="図 19" descr="グラフィカル ユーザー インターフェイス, Web サイト&#10;&#10;AI によって生成されたコンテンツは間違っている可能性があります。">
            <a:extLst>
              <a:ext uri="{FF2B5EF4-FFF2-40B4-BE49-F238E27FC236}">
                <a16:creationId xmlns:a16="http://schemas.microsoft.com/office/drawing/2014/main" id="{137C5A9C-4760-8055-4B49-C6F6F3F2A5D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5690" y="1772816"/>
            <a:ext cx="1897669" cy="3846769"/>
          </a:xfrm>
          <a:prstGeom prst="rect">
            <a:avLst/>
          </a:prstGeom>
        </p:spPr>
      </p:pic>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テロップの表示全般</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6547673" y="4108643"/>
            <a:ext cx="5180540" cy="2016221"/>
          </a:xfrm>
        </p:spPr>
        <p:txBody>
          <a:bodyPr>
            <a:normAutofit lnSpcReduction="10000"/>
          </a:bodyPr>
          <a:lstStyle/>
          <a:p>
            <a:pPr marL="0" indent="0">
              <a:buNone/>
            </a:pPr>
            <a:r>
              <a:rPr lang="en-US" altLang="ja-JP" sz="1800" dirty="0">
                <a:highlight>
                  <a:srgbClr val="FFFF00"/>
                </a:highlight>
              </a:rPr>
              <a:t>TV</a:t>
            </a:r>
            <a:r>
              <a:rPr lang="ja-JP" altLang="en-US" sz="1800" dirty="0">
                <a:highlight>
                  <a:srgbClr val="FFFF00"/>
                </a:highlight>
              </a:rPr>
              <a:t>視聴であれば読めますが</a:t>
            </a:r>
            <a:endParaRPr lang="en-US" altLang="ja-JP" sz="1800" dirty="0">
              <a:highlight>
                <a:srgbClr val="FFFF00"/>
              </a:highlight>
            </a:endParaRPr>
          </a:p>
          <a:p>
            <a:pPr marL="0" indent="0">
              <a:buNone/>
            </a:pPr>
            <a:r>
              <a:rPr lang="ja-JP" altLang="en-US" dirty="0">
                <a:highlight>
                  <a:srgbClr val="FFFF00"/>
                </a:highlight>
              </a:rPr>
              <a:t>モバイル縦だとかなり読みにくいため、</a:t>
            </a:r>
            <a:endParaRPr lang="en-US" altLang="ja-JP" dirty="0">
              <a:highlight>
                <a:srgbClr val="FFFF00"/>
              </a:highlight>
            </a:endParaRPr>
          </a:p>
          <a:p>
            <a:pPr marL="0" indent="0">
              <a:buNone/>
            </a:pPr>
            <a:r>
              <a:rPr lang="ja-JP" altLang="en-US" dirty="0">
                <a:highlight>
                  <a:srgbClr val="FFFF00"/>
                </a:highlight>
              </a:rPr>
              <a:t>情報を厳選。左記の例の場合</a:t>
            </a:r>
            <a:br>
              <a:rPr lang="en-US" altLang="ja-JP" dirty="0">
                <a:highlight>
                  <a:srgbClr val="FFFF00"/>
                </a:highlight>
              </a:rPr>
            </a:br>
            <a:r>
              <a:rPr lang="ja-JP" altLang="en-US" sz="2400" dirty="0">
                <a:solidFill>
                  <a:srgbClr val="FF0000"/>
                </a:solidFill>
                <a:highlight>
                  <a:srgbClr val="FFFF00"/>
                </a:highlight>
              </a:rPr>
              <a:t>とっても広い！和モダン和洋室</a:t>
            </a:r>
            <a:br>
              <a:rPr lang="en-US" altLang="ja-JP" dirty="0">
                <a:solidFill>
                  <a:srgbClr val="FF0000"/>
                </a:solidFill>
                <a:highlight>
                  <a:srgbClr val="FFFF00"/>
                </a:highlight>
              </a:rPr>
            </a:br>
            <a:r>
              <a:rPr lang="ja-JP" altLang="en-US" dirty="0">
                <a:solidFill>
                  <a:srgbClr val="FF0000"/>
                </a:solidFill>
                <a:highlight>
                  <a:srgbClr val="FFFF00"/>
                </a:highlight>
              </a:rPr>
              <a:t>　　　</a:t>
            </a:r>
            <a:r>
              <a:rPr lang="en-US" altLang="ja-JP" dirty="0">
                <a:solidFill>
                  <a:srgbClr val="FF0000"/>
                </a:solidFill>
                <a:highlight>
                  <a:srgbClr val="FFFF00"/>
                </a:highlight>
              </a:rPr>
              <a:t>38</a:t>
            </a:r>
            <a:r>
              <a:rPr lang="ja-JP" altLang="en-US" dirty="0">
                <a:solidFill>
                  <a:srgbClr val="FF0000"/>
                </a:solidFill>
                <a:highlight>
                  <a:srgbClr val="FFFF00"/>
                </a:highlight>
              </a:rPr>
              <a:t>㎡＋信楽焼露天　　　　　　</a:t>
            </a:r>
            <a:endParaRPr lang="en-US" altLang="ja-JP" dirty="0">
              <a:solidFill>
                <a:srgbClr val="FF0000"/>
              </a:solidFill>
              <a:highlight>
                <a:srgbClr val="FFFF00"/>
              </a:highlight>
            </a:endParaRPr>
          </a:p>
          <a:p>
            <a:pPr marL="0" indent="0">
              <a:buNone/>
            </a:pPr>
            <a:r>
              <a:rPr lang="ja-JP" altLang="en-US" sz="1600" dirty="0">
                <a:highlight>
                  <a:srgbClr val="FFFF00"/>
                </a:highlight>
              </a:rPr>
              <a:t>程度に文字情報厳選。</a:t>
            </a:r>
            <a:endParaRPr lang="en-US" altLang="ja-JP" sz="1600" dirty="0">
              <a:highlight>
                <a:srgbClr val="FFFF00"/>
              </a:highlight>
            </a:endParaRPr>
          </a:p>
        </p:txBody>
      </p:sp>
      <p:sp>
        <p:nvSpPr>
          <p:cNvPr id="4" name="四角形: 角を丸くする 3">
            <a:extLst>
              <a:ext uri="{FF2B5EF4-FFF2-40B4-BE49-F238E27FC236}">
                <a16:creationId xmlns:a16="http://schemas.microsoft.com/office/drawing/2014/main" id="{3BEDA49C-3555-AD6E-5BD3-CDAA28D6DB91}"/>
              </a:ext>
            </a:extLst>
          </p:cNvPr>
          <p:cNvSpPr/>
          <p:nvPr/>
        </p:nvSpPr>
        <p:spPr>
          <a:xfrm>
            <a:off x="3539682" y="1325802"/>
            <a:ext cx="8422951" cy="2532652"/>
          </a:xfrm>
          <a:prstGeom prst="round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dirty="0">
                <a:solidFill>
                  <a:schemeClr val="tx1"/>
                </a:solidFill>
              </a:rPr>
              <a:t>ご留意頂きたいこと➁</a:t>
            </a:r>
            <a:r>
              <a:rPr lang="ja-JP" altLang="en-US" dirty="0">
                <a:solidFill>
                  <a:schemeClr val="tx1"/>
                </a:solidFill>
              </a:rPr>
              <a:t>　</a:t>
            </a:r>
            <a:r>
              <a:rPr lang="ja-JP" altLang="en-US" sz="2500" dirty="0">
                <a:solidFill>
                  <a:schemeClr val="tx1"/>
                </a:solidFill>
              </a:rPr>
              <a:t>ユニバーサルデザイン＆見やすいサイズ</a:t>
            </a:r>
            <a:br>
              <a:rPr lang="en-US" altLang="ja-JP" dirty="0"/>
            </a:br>
            <a:r>
              <a:rPr lang="ja-JP" altLang="en-US" dirty="0">
                <a:solidFill>
                  <a:srgbClr val="FF0000"/>
                </a:solidFill>
              </a:rPr>
              <a:t>利用者の多くはシニアですので、グラデーションは見にくい傾向にございます。</a:t>
            </a:r>
            <a:endParaRPr lang="en-US" altLang="ja-JP" dirty="0">
              <a:solidFill>
                <a:srgbClr val="FF0000"/>
              </a:solidFill>
            </a:endParaRPr>
          </a:p>
          <a:p>
            <a:r>
              <a:rPr lang="ja-JP" altLang="en-US" dirty="0">
                <a:solidFill>
                  <a:srgbClr val="FF0000"/>
                </a:solidFill>
              </a:rPr>
              <a:t>太字（ゴシック体）且つ、背景色に埋もれない色使いをお願い致します。</a:t>
            </a:r>
            <a:endParaRPr lang="en-US" altLang="ja-JP" dirty="0">
              <a:solidFill>
                <a:srgbClr val="FF0000"/>
              </a:solidFill>
            </a:endParaRPr>
          </a:p>
          <a:p>
            <a:r>
              <a:rPr lang="ja-JP" altLang="en-US" dirty="0">
                <a:solidFill>
                  <a:srgbClr val="FF0000"/>
                </a:solidFill>
              </a:rPr>
              <a:t>グラデーションを使用される際は抑えめにして視認性を上げてください。</a:t>
            </a:r>
            <a:endParaRPr lang="en-US" altLang="ja-JP" dirty="0">
              <a:solidFill>
                <a:srgbClr val="FF0000"/>
              </a:solidFill>
            </a:endParaRPr>
          </a:p>
          <a:p>
            <a:r>
              <a:rPr kumimoji="1" lang="ja-JP" altLang="en-US" dirty="0">
                <a:solidFill>
                  <a:srgbClr val="FF0000"/>
                </a:solidFill>
              </a:rPr>
              <a:t>また</a:t>
            </a:r>
            <a:r>
              <a:rPr lang="ja-JP" altLang="en-US" dirty="0">
                <a:solidFill>
                  <a:srgbClr val="FF0000"/>
                </a:solidFill>
              </a:rPr>
              <a:t>、最小サイズでの視聴はモバイルで縦視聴となりますので、</a:t>
            </a:r>
            <a:endParaRPr lang="en-US" altLang="ja-JP" dirty="0">
              <a:solidFill>
                <a:srgbClr val="FF0000"/>
              </a:solidFill>
            </a:endParaRPr>
          </a:p>
          <a:p>
            <a:r>
              <a:rPr lang="ja-JP" altLang="en-US" dirty="0">
                <a:solidFill>
                  <a:srgbClr val="FF0000"/>
                </a:solidFill>
              </a:rPr>
              <a:t>文字数は少なめに大きさもご留意ください。</a:t>
            </a:r>
            <a:endParaRPr kumimoji="1" lang="ja-JP" altLang="en-US" dirty="0">
              <a:solidFill>
                <a:srgbClr val="FF0000"/>
              </a:solidFill>
            </a:endParaRPr>
          </a:p>
        </p:txBody>
      </p:sp>
      <p:sp>
        <p:nvSpPr>
          <p:cNvPr id="15" name="コンテンツ プレースホルダー 2">
            <a:extLst>
              <a:ext uri="{FF2B5EF4-FFF2-40B4-BE49-F238E27FC236}">
                <a16:creationId xmlns:a16="http://schemas.microsoft.com/office/drawing/2014/main" id="{0F7CA600-8B0E-2734-2209-9B48F94DE9F7}"/>
              </a:ext>
            </a:extLst>
          </p:cNvPr>
          <p:cNvSpPr txBox="1">
            <a:spLocks/>
          </p:cNvSpPr>
          <p:nvPr/>
        </p:nvSpPr>
        <p:spPr>
          <a:xfrm>
            <a:off x="229367" y="1025901"/>
            <a:ext cx="4464494" cy="331503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dirty="0">
                <a:solidFill>
                  <a:srgbClr val="FF0000"/>
                </a:solidFill>
              </a:rPr>
              <a:t>【</a:t>
            </a:r>
            <a:r>
              <a:rPr lang="ja-JP" altLang="en-US" dirty="0">
                <a:solidFill>
                  <a:srgbClr val="FF0000"/>
                </a:solidFill>
              </a:rPr>
              <a:t>適切ではない例</a:t>
            </a:r>
            <a:r>
              <a:rPr lang="en-US" altLang="ja-JP" dirty="0">
                <a:solidFill>
                  <a:srgbClr val="FF0000"/>
                </a:solidFill>
              </a:rPr>
              <a:t>】</a:t>
            </a:r>
          </a:p>
        </p:txBody>
      </p:sp>
      <p:sp>
        <p:nvSpPr>
          <p:cNvPr id="12" name="楕円 11">
            <a:extLst>
              <a:ext uri="{FF2B5EF4-FFF2-40B4-BE49-F238E27FC236}">
                <a16:creationId xmlns:a16="http://schemas.microsoft.com/office/drawing/2014/main" id="{F83FF8F8-12D7-D5A8-8B8D-C22D1528F1A7}"/>
              </a:ext>
            </a:extLst>
          </p:cNvPr>
          <p:cNvSpPr/>
          <p:nvPr/>
        </p:nvSpPr>
        <p:spPr>
          <a:xfrm>
            <a:off x="884616" y="3382209"/>
            <a:ext cx="1241641" cy="72008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9B28DE0D-EE28-D3DD-0EBB-7F1155C259E5}"/>
              </a:ext>
            </a:extLst>
          </p:cNvPr>
          <p:cNvCxnSpPr>
            <a:cxnSpLocks/>
          </p:cNvCxnSpPr>
          <p:nvPr/>
        </p:nvCxnSpPr>
        <p:spPr>
          <a:xfrm flipH="1" flipV="1">
            <a:off x="2276940" y="3858454"/>
            <a:ext cx="4036313" cy="467517"/>
          </a:xfrm>
          <a:prstGeom prst="straightConnector1">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3" name="図 22" descr="グラフィカル ユーザー インターフェイス, Web サイト&#10;&#10;AI によって生成されたコンテンツは間違っている可能性があります。">
            <a:extLst>
              <a:ext uri="{FF2B5EF4-FFF2-40B4-BE49-F238E27FC236}">
                <a16:creationId xmlns:a16="http://schemas.microsoft.com/office/drawing/2014/main" id="{A55D298F-1A9A-D781-5FFE-9C85E420F65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74468" y="4452930"/>
            <a:ext cx="3238785" cy="1491162"/>
          </a:xfrm>
          <a:prstGeom prst="rect">
            <a:avLst/>
          </a:prstGeom>
        </p:spPr>
      </p:pic>
      <p:sp>
        <p:nvSpPr>
          <p:cNvPr id="5" name="スライド番号プレースホルダー 4">
            <a:extLst>
              <a:ext uri="{FF2B5EF4-FFF2-40B4-BE49-F238E27FC236}">
                <a16:creationId xmlns:a16="http://schemas.microsoft.com/office/drawing/2014/main" id="{01088AFA-B24A-E0DF-D636-9FD43F507838}"/>
              </a:ext>
            </a:extLst>
          </p:cNvPr>
          <p:cNvSpPr>
            <a:spLocks noGrp="1"/>
          </p:cNvSpPr>
          <p:nvPr>
            <p:ph type="sldNum" sz="quarter" idx="12"/>
          </p:nvPr>
        </p:nvSpPr>
        <p:spPr/>
        <p:txBody>
          <a:bodyPr/>
          <a:lstStyle/>
          <a:p>
            <a:fld id="{BE4C6732-3BB4-4135-B3A8-22152E5320A3}" type="slidenum">
              <a:rPr kumimoji="1" lang="ja-JP" altLang="en-US" smtClean="0"/>
              <a:t>8</a:t>
            </a:fld>
            <a:endParaRPr kumimoji="1" lang="ja-JP" altLang="en-US"/>
          </a:p>
        </p:txBody>
      </p:sp>
    </p:spTree>
    <p:extLst>
      <p:ext uri="{BB962C8B-B14F-4D97-AF65-F5344CB8AC3E}">
        <p14:creationId xmlns:p14="http://schemas.microsoft.com/office/powerpoint/2010/main" val="111371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ECAFCA4-8900-46D4-82E6-D9F9DFFECCBD}"/>
              </a:ext>
            </a:extLst>
          </p:cNvPr>
          <p:cNvSpPr/>
          <p:nvPr/>
        </p:nvSpPr>
        <p:spPr>
          <a:xfrm>
            <a:off x="119336" y="116632"/>
            <a:ext cx="1195332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a:extLst>
              <a:ext uri="{FF2B5EF4-FFF2-40B4-BE49-F238E27FC236}">
                <a16:creationId xmlns:a16="http://schemas.microsoft.com/office/drawing/2014/main" id="{571B50D0-F54B-4BF2-9764-4993BF49D1B7}"/>
              </a:ext>
            </a:extLst>
          </p:cNvPr>
          <p:cNvCxnSpPr>
            <a:cxnSpLocks/>
          </p:cNvCxnSpPr>
          <p:nvPr/>
        </p:nvCxnSpPr>
        <p:spPr>
          <a:xfrm>
            <a:off x="105991" y="858284"/>
            <a:ext cx="11953328" cy="0"/>
          </a:xfrm>
          <a:prstGeom prst="line">
            <a:avLst/>
          </a:prstGeom>
          <a:ln w="53975">
            <a:solidFill>
              <a:srgbClr val="F6AB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313B168-8056-F6A6-AA2E-62B7F1423B0D}"/>
              </a:ext>
            </a:extLst>
          </p:cNvPr>
          <p:cNvSpPr>
            <a:spLocks noGrp="1"/>
          </p:cNvSpPr>
          <p:nvPr>
            <p:ph type="title"/>
          </p:nvPr>
        </p:nvSpPr>
        <p:spPr>
          <a:xfrm>
            <a:off x="609600" y="332656"/>
            <a:ext cx="10972800" cy="576064"/>
          </a:xfrm>
        </p:spPr>
        <p:txBody>
          <a:bodyPr>
            <a:normAutofit/>
          </a:bodyPr>
          <a:lstStyle/>
          <a:p>
            <a:r>
              <a:rPr lang="ja-JP" altLang="en-US" sz="2800" dirty="0"/>
              <a:t>料理、食品に関するテロップの表示</a:t>
            </a:r>
            <a:endParaRPr kumimoji="1" lang="ja-JP" altLang="en-US" dirty="0"/>
          </a:p>
        </p:txBody>
      </p:sp>
      <p:sp>
        <p:nvSpPr>
          <p:cNvPr id="3" name="コンテンツ プレースホルダー 2">
            <a:extLst>
              <a:ext uri="{FF2B5EF4-FFF2-40B4-BE49-F238E27FC236}">
                <a16:creationId xmlns:a16="http://schemas.microsoft.com/office/drawing/2014/main" id="{0EF9C50C-E692-214B-515D-ADF64C22D8F2}"/>
              </a:ext>
            </a:extLst>
          </p:cNvPr>
          <p:cNvSpPr>
            <a:spLocks noGrp="1"/>
          </p:cNvSpPr>
          <p:nvPr>
            <p:ph idx="1"/>
          </p:nvPr>
        </p:nvSpPr>
        <p:spPr>
          <a:xfrm>
            <a:off x="6564773" y="2627438"/>
            <a:ext cx="5007011" cy="1250338"/>
          </a:xfrm>
        </p:spPr>
        <p:txBody>
          <a:bodyPr>
            <a:normAutofit fontScale="92500" lnSpcReduction="10000"/>
          </a:bodyPr>
          <a:lstStyle/>
          <a:p>
            <a:pPr marL="0" indent="0">
              <a:buNone/>
            </a:pPr>
            <a:r>
              <a:rPr lang="ja-JP" altLang="en-US" dirty="0"/>
              <a:t>ライブキッチンの料理を紹介する際に</a:t>
            </a:r>
            <a:endParaRPr lang="en-US" altLang="ja-JP" dirty="0"/>
          </a:p>
          <a:p>
            <a:pPr marL="0" indent="0">
              <a:buNone/>
            </a:pPr>
            <a:r>
              <a:rPr lang="ja-JP" altLang="en-US" dirty="0"/>
              <a:t>青色の表示、読みにくいグラデーション。暖色の方が、料理の温かさや美味しさを伝えるのに適しています。</a:t>
            </a:r>
            <a:endParaRPr lang="en-US" altLang="ja-JP" dirty="0"/>
          </a:p>
        </p:txBody>
      </p:sp>
      <p:sp>
        <p:nvSpPr>
          <p:cNvPr id="4" name="四角形: 角を丸くする 3">
            <a:extLst>
              <a:ext uri="{FF2B5EF4-FFF2-40B4-BE49-F238E27FC236}">
                <a16:creationId xmlns:a16="http://schemas.microsoft.com/office/drawing/2014/main" id="{3BEDA49C-3555-AD6E-5BD3-CDAA28D6DB91}"/>
              </a:ext>
            </a:extLst>
          </p:cNvPr>
          <p:cNvSpPr/>
          <p:nvPr/>
        </p:nvSpPr>
        <p:spPr>
          <a:xfrm>
            <a:off x="421160" y="1032526"/>
            <a:ext cx="11161240" cy="1216257"/>
          </a:xfrm>
          <a:prstGeom prst="round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dirty="0"/>
              <a:t>ご留意頂きたいこと</a:t>
            </a:r>
            <a:r>
              <a:rPr lang="ja-JP" altLang="en-US" dirty="0"/>
              <a:t>　</a:t>
            </a:r>
            <a:r>
              <a:rPr lang="ja-JP" altLang="en-US" sz="2800" dirty="0"/>
              <a:t>状況に合わせた寒色（食欲減退色）の使用</a:t>
            </a:r>
            <a:br>
              <a:rPr lang="en-US" altLang="ja-JP" dirty="0"/>
            </a:br>
            <a:r>
              <a:rPr lang="ja-JP" altLang="en-US" dirty="0">
                <a:solidFill>
                  <a:srgbClr val="FF0000"/>
                </a:solidFill>
              </a:rPr>
              <a:t>青色、紫色など自然界にはあまり存在しない色のため、食べ物として認識されにくく、食べ物を表現する際は</a:t>
            </a:r>
            <a:endParaRPr lang="en-US" altLang="ja-JP" dirty="0">
              <a:solidFill>
                <a:srgbClr val="FF0000"/>
              </a:solidFill>
            </a:endParaRPr>
          </a:p>
          <a:p>
            <a:r>
              <a:rPr kumimoji="1" lang="ja-JP" altLang="en-US" dirty="0">
                <a:solidFill>
                  <a:srgbClr val="FF0000"/>
                </a:solidFill>
              </a:rPr>
              <a:t>控えたい色です。しかし、お刺身など鮮度を表すために青色を使用す</a:t>
            </a:r>
            <a:r>
              <a:rPr lang="ja-JP" altLang="en-US" dirty="0">
                <a:solidFill>
                  <a:srgbClr val="FF0000"/>
                </a:solidFill>
              </a:rPr>
              <a:t>ることは適切な場合もあります。</a:t>
            </a:r>
            <a:endParaRPr kumimoji="1" lang="ja-JP" altLang="en-US" dirty="0">
              <a:solidFill>
                <a:srgbClr val="FF0000"/>
              </a:solidFill>
            </a:endParaRPr>
          </a:p>
        </p:txBody>
      </p:sp>
      <p:sp>
        <p:nvSpPr>
          <p:cNvPr id="15" name="コンテンツ プレースホルダー 2">
            <a:extLst>
              <a:ext uri="{FF2B5EF4-FFF2-40B4-BE49-F238E27FC236}">
                <a16:creationId xmlns:a16="http://schemas.microsoft.com/office/drawing/2014/main" id="{0F7CA600-8B0E-2734-2209-9B48F94DE9F7}"/>
              </a:ext>
            </a:extLst>
          </p:cNvPr>
          <p:cNvSpPr txBox="1">
            <a:spLocks/>
          </p:cNvSpPr>
          <p:nvPr/>
        </p:nvSpPr>
        <p:spPr>
          <a:xfrm>
            <a:off x="421160" y="2532326"/>
            <a:ext cx="4464494" cy="3315036"/>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en-US" altLang="ja-JP" dirty="0">
                <a:solidFill>
                  <a:srgbClr val="FF0000"/>
                </a:solidFill>
              </a:rPr>
              <a:t>【</a:t>
            </a:r>
            <a:r>
              <a:rPr lang="ja-JP" altLang="en-US" dirty="0">
                <a:solidFill>
                  <a:srgbClr val="FF0000"/>
                </a:solidFill>
              </a:rPr>
              <a:t>適切ではない例</a:t>
            </a:r>
            <a:r>
              <a:rPr lang="en-US" altLang="ja-JP" dirty="0">
                <a:solidFill>
                  <a:srgbClr val="FF0000"/>
                </a:solidFill>
              </a:rPr>
              <a:t>】</a:t>
            </a:r>
          </a:p>
          <a:p>
            <a:pPr marL="0" indent="0">
              <a:buFont typeface="Arial" panose="020B0604020202020204" pitchFamily="34" charset="0"/>
              <a:buNone/>
            </a:pPr>
            <a:endParaRPr lang="en-US" altLang="ja-JP" dirty="0">
              <a:solidFill>
                <a:srgbClr val="FF0000"/>
              </a:solidFill>
            </a:endParaRPr>
          </a:p>
          <a:p>
            <a:pPr marL="0" indent="0">
              <a:buFont typeface="Arial" panose="020B0604020202020204" pitchFamily="34" charset="0"/>
              <a:buNone/>
            </a:pPr>
            <a:endParaRPr lang="en-US" altLang="ja-JP" dirty="0">
              <a:solidFill>
                <a:srgbClr val="FF0000"/>
              </a:solidFill>
            </a:endParaRPr>
          </a:p>
          <a:p>
            <a:pPr marL="0" indent="0">
              <a:buFont typeface="Arial" panose="020B0604020202020204" pitchFamily="34" charset="0"/>
              <a:buNone/>
            </a:pPr>
            <a:endParaRPr lang="en-US" altLang="ja-JP" dirty="0">
              <a:solidFill>
                <a:srgbClr val="FF0000"/>
              </a:solidFill>
            </a:endParaRPr>
          </a:p>
          <a:p>
            <a:pPr marL="0" indent="0">
              <a:buFont typeface="Arial" panose="020B0604020202020204" pitchFamily="34" charset="0"/>
              <a:buNone/>
            </a:pPr>
            <a:endParaRPr lang="en-US" altLang="ja-JP" dirty="0">
              <a:solidFill>
                <a:srgbClr val="FF0000"/>
              </a:solidFill>
            </a:endParaRPr>
          </a:p>
          <a:p>
            <a:pPr marL="0" indent="0">
              <a:buFont typeface="Arial" panose="020B0604020202020204" pitchFamily="34" charset="0"/>
              <a:buNone/>
            </a:pPr>
            <a:r>
              <a:rPr lang="en-US" altLang="ja-JP" dirty="0">
                <a:solidFill>
                  <a:srgbClr val="0070C0"/>
                </a:solidFill>
              </a:rPr>
              <a:t>【</a:t>
            </a:r>
            <a:r>
              <a:rPr lang="ja-JP" altLang="en-US" dirty="0">
                <a:solidFill>
                  <a:srgbClr val="0070C0"/>
                </a:solidFill>
              </a:rPr>
              <a:t>寒色でも良い例</a:t>
            </a:r>
            <a:r>
              <a:rPr lang="en-US" altLang="ja-JP" dirty="0">
                <a:solidFill>
                  <a:srgbClr val="0070C0"/>
                </a:solidFill>
              </a:rPr>
              <a:t>】</a:t>
            </a:r>
          </a:p>
        </p:txBody>
      </p:sp>
      <p:pic>
        <p:nvPicPr>
          <p:cNvPr id="6" name="図 5" descr="カウンターに置いている様々な種類のサンドイッチ&#10;&#10;AI によって生成されたコンテンツは間違っている可能性があります。">
            <a:extLst>
              <a:ext uri="{FF2B5EF4-FFF2-40B4-BE49-F238E27FC236}">
                <a16:creationId xmlns:a16="http://schemas.microsoft.com/office/drawing/2014/main" id="{DA8D9959-BBF9-F8F7-1CBC-BA08A9C1D2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648" y="2522450"/>
            <a:ext cx="2952328" cy="1660685"/>
          </a:xfrm>
          <a:prstGeom prst="rect">
            <a:avLst/>
          </a:prstGeom>
        </p:spPr>
      </p:pic>
      <p:pic>
        <p:nvPicPr>
          <p:cNvPr id="11" name="図 10">
            <a:extLst>
              <a:ext uri="{FF2B5EF4-FFF2-40B4-BE49-F238E27FC236}">
                <a16:creationId xmlns:a16="http://schemas.microsoft.com/office/drawing/2014/main" id="{77BAE473-F5FB-DE5F-7FA2-43022541AD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7648" y="4554762"/>
            <a:ext cx="2952328" cy="1649771"/>
          </a:xfrm>
          <a:prstGeom prst="rect">
            <a:avLst/>
          </a:prstGeom>
        </p:spPr>
      </p:pic>
      <p:sp>
        <p:nvSpPr>
          <p:cNvPr id="12" name="矢印: 右 11">
            <a:extLst>
              <a:ext uri="{FF2B5EF4-FFF2-40B4-BE49-F238E27FC236}">
                <a16:creationId xmlns:a16="http://schemas.microsoft.com/office/drawing/2014/main" id="{0358E970-5628-A79D-154C-76B489D6B6C7}"/>
              </a:ext>
            </a:extLst>
          </p:cNvPr>
          <p:cNvSpPr/>
          <p:nvPr/>
        </p:nvSpPr>
        <p:spPr>
          <a:xfrm rot="9334872">
            <a:off x="4907276" y="3226810"/>
            <a:ext cx="1655412" cy="36828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E22236D2-1D13-F88D-83E3-1D95D4971C96}"/>
              </a:ext>
            </a:extLst>
          </p:cNvPr>
          <p:cNvSpPr/>
          <p:nvPr/>
        </p:nvSpPr>
        <p:spPr>
          <a:xfrm rot="9557936">
            <a:off x="5367963" y="5394520"/>
            <a:ext cx="1196431" cy="36828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2">
            <a:extLst>
              <a:ext uri="{FF2B5EF4-FFF2-40B4-BE49-F238E27FC236}">
                <a16:creationId xmlns:a16="http://schemas.microsoft.com/office/drawing/2014/main" id="{9BF90FF5-AA26-C79C-0389-4FE9E9604DA8}"/>
              </a:ext>
            </a:extLst>
          </p:cNvPr>
          <p:cNvSpPr txBox="1">
            <a:spLocks/>
          </p:cNvSpPr>
          <p:nvPr/>
        </p:nvSpPr>
        <p:spPr>
          <a:xfrm>
            <a:off x="6672064" y="4754478"/>
            <a:ext cx="5007011" cy="1250338"/>
          </a:xfrm>
          <a:prstGeom prst="rect">
            <a:avLst/>
          </a:prstGeom>
        </p:spPr>
        <p:txBody>
          <a:bodyPr vert="horz" lIns="91440" tIns="45720" rIns="91440" bIns="45720" rtlCol="0">
            <a:normAutofit/>
          </a:bodyPr>
          <a:lstStyle>
            <a:lvl1pPr marL="257175" indent="-257175" algn="l" defTabSz="685800" rtl="0" eaLnBrk="1" latinLnBrk="0" hangingPunct="1">
              <a:lnSpc>
                <a:spcPct val="100000"/>
              </a:lnSpc>
              <a:spcBef>
                <a:spcPct val="20000"/>
              </a:spcBef>
              <a:buFont typeface="Arial" panose="020B0604020202020204" pitchFamily="34" charset="0"/>
              <a:buChar char="•"/>
              <a:defRPr kumimoji="1" sz="21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685800" rtl="0" eaLnBrk="1" latinLnBrk="0" hangingPunct="1">
              <a:lnSpc>
                <a:spcPct val="100000"/>
              </a:lnSpc>
              <a:spcBef>
                <a:spcPct val="200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685800" rtl="0" eaLnBrk="1" latinLnBrk="0" hangingPunct="1">
              <a:lnSpc>
                <a:spcPct val="100000"/>
              </a:lnSpc>
              <a:spcBef>
                <a:spcPct val="20000"/>
              </a:spcBef>
              <a:buFont typeface="Arial" panose="020B0604020202020204" pitchFamily="34" charset="0"/>
              <a:buChar char="•"/>
              <a:defRPr kumimoji="1" sz="15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685800" rtl="0" eaLnBrk="1" latinLnBrk="0" hangingPunct="1">
              <a:lnSpc>
                <a:spcPct val="100000"/>
              </a:lnSpc>
              <a:spcBef>
                <a:spcPct val="20000"/>
              </a:spcBef>
              <a:buFont typeface="Arial" panose="020B0604020202020204" pitchFamily="34" charset="0"/>
              <a:buChar char="»"/>
              <a:defRPr kumimoji="1" sz="135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rgbClr val="0070C0"/>
                </a:solidFill>
              </a:rPr>
              <a:t>寒色ですが、お酒の清涼感を想起させるような色のため、寒色の使用も有効です。</a:t>
            </a:r>
            <a:endParaRPr lang="en-US" altLang="ja-JP" dirty="0">
              <a:solidFill>
                <a:srgbClr val="0070C0"/>
              </a:solidFill>
            </a:endParaRPr>
          </a:p>
        </p:txBody>
      </p:sp>
      <p:sp>
        <p:nvSpPr>
          <p:cNvPr id="5" name="スライド番号プレースホルダー 4">
            <a:extLst>
              <a:ext uri="{FF2B5EF4-FFF2-40B4-BE49-F238E27FC236}">
                <a16:creationId xmlns:a16="http://schemas.microsoft.com/office/drawing/2014/main" id="{7ADB082D-D2C9-765A-1121-B48EBBC0C71C}"/>
              </a:ext>
            </a:extLst>
          </p:cNvPr>
          <p:cNvSpPr>
            <a:spLocks noGrp="1"/>
          </p:cNvSpPr>
          <p:nvPr>
            <p:ph type="sldNum" sz="quarter" idx="12"/>
          </p:nvPr>
        </p:nvSpPr>
        <p:spPr/>
        <p:txBody>
          <a:bodyPr/>
          <a:lstStyle/>
          <a:p>
            <a:fld id="{BE4C6732-3BB4-4135-B3A8-22152E5320A3}" type="slidenum">
              <a:rPr kumimoji="1" lang="ja-JP" altLang="en-US" smtClean="0"/>
              <a:t>9</a:t>
            </a:fld>
            <a:endParaRPr kumimoji="1" lang="ja-JP" altLang="en-US"/>
          </a:p>
        </p:txBody>
      </p:sp>
    </p:spTree>
    <p:extLst>
      <p:ext uri="{BB962C8B-B14F-4D97-AF65-F5344CB8AC3E}">
        <p14:creationId xmlns:p14="http://schemas.microsoft.com/office/powerpoint/2010/main" val="1705884255"/>
      </p:ext>
    </p:extLst>
  </p:cSld>
  <p:clrMapOvr>
    <a:masterClrMapping/>
  </p:clrMapOvr>
</p:sld>
</file>

<file path=ppt/theme/theme1.xml><?xml version="1.0" encoding="utf-8"?>
<a:theme xmlns:a="http://schemas.openxmlformats.org/drawingml/2006/main" name="1_JM">
  <a:themeElements>
    <a:clrScheme name="ユーザー定義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JT1  -  読み取り専用" id="{447A0C2B-357B-48DC-ADB0-804894A9B471}" vid="{8CD99A4C-1CB7-4570-A790-403E4B7A137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ppt_JT1_s</Template>
  <TotalTime>1065</TotalTime>
  <Words>1458</Words>
  <Application>Microsoft Office PowerPoint</Application>
  <PresentationFormat>ワイド画面</PresentationFormat>
  <Paragraphs>140</Paragraphs>
  <Slides>15</Slides>
  <Notes>1</Notes>
  <HiddenSlides>0</HiddenSlides>
  <MMClips>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15</vt:i4>
      </vt:variant>
    </vt:vector>
  </HeadingPairs>
  <TitlesOfParts>
    <vt:vector size="24" baseType="lpstr">
      <vt:lpstr>HGS明朝E</vt:lpstr>
      <vt:lpstr>Meiryo UI</vt:lpstr>
      <vt:lpstr>UD デジタル 教科書体 NP-B</vt:lpstr>
      <vt:lpstr>メイリオ</vt:lpstr>
      <vt:lpstr>游ゴシック</vt:lpstr>
      <vt:lpstr>Arial</vt:lpstr>
      <vt:lpstr>Calibri</vt:lpstr>
      <vt:lpstr>Times New Roman</vt:lpstr>
      <vt:lpstr>1_JM</vt:lpstr>
      <vt:lpstr>ゆこゆこお宿動画作成についてのお願い</vt:lpstr>
      <vt:lpstr>目次</vt:lpstr>
      <vt:lpstr>原稿作成の際、ご留意頂きたいコンセプト</vt:lpstr>
      <vt:lpstr>担当営業テロップの表示</vt:lpstr>
      <vt:lpstr>お宿名テロップの表示</vt:lpstr>
      <vt:lpstr>ゆこゆこロゴの表示</vt:lpstr>
      <vt:lpstr>テロップの表示全般</vt:lpstr>
      <vt:lpstr>テロップの表示全般</vt:lpstr>
      <vt:lpstr>料理、食品に関するテロップの表示</vt:lpstr>
      <vt:lpstr>注釈テロップの表示</vt:lpstr>
      <vt:lpstr>音声に関すること</vt:lpstr>
      <vt:lpstr>場面転換</vt:lpstr>
      <vt:lpstr>納品フォーマットについて</vt:lpstr>
      <vt:lpstr>その他ご留意頂きたい点</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タイトルを入力</dc:title>
  <dc:creator>池田　まゆ</dc:creator>
  <cp:lastModifiedBy>611304_杉尾　浩史</cp:lastModifiedBy>
  <cp:revision>59</cp:revision>
  <dcterms:created xsi:type="dcterms:W3CDTF">2021-12-10T01:25:55Z</dcterms:created>
  <dcterms:modified xsi:type="dcterms:W3CDTF">2025-07-15T04:09:28Z</dcterms:modified>
</cp:coreProperties>
</file>