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>
      <p:cViewPr varScale="1">
        <p:scale>
          <a:sx n="112" d="100"/>
          <a:sy n="112" d="100"/>
        </p:scale>
        <p:origin x="44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4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21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1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6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90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56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58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33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3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72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32E8-DE4C-414A-B4C3-6E0A78B09BC8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DBE8-DF29-1646-93D4-3200945188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51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F5388-8AFC-0D31-A49B-1AEBF96D0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F69755-44AB-A474-CF26-4BA3E16E7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B713A161-CB89-82EC-378E-3018D82F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907" y="-267727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増田 義彦</dc:creator>
  <cp:lastModifiedBy>増田 義彦</cp:lastModifiedBy>
  <cp:revision>1</cp:revision>
  <dcterms:created xsi:type="dcterms:W3CDTF">2023-06-30T01:24:44Z</dcterms:created>
  <dcterms:modified xsi:type="dcterms:W3CDTF">2023-06-30T01:26:16Z</dcterms:modified>
</cp:coreProperties>
</file>