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7" r:id="rId2"/>
    <p:sldId id="265" r:id="rId3"/>
    <p:sldId id="269" r:id="rId4"/>
    <p:sldId id="264" r:id="rId5"/>
    <p:sldId id="262" r:id="rId6"/>
    <p:sldId id="268" r:id="rId7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083B7836-FE51-4F97-A023-F1597C0BCF92}">
          <p14:sldIdLst>
            <p14:sldId id="267"/>
            <p14:sldId id="265"/>
            <p14:sldId id="269"/>
            <p14:sldId id="264"/>
            <p14:sldId id="262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7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 snapToGrid="0">
      <p:cViewPr varScale="1">
        <p:scale>
          <a:sx n="81" d="100"/>
          <a:sy n="81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092DE-EECF-441E-9C59-EAB849E7217C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C7DE0-DEFA-4D40-A9AF-5AC28D5988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321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C7DE0-DEFA-4D40-A9AF-5AC28D5988A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705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695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790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52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99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68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258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38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86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5706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0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5526F-0DB5-4E87-BB5D-B29E78E6DC5D}" type="datetimeFigureOut">
              <a:rPr kumimoji="1" lang="ja-JP" altLang="en-US" smtClean="0"/>
              <a:t>2024/12/26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32C02-841F-49BD-89FA-3418E38AE9A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DBA1D3E-0973-8B48-B10C-3888047BC8FD}"/>
              </a:ext>
            </a:extLst>
          </p:cNvPr>
          <p:cNvGrpSpPr/>
          <p:nvPr userDrawn="1"/>
        </p:nvGrpSpPr>
        <p:grpSpPr>
          <a:xfrm>
            <a:off x="0" y="0"/>
            <a:ext cx="9144000" cy="175098"/>
            <a:chOff x="0" y="486383"/>
            <a:chExt cx="12192000" cy="175098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AFF0DF3-D3A6-FA41-A17C-684806549E58}"/>
                </a:ext>
              </a:extLst>
            </p:cNvPr>
            <p:cNvSpPr/>
            <p:nvPr userDrawn="1"/>
          </p:nvSpPr>
          <p:spPr>
            <a:xfrm>
              <a:off x="0" y="486383"/>
              <a:ext cx="12192000" cy="175098"/>
            </a:xfrm>
            <a:prstGeom prst="rect">
              <a:avLst/>
            </a:prstGeom>
            <a:solidFill>
              <a:srgbClr val="A17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08733B2-2A36-F348-BB55-4C2A8F867F78}"/>
                </a:ext>
              </a:extLst>
            </p:cNvPr>
            <p:cNvSpPr/>
            <p:nvPr userDrawn="1"/>
          </p:nvSpPr>
          <p:spPr>
            <a:xfrm>
              <a:off x="4462591" y="486383"/>
              <a:ext cx="3122579" cy="1750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350"/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CCBB48B5-4A81-EF47-80D9-8A4090DC9E7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704" y="422718"/>
            <a:ext cx="1163461" cy="5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7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86B1ED8-550F-9526-F989-603D945F2DC5}"/>
              </a:ext>
            </a:extLst>
          </p:cNvPr>
          <p:cNvSpPr txBox="1"/>
          <p:nvPr/>
        </p:nvSpPr>
        <p:spPr>
          <a:xfrm>
            <a:off x="522150" y="630875"/>
            <a:ext cx="77980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sz="2400" b="1" dirty="0">
              <a:latin typeface="+mn-ea"/>
            </a:endParaRPr>
          </a:p>
          <a:p>
            <a:r>
              <a:rPr lang="ja-JP" altLang="en-US" sz="2400" b="1" dirty="0">
                <a:latin typeface="+mn-ea"/>
              </a:rPr>
              <a:t>「集客に寄与する靴磨き及び各種サービス」のご提案</a:t>
            </a:r>
            <a:endParaRPr lang="en-US" altLang="ja-JP" sz="2400" b="1" dirty="0">
              <a:latin typeface="+mn-ea"/>
            </a:endParaRPr>
          </a:p>
          <a:p>
            <a:pPr algn="ctr" fontAlgn="base"/>
            <a:endParaRPr lang="ja-JP" altLang="en-US" sz="2400" b="1" i="0" dirty="0">
              <a:effectLst/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B658F09-D152-D420-CCF8-E6BA965ECB1A}"/>
              </a:ext>
            </a:extLst>
          </p:cNvPr>
          <p:cNvSpPr txBox="1"/>
          <p:nvPr/>
        </p:nvSpPr>
        <p:spPr>
          <a:xfrm>
            <a:off x="2286000" y="324639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b="1" i="0" dirty="0">
                <a:solidFill>
                  <a:srgbClr val="FFFFFF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靴磨きイベントサービス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771BF5F-CC3E-DC54-1B8B-5A7CAA89D8AE}"/>
              </a:ext>
            </a:extLst>
          </p:cNvPr>
          <p:cNvSpPr/>
          <p:nvPr/>
        </p:nvSpPr>
        <p:spPr>
          <a:xfrm>
            <a:off x="-54926" y="5768343"/>
            <a:ext cx="4626926" cy="772869"/>
          </a:xfrm>
          <a:prstGeom prst="rect">
            <a:avLst/>
          </a:prstGeom>
          <a:noFill/>
        </p:spPr>
        <p:txBody>
          <a:bodyPr wrap="square" lIns="216747" tIns="108377" rIns="216747" bIns="108377">
            <a:spAutoFit/>
          </a:bodyPr>
          <a:lstStyle/>
          <a:p>
            <a:pPr algn="ctr"/>
            <a:r>
              <a:rPr lang="ja-JP" altLang="en-US" sz="3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ea"/>
              </a:rPr>
              <a:t>信頼は足元から。</a:t>
            </a:r>
            <a:endParaRPr lang="en-US" altLang="ja-JP" sz="360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7A72991-3D9B-C6FB-D528-2EBF06CDAF8E}"/>
              </a:ext>
            </a:extLst>
          </p:cNvPr>
          <p:cNvSpPr txBox="1"/>
          <p:nvPr/>
        </p:nvSpPr>
        <p:spPr>
          <a:xfrm>
            <a:off x="4190214" y="5217773"/>
            <a:ext cx="4703976" cy="132343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rPr>
              <a:t>Shoeparkle</a:t>
            </a:r>
            <a:r>
              <a:rPr lang="en-US" altLang="ja-JP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rPr>
              <a:t>   Shoe Shine &amp; Repair</a:t>
            </a:r>
          </a:p>
          <a:p>
            <a:r>
              <a:rPr lang="ja-JP" altLang="en-US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rPr>
              <a:t>北林　仁  </a:t>
            </a:r>
            <a:r>
              <a:rPr lang="en-US" altLang="ja-JP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rPr>
              <a:t>Hitoshi </a:t>
            </a:r>
            <a:r>
              <a:rPr lang="en-US" altLang="ja-JP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rPr>
              <a:t>Kitabayashi</a:t>
            </a:r>
            <a:endParaRPr lang="en-US" altLang="ja-JP" sz="2000" b="1" dirty="0">
              <a:solidFill>
                <a:schemeClr val="accent4">
                  <a:lumMod val="60000"/>
                  <a:lumOff val="40000"/>
                </a:schemeClr>
              </a:solidFill>
              <a:latin typeface="+mn-ea"/>
            </a:endParaRPr>
          </a:p>
          <a:p>
            <a:r>
              <a:rPr lang="en-US" altLang="ja-JP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</a:rPr>
              <a:t>Tel  090-5672-1372  Mail  jinshoeparkle@gmail.com</a:t>
            </a:r>
            <a:endParaRPr lang="ja-JP" alt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0583EC7-9F88-0F00-08BA-180FAAADA824}"/>
              </a:ext>
            </a:extLst>
          </p:cNvPr>
          <p:cNvSpPr txBox="1"/>
          <p:nvPr/>
        </p:nvSpPr>
        <p:spPr>
          <a:xfrm>
            <a:off x="494907" y="2015981"/>
            <a:ext cx="839928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dirty="0"/>
          </a:p>
          <a:p>
            <a:r>
              <a:rPr lang="ja-JP" altLang="en-US" sz="2000" b="1" dirty="0">
                <a:solidFill>
                  <a:srgbClr val="FF0000"/>
                </a:solidFill>
              </a:rPr>
              <a:t>一流ホテルで培った上質な接客と熟練した技術で、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「靴磨きサービス」「レザーメンテナンス」を提供します。</a:t>
            </a:r>
          </a:p>
          <a:p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様々なサービスをご提供することにより、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来店者の「満足度向上」「滞在時間増」「新車購入促進」</a:t>
            </a:r>
            <a:endParaRPr lang="en-US" altLang="ja-JP" sz="2000" b="1" dirty="0">
              <a:solidFill>
                <a:srgbClr val="FF0000"/>
              </a:solidFill>
            </a:endParaRPr>
          </a:p>
          <a:p>
            <a:r>
              <a:rPr lang="ja-JP" altLang="en-US" sz="2000" b="1" dirty="0">
                <a:solidFill>
                  <a:srgbClr val="FF0000"/>
                </a:solidFill>
              </a:rPr>
              <a:t>のお手伝いをいたします。</a:t>
            </a:r>
          </a:p>
        </p:txBody>
      </p:sp>
    </p:spTree>
    <p:extLst>
      <p:ext uri="{BB962C8B-B14F-4D97-AF65-F5344CB8AC3E}">
        <p14:creationId xmlns:p14="http://schemas.microsoft.com/office/powerpoint/2010/main" val="2257674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957D4D-0560-70BF-56B5-808D36EB24DB}"/>
              </a:ext>
            </a:extLst>
          </p:cNvPr>
          <p:cNvSpPr txBox="1"/>
          <p:nvPr/>
        </p:nvSpPr>
        <p:spPr>
          <a:xfrm>
            <a:off x="5673182" y="277901"/>
            <a:ext cx="3321280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Shoeparkle</a:t>
            </a:r>
            <a:r>
              <a:rPr lang="en-US" altLang="ja-JP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   </a:t>
            </a:r>
            <a:r>
              <a:rPr lang="en-US" altLang="ja-JP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Shoe Shine &amp; Repair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7430479-82CE-6D1C-31B0-F9317B53724D}"/>
              </a:ext>
            </a:extLst>
          </p:cNvPr>
          <p:cNvGrpSpPr/>
          <p:nvPr/>
        </p:nvGrpSpPr>
        <p:grpSpPr>
          <a:xfrm>
            <a:off x="176797" y="1553791"/>
            <a:ext cx="8627945" cy="5160983"/>
            <a:chOff x="159359" y="1176295"/>
            <a:chExt cx="8627945" cy="5160983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28F9A94-5DEA-C3DB-C025-70AF05337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6853" y="3376420"/>
              <a:ext cx="1970451" cy="2960858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A50D782-7D69-0A38-1002-B2761CFF5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5186" y="1176295"/>
              <a:ext cx="2702118" cy="179826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B11B513-610A-C615-9565-E8B6F3700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59" y="1176295"/>
              <a:ext cx="2702122" cy="1798261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61B27C5-CDDC-39EA-D02F-171403895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0205" y="3357564"/>
              <a:ext cx="1970451" cy="2960858"/>
            </a:xfrm>
            <a:prstGeom prst="rect">
              <a:avLst/>
            </a:prstGeom>
          </p:spPr>
        </p:pic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8DDC0057-B6FF-F51B-50CA-1E283E4F2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529" y="3357564"/>
              <a:ext cx="1970451" cy="2960858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E7BBD29-2A2B-797D-6A87-760CB2490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2272" y="1176295"/>
              <a:ext cx="2702122" cy="179826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4785327D-F478-D59E-3F14-3BEA83C76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893" y="3318626"/>
              <a:ext cx="1970451" cy="2960858"/>
            </a:xfrm>
            <a:prstGeom prst="rect">
              <a:avLst/>
            </a:prstGeom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7AB5BC0-902C-7DB0-8FE6-A59AB43F6B35}"/>
              </a:ext>
            </a:extLst>
          </p:cNvPr>
          <p:cNvSpPr/>
          <p:nvPr/>
        </p:nvSpPr>
        <p:spPr>
          <a:xfrm>
            <a:off x="176797" y="269816"/>
            <a:ext cx="4913491" cy="8829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lIns="91440" tIns="45722" rIns="91440" bIns="45722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rPr>
              <a:t>「熟練の技」</a:t>
            </a:r>
            <a:r>
              <a:rPr lang="en-US" altLang="ja-JP" sz="1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rPr>
              <a:t>×</a:t>
            </a:r>
            <a:r>
              <a:rPr lang="ja-JP" altLang="en-US" sz="1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rPr>
              <a:t>「空間」</a:t>
            </a:r>
            <a:r>
              <a:rPr lang="en-US" altLang="ja-JP" sz="1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rPr>
              <a:t>×</a:t>
            </a:r>
            <a:r>
              <a:rPr lang="ja-JP" altLang="en-US" sz="1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S明朝E" panose="02020900000000000000" pitchFamily="18" charset="-128"/>
                <a:ea typeface="HGS明朝E" panose="02020900000000000000" pitchFamily="18" charset="-128"/>
              </a:rPr>
              <a:t>「おもてなし」をお客様に。</a:t>
            </a:r>
            <a:endParaRPr lang="en-US" altLang="ja-JP" sz="1400" dirty="0">
              <a:ln w="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S明朝E" panose="02020900000000000000" pitchFamily="18" charset="-128"/>
              <a:ea typeface="HGS明朝E" panose="020209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2400" dirty="0" err="1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明朝B" panose="02020800000000000000" pitchFamily="18" charset="-128"/>
                <a:ea typeface="HGP明朝B" panose="02020800000000000000" pitchFamily="18" charset="-128"/>
              </a:rPr>
              <a:t>Shoeparkle</a:t>
            </a:r>
            <a:r>
              <a:rPr lang="en-US" altLang="ja-JP" sz="2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明朝B" panose="02020800000000000000" pitchFamily="18" charset="-128"/>
                <a:ea typeface="HGP明朝B" panose="02020800000000000000" pitchFamily="18" charset="-128"/>
              </a:rPr>
              <a:t> </a:t>
            </a:r>
            <a:r>
              <a:rPr lang="ja-JP" altLang="en-US" sz="2400" dirty="0">
                <a:ln w="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明朝B" panose="02020800000000000000" pitchFamily="18" charset="-128"/>
                <a:ea typeface="HGP明朝B" panose="02020800000000000000" pitchFamily="18" charset="-128"/>
              </a:rPr>
              <a:t>代表　北林 仁</a:t>
            </a:r>
            <a:endParaRPr lang="en-US" altLang="ja-JP" sz="2400" dirty="0">
              <a:ln w="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340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B46F6104-5C02-8968-8D2D-0B5EDAC42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06" y="185820"/>
            <a:ext cx="5630248" cy="648635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835BB73-D7CD-F65D-7F74-1378ED73AC58}"/>
              </a:ext>
            </a:extLst>
          </p:cNvPr>
          <p:cNvSpPr txBox="1"/>
          <p:nvPr/>
        </p:nvSpPr>
        <p:spPr>
          <a:xfrm>
            <a:off x="263951" y="5559278"/>
            <a:ext cx="590117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ゴルフ用品ケア</a:t>
            </a:r>
            <a:r>
              <a:rPr lang="ja-JP" altLang="en-US" b="1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サービスによる</a:t>
            </a:r>
            <a:endParaRPr lang="en-US" altLang="ja-JP" b="1" i="0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・集客力アップ</a:t>
            </a:r>
            <a:endParaRPr lang="en-US" altLang="ja-JP" b="1" i="0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・来客の滞在時間増</a:t>
            </a:r>
            <a:endParaRPr lang="en-US" altLang="ja-JP" b="1" i="0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・商談機会向上にご活用ください。 </a:t>
            </a:r>
            <a:endParaRPr lang="en-US" altLang="ja-JP" b="1" i="0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F74576A-5383-0880-28C9-118B6CEA427C}"/>
              </a:ext>
            </a:extLst>
          </p:cNvPr>
          <p:cNvSpPr txBox="1"/>
          <p:nvPr/>
        </p:nvSpPr>
        <p:spPr>
          <a:xfrm>
            <a:off x="163747" y="1389560"/>
            <a:ext cx="4078316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・ゴルフクラブ（コーティング可）</a:t>
            </a:r>
            <a:endParaRPr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・シューズ</a:t>
            </a:r>
            <a:endParaRPr lang="en-US" altLang="ja-JP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・キャップ</a:t>
            </a:r>
            <a:endParaRPr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・ウェア</a:t>
            </a:r>
            <a:endParaRPr lang="en-US" altLang="ja-JP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58BA7A4-B551-4B07-1A63-50EEE2CA49E8}"/>
              </a:ext>
            </a:extLst>
          </p:cNvPr>
          <p:cNvSpPr txBox="1"/>
          <p:nvPr/>
        </p:nvSpPr>
        <p:spPr>
          <a:xfrm>
            <a:off x="339365" y="383824"/>
            <a:ext cx="7692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ja-JP" altLang="en-US" sz="28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ゴルフを楽しむアイテムをサポートします。</a:t>
            </a:r>
            <a:endParaRPr lang="ja-JP" altLang="en-US" sz="2800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E07F68-865B-1D10-02DB-C96F0874F576}"/>
              </a:ext>
            </a:extLst>
          </p:cNvPr>
          <p:cNvSpPr txBox="1"/>
          <p:nvPr/>
        </p:nvSpPr>
        <p:spPr>
          <a:xfrm>
            <a:off x="263951" y="861258"/>
            <a:ext cx="3626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提供できるケア</a:t>
            </a:r>
            <a:r>
              <a:rPr lang="ja-JP" altLang="en-US" sz="20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サービス</a:t>
            </a:r>
            <a:endParaRPr lang="en-US" altLang="ja-JP" sz="2000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B5ADD131-85E4-EC06-EBD5-99B418EA8D5A}"/>
              </a:ext>
            </a:extLst>
          </p:cNvPr>
          <p:cNvSpPr txBox="1">
            <a:spLocks/>
          </p:cNvSpPr>
          <p:nvPr/>
        </p:nvSpPr>
        <p:spPr>
          <a:xfrm>
            <a:off x="163746" y="2665390"/>
            <a:ext cx="5146766" cy="108975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400" u="sng" dirty="0"/>
              <a:t>■所要時間</a:t>
            </a:r>
            <a:endParaRPr lang="en-US" altLang="ja-JP" sz="1400" u="sng" dirty="0"/>
          </a:p>
          <a:p>
            <a:pPr algn="l"/>
            <a:r>
              <a:rPr lang="ja-JP" altLang="en-US" sz="1400" dirty="0"/>
              <a:t>・ゴルフクラブのケア　約２分（１本あたり）</a:t>
            </a:r>
            <a:endParaRPr lang="en-US" altLang="ja-JP" sz="1400" dirty="0"/>
          </a:p>
          <a:p>
            <a:pPr algn="l"/>
            <a:r>
              <a:rPr lang="ja-JP" altLang="en-US" sz="1400" dirty="0"/>
              <a:t>・ゴルフシューズのケア　約５分（片足あたり）</a:t>
            </a:r>
            <a:endParaRPr lang="en-US" altLang="ja-JP" sz="1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E02F78-E9C2-77DC-0A5A-2161F107F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5" y="3802581"/>
            <a:ext cx="2130458" cy="17109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529265-7410-6ECD-1313-3F047C6E9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129" y="3677333"/>
            <a:ext cx="1834871" cy="18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0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467BBD81-2E59-DD64-F3F0-AA3217A4FE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4" y="3995236"/>
            <a:ext cx="3141537" cy="2355622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E3CC706-E61F-384D-83BC-ACF3BFD3F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08869" y="4330993"/>
            <a:ext cx="2355376" cy="168435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18BEC80-80BF-EF2F-21DF-FE4EDBD8F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096" y="1539815"/>
            <a:ext cx="2860677" cy="214502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6DD8BBD-9D98-9601-76CD-1FDA6DF55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588" y="3995237"/>
            <a:ext cx="2944444" cy="235562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1D67819-B26F-1F68-FEC6-FFE2C26C75C8}"/>
              </a:ext>
            </a:extLst>
          </p:cNvPr>
          <p:cNvSpPr txBox="1"/>
          <p:nvPr/>
        </p:nvSpPr>
        <p:spPr>
          <a:xfrm>
            <a:off x="5567348" y="340532"/>
            <a:ext cx="3321280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Shoeparkle</a:t>
            </a:r>
            <a:r>
              <a:rPr lang="en-US" altLang="ja-JP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   </a:t>
            </a:r>
            <a:r>
              <a:rPr lang="en-US" altLang="ja-JP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Shoe Shine &amp; Repair</a:t>
            </a:r>
          </a:p>
        </p:txBody>
      </p:sp>
      <p:sp>
        <p:nvSpPr>
          <p:cNvPr id="3" name="タイトル 5">
            <a:extLst>
              <a:ext uri="{FF2B5EF4-FFF2-40B4-BE49-F238E27FC236}">
                <a16:creationId xmlns:a16="http://schemas.microsoft.com/office/drawing/2014/main" id="{39C4DE9F-D339-5C1C-9F33-D6C0ABF9ED3B}"/>
              </a:ext>
            </a:extLst>
          </p:cNvPr>
          <p:cNvSpPr txBox="1">
            <a:spLocks/>
          </p:cNvSpPr>
          <p:nvPr/>
        </p:nvSpPr>
        <p:spPr>
          <a:xfrm>
            <a:off x="255372" y="507141"/>
            <a:ext cx="4943988" cy="3699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ネイルサービス＆ハンドケアサービス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A255E07-FDBA-E96E-BBFF-FF3141A7A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379" y="1478033"/>
            <a:ext cx="1602810" cy="2138044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255F2DA-50BE-D731-856E-1670E608A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5" y="1478033"/>
            <a:ext cx="3071961" cy="210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18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86B1ED8-550F-9526-F989-603D945F2DC5}"/>
              </a:ext>
            </a:extLst>
          </p:cNvPr>
          <p:cNvSpPr txBox="1"/>
          <p:nvPr/>
        </p:nvSpPr>
        <p:spPr>
          <a:xfrm>
            <a:off x="-654791" y="6192503"/>
            <a:ext cx="65913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その他多種多様なワークショップをご提案いたします。</a:t>
            </a:r>
            <a:endParaRPr lang="ja-JP" altLang="en-US" sz="1400" b="1" i="0" dirty="0"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835BB73-D7CD-F65D-7F74-1378ED73AC58}"/>
              </a:ext>
            </a:extLst>
          </p:cNvPr>
          <p:cNvSpPr txBox="1"/>
          <p:nvPr/>
        </p:nvSpPr>
        <p:spPr>
          <a:xfrm>
            <a:off x="443812" y="796260"/>
            <a:ext cx="8436576" cy="9848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600" b="0" i="0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</a:rPr>
              <a:t> </a:t>
            </a:r>
            <a:r>
              <a:rPr lang="ja-JP" altLang="en-US" sz="1400" b="0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生徒数 </a:t>
            </a:r>
            <a:r>
              <a:rPr lang="en-US" altLang="ja-JP" sz="1400" b="0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3,500</a:t>
            </a:r>
            <a:r>
              <a:rPr lang="ja-JP" altLang="en-US" sz="1400" b="0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名が受講する人気アーティストが</a:t>
            </a:r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がお伺いします。　　　　　　　</a:t>
            </a:r>
            <a:r>
              <a:rPr lang="ja-JP" altLang="en-US" sz="1400" b="0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　　　　　　　　　　　　　　　　　　　　　</a:t>
            </a:r>
            <a:endParaRPr lang="en-US" altLang="ja-JP" sz="1400" b="0" i="0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施術に必要な道具は用意しますので、ご準備は椅子と机のみお願いいたします。</a:t>
            </a:r>
            <a:endParaRPr lang="en-US" altLang="ja-JP" sz="14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400" b="0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来客の滞在時間増による売上向上など、法人様へお役に立てるはずです。 </a:t>
            </a:r>
            <a:endParaRPr lang="en-US" altLang="ja-JP" sz="1400" b="0" i="0" dirty="0">
              <a:solidFill>
                <a:srgbClr val="FF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400" b="0" i="0" dirty="0">
                <a:solidFill>
                  <a:srgbClr val="FF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是非お気軽にお問い合わせくださいませ。</a:t>
            </a:r>
            <a:endParaRPr lang="ja-JP" altLang="en-US" sz="1400" dirty="0">
              <a:solidFill>
                <a:srgbClr val="FF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8B29CAF-0E51-5181-6C68-FA06B34BF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8" y="3082255"/>
            <a:ext cx="4243112" cy="74295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A3BAD33-2A49-FF56-8C9C-660846F21A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9" y="2034825"/>
            <a:ext cx="4243111" cy="79375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48B43306-E584-6A4A-B524-8943371F3A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33" y="1961841"/>
            <a:ext cx="1582636" cy="1582636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A38D311-1127-C474-3A30-5544C0A2D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756" y="1968106"/>
            <a:ext cx="1582636" cy="1582636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7CD4FE9-2C01-9AF5-1690-E142E9A971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45233" y="3715749"/>
            <a:ext cx="1582636" cy="1331712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337D1865-7AE1-8AE0-2CFD-DB29C72915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33" y="5181752"/>
            <a:ext cx="1582636" cy="145336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7AE161C-23A0-65C8-4D76-C101A15F8D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7" y="4970247"/>
            <a:ext cx="4243111" cy="8445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4E9D7CE-5940-69E2-D70C-3CE24742E1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88" y="4029426"/>
            <a:ext cx="4243111" cy="736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2F77E2-72F8-8F46-8C0B-55D38A1730D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60" y="5152212"/>
            <a:ext cx="1007028" cy="151243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88AFA08-AEB9-321F-109A-ECAC58B115F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339" y="3674114"/>
            <a:ext cx="1625053" cy="133171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616E943-7AC4-A57A-9C31-AC7298E0EA45}"/>
              </a:ext>
            </a:extLst>
          </p:cNvPr>
          <p:cNvSpPr txBox="1"/>
          <p:nvPr/>
        </p:nvSpPr>
        <p:spPr>
          <a:xfrm>
            <a:off x="1518829" y="280970"/>
            <a:ext cx="6591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2800" b="1" i="0" dirty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アート ワークショップ</a:t>
            </a:r>
          </a:p>
        </p:txBody>
      </p:sp>
    </p:spTree>
    <p:extLst>
      <p:ext uri="{BB962C8B-B14F-4D97-AF65-F5344CB8AC3E}">
        <p14:creationId xmlns:p14="http://schemas.microsoft.com/office/powerpoint/2010/main" val="1520829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D07F79C-4CFD-345C-DA6A-A9B4DBBD7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584E3C1-1A32-D870-B50D-16775D217198}"/>
              </a:ext>
            </a:extLst>
          </p:cNvPr>
          <p:cNvSpPr txBox="1"/>
          <p:nvPr/>
        </p:nvSpPr>
        <p:spPr>
          <a:xfrm>
            <a:off x="5567348" y="340532"/>
            <a:ext cx="3321280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Shoeparkle</a:t>
            </a:r>
            <a:r>
              <a:rPr lang="en-US" altLang="ja-JP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   </a:t>
            </a:r>
            <a:r>
              <a:rPr lang="en-US" altLang="ja-JP" sz="14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Shoe Shine &amp; Repair</a:t>
            </a:r>
          </a:p>
        </p:txBody>
      </p:sp>
      <p:sp>
        <p:nvSpPr>
          <p:cNvPr id="3" name="タイトル 5">
            <a:extLst>
              <a:ext uri="{FF2B5EF4-FFF2-40B4-BE49-F238E27FC236}">
                <a16:creationId xmlns:a16="http://schemas.microsoft.com/office/drawing/2014/main" id="{66F512C2-69CC-2BE3-E74F-F912816DC9D7}"/>
              </a:ext>
            </a:extLst>
          </p:cNvPr>
          <p:cNvSpPr txBox="1">
            <a:spLocks/>
          </p:cNvSpPr>
          <p:nvPr/>
        </p:nvSpPr>
        <p:spPr>
          <a:xfrm>
            <a:off x="255372" y="516571"/>
            <a:ext cx="4943988" cy="3699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キッチンカーサービス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598D135E-476B-EB94-DDDF-2E2976EC5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72" y="1071094"/>
            <a:ext cx="3854010" cy="5640027"/>
          </a:xfr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A0AC0CA-9B9A-1166-1F56-3DE307FA3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31" y="1071095"/>
            <a:ext cx="2149394" cy="304031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F156253-45A7-37E6-9D17-D14E47AF2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075" y="1071094"/>
            <a:ext cx="2149394" cy="304031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AB44E52-09DD-29E6-28B0-B04056C92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467" y="4164499"/>
            <a:ext cx="1885215" cy="254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78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</TotalTime>
  <Words>262</Words>
  <Application>Microsoft Office PowerPoint</Application>
  <PresentationFormat>画面に合わせる (4:3)</PresentationFormat>
  <Paragraphs>41</Paragraphs>
  <Slides>6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HGP明朝B</vt:lpstr>
      <vt:lpstr>HGS明朝E</vt:lpstr>
      <vt:lpstr>游ゴシック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内水 豊</dc:creator>
  <cp:lastModifiedBy>北林 仁</cp:lastModifiedBy>
  <cp:revision>49</cp:revision>
  <cp:lastPrinted>2023-09-04T09:53:22Z</cp:lastPrinted>
  <dcterms:created xsi:type="dcterms:W3CDTF">2020-10-23T04:33:44Z</dcterms:created>
  <dcterms:modified xsi:type="dcterms:W3CDTF">2024-12-26T05:40:22Z</dcterms:modified>
</cp:coreProperties>
</file>