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comment1.xml" ContentType="application/vnd.openxmlformats-officedocument.presentationml.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comment2.xml" ContentType="application/vnd.openxmlformats-officedocument.presentationml.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 id="2147483648" r:id="rId2"/>
  </p:sldMasterIdLst>
  <p:notesMasterIdLst>
    <p:notesMasterId r:id="rId30"/>
  </p:notesMasterIdLst>
  <p:sldIdLst>
    <p:sldId id="256" r:id="rId3"/>
    <p:sldId id="289" r:id="rId4"/>
    <p:sldId id="263" r:id="rId5"/>
    <p:sldId id="290" r:id="rId6"/>
    <p:sldId id="277" r:id="rId7"/>
    <p:sldId id="291" r:id="rId8"/>
    <p:sldId id="292" r:id="rId9"/>
    <p:sldId id="274" r:id="rId10"/>
    <p:sldId id="293" r:id="rId11"/>
    <p:sldId id="264" r:id="rId12"/>
    <p:sldId id="299" r:id="rId13"/>
    <p:sldId id="278" r:id="rId14"/>
    <p:sldId id="261" r:id="rId15"/>
    <p:sldId id="285" r:id="rId16"/>
    <p:sldId id="282" r:id="rId17"/>
    <p:sldId id="276" r:id="rId18"/>
    <p:sldId id="286" r:id="rId19"/>
    <p:sldId id="257" r:id="rId20"/>
    <p:sldId id="287" r:id="rId21"/>
    <p:sldId id="258" r:id="rId22"/>
    <p:sldId id="288" r:id="rId23"/>
    <p:sldId id="297" r:id="rId24"/>
    <p:sldId id="296" r:id="rId25"/>
    <p:sldId id="298" r:id="rId26"/>
    <p:sldId id="279" r:id="rId27"/>
    <p:sldId id="281" r:id="rId28"/>
    <p:sldId id="300" r:id="rId29"/>
  </p:sldIdLst>
  <p:sldSz cx="12192000" cy="6858000"/>
  <p:notesSz cx="6858000" cy="9144000"/>
  <p:embeddedFontLst>
    <p:embeddedFont>
      <p:font typeface="MS PGothic" panose="020B0600070205080204" pitchFamily="34" charset="-128"/>
      <p:regular r:id="rId31"/>
    </p:embeddedFont>
    <p:embeddedFont>
      <p:font typeface="MS PGothic" panose="020B0600070205080204" pitchFamily="34" charset="-128"/>
      <p:regular r:id="rId31"/>
    </p:embeddedFont>
    <p:embeddedFont>
      <p:font typeface="游ゴシック" panose="020B0400000000000000" pitchFamily="34" charset="-128"/>
      <p:regular r:id="rId32"/>
      <p:bold r:id="rId33"/>
    </p:embeddedFont>
    <p:embeddedFont>
      <p:font typeface="游ゴシック Light" panose="020B0300000000000000" pitchFamily="34" charset="-128"/>
      <p:regular r:id="rId34"/>
    </p:embeddedFont>
    <p:embeddedFont>
      <p:font typeface="Britannic Bold" panose="020B0903060703020204" pitchFamily="34" charset="0"/>
      <p:regular r:id="rId35"/>
    </p:embeddedFont>
    <p:embeddedFont>
      <p:font typeface="Calibri" panose="020F0502020204030204" pitchFamily="34" charset="0"/>
      <p:regular r:id="rId36"/>
      <p:bold r:id="rId37"/>
      <p:italic r:id="rId38"/>
      <p:boldItalic r:id="rId39"/>
    </p:embeddedFont>
    <p:embeddedFont>
      <p:font typeface="Century Schoolbook" panose="02040604050505020304" pitchFamily="18" charset="0"/>
      <p:regular r:id="rId40"/>
      <p:bold r:id="rId41"/>
      <p:italic r:id="rId42"/>
      <p:boldItalic r:id="rId43"/>
    </p:embeddedFont>
    <p:embeddedFont>
      <p:font typeface="Garamond" panose="02020404030301010803" pitchFamily="18" charset="0"/>
      <p:regular r:id="rId44"/>
      <p:bold r:id="rId45"/>
      <p:italic r:id="rId46"/>
    </p:embeddedFont>
    <p:embeddedFont>
      <p:font typeface="Libre Franklin" panose="00000500000000000000" charset="0"/>
      <p:regular r:id="rId47"/>
      <p:bold r:id="rId48"/>
      <p:italic r:id="rId49"/>
      <p:boldItalic r:id="rId5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1" roundtripDataSignature="AMtx7miC6Qh6JO1NvQosSenhatOnMebzX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渕ノ上弘和"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8F6055C-CBD3-41F4-B5B7-483C4BF30738}" v="534" dt="2021-01-27T16:09:46.1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412"/>
    <p:restoredTop sz="94593"/>
  </p:normalViewPr>
  <p:slideViewPr>
    <p:cSldViewPr snapToGrid="0" snapToObjects="1">
      <p:cViewPr varScale="1">
        <p:scale>
          <a:sx n="107" d="100"/>
          <a:sy n="107" d="100"/>
        </p:scale>
        <p:origin x="184" y="3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9.fntdata"/><Relationship Id="rId21" Type="http://schemas.openxmlformats.org/officeDocument/2006/relationships/slide" Target="slides/slide19.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font" Target="fonts/font17.fntdata"/><Relationship Id="rId50" Type="http://schemas.openxmlformats.org/officeDocument/2006/relationships/font" Target="fonts/font20.fntdata"/><Relationship Id="rId55"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font" Target="fonts/font15.fntdata"/><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font" Target="fonts/font18.fntdata"/><Relationship Id="rId56" Type="http://schemas.openxmlformats.org/officeDocument/2006/relationships/tableStyles" Target="tableStyles.xml"/><Relationship Id="rId8" Type="http://schemas.openxmlformats.org/officeDocument/2006/relationships/slide" Target="slides/slide6.xml"/><Relationship Id="rId51" Type="http://customschemas.google.com/relationships/presentationmetadata" Target="meta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font" Target="fonts/font16.fntdata"/><Relationship Id="rId20" Type="http://schemas.openxmlformats.org/officeDocument/2006/relationships/slide" Target="slides/slide18.xml"/><Relationship Id="rId41" Type="http://schemas.openxmlformats.org/officeDocument/2006/relationships/font" Target="fonts/font11.fntdata"/><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6.fntdata"/><Relationship Id="rId49" Type="http://schemas.openxmlformats.org/officeDocument/2006/relationships/font" Target="fonts/font19.fntdata"/><Relationship Id="rId57" Type="http://schemas.microsoft.com/office/2016/11/relationships/changesInfo" Target="changesInfos/changesInfo1.xml"/><Relationship Id="rId10" Type="http://schemas.openxmlformats.org/officeDocument/2006/relationships/slide" Target="slides/slide8.xml"/><Relationship Id="rId31" Type="http://schemas.openxmlformats.org/officeDocument/2006/relationships/font" Target="fonts/font1.fntdata"/><Relationship Id="rId44" Type="http://schemas.openxmlformats.org/officeDocument/2006/relationships/font" Target="fonts/font14.fntdata"/><Relationship Id="rId52"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uchinoue Hirokazu" userId="d5f6af0bef6d1b0c" providerId="Windows Live" clId="Web-{C8F6055C-CBD3-41F4-B5B7-483C4BF30738}"/>
    <pc:docChg chg="addSld delSld modSld sldOrd addMainMaster modMainMaster">
      <pc:chgData name="Fuchinoue Hirokazu" userId="d5f6af0bef6d1b0c" providerId="Windows Live" clId="Web-{C8F6055C-CBD3-41F4-B5B7-483C4BF30738}" dt="2021-01-27T16:09:46.194" v="338"/>
      <pc:docMkLst>
        <pc:docMk/>
      </pc:docMkLst>
      <pc:sldChg chg="addSp delSp modSp">
        <pc:chgData name="Fuchinoue Hirokazu" userId="d5f6af0bef6d1b0c" providerId="Windows Live" clId="Web-{C8F6055C-CBD3-41F4-B5B7-483C4BF30738}" dt="2021-01-27T16:07:38.974" v="318"/>
        <pc:sldMkLst>
          <pc:docMk/>
          <pc:sldMk cId="0" sldId="258"/>
        </pc:sldMkLst>
        <pc:spChg chg="add del">
          <ac:chgData name="Fuchinoue Hirokazu" userId="d5f6af0bef6d1b0c" providerId="Windows Live" clId="Web-{C8F6055C-CBD3-41F4-B5B7-483C4BF30738}" dt="2021-01-27T16:07:00.849" v="310"/>
          <ac:spMkLst>
            <pc:docMk/>
            <pc:sldMk cId="0" sldId="258"/>
            <ac:spMk id="2" creationId="{E3178A30-3C23-4FA7-9F6E-ABFAB7AD1D38}"/>
          </ac:spMkLst>
        </pc:spChg>
        <pc:spChg chg="add mod">
          <ac:chgData name="Fuchinoue Hirokazu" userId="d5f6af0bef6d1b0c" providerId="Windows Live" clId="Web-{C8F6055C-CBD3-41F4-B5B7-483C4BF30738}" dt="2021-01-27T16:07:38.974" v="318"/>
          <ac:spMkLst>
            <pc:docMk/>
            <pc:sldMk cId="0" sldId="258"/>
            <ac:spMk id="3" creationId="{406CBFC8-88C4-4214-9CA5-4E76CD179AE1}"/>
          </ac:spMkLst>
        </pc:spChg>
      </pc:sldChg>
      <pc:sldChg chg="modSp">
        <pc:chgData name="Fuchinoue Hirokazu" userId="d5f6af0bef6d1b0c" providerId="Windows Live" clId="Web-{C8F6055C-CBD3-41F4-B5B7-483C4BF30738}" dt="2021-01-27T16:04:01.129" v="267" actId="20577"/>
        <pc:sldMkLst>
          <pc:docMk/>
          <pc:sldMk cId="53187136" sldId="274"/>
        </pc:sldMkLst>
        <pc:spChg chg="mod">
          <ac:chgData name="Fuchinoue Hirokazu" userId="d5f6af0bef6d1b0c" providerId="Windows Live" clId="Web-{C8F6055C-CBD3-41F4-B5B7-483C4BF30738}" dt="2021-01-27T16:04:01.129" v="267" actId="20577"/>
          <ac:spMkLst>
            <pc:docMk/>
            <pc:sldMk cId="53187136" sldId="274"/>
            <ac:spMk id="202" creationId="{00000000-0000-0000-0000-000000000000}"/>
          </ac:spMkLst>
        </pc:spChg>
      </pc:sldChg>
      <pc:sldChg chg="modSp">
        <pc:chgData name="Fuchinoue Hirokazu" userId="d5f6af0bef6d1b0c" providerId="Windows Live" clId="Web-{C8F6055C-CBD3-41F4-B5B7-483C4BF30738}" dt="2021-01-27T16:03:09.534" v="263" actId="14100"/>
        <pc:sldMkLst>
          <pc:docMk/>
          <pc:sldMk cId="1128565386" sldId="281"/>
        </pc:sldMkLst>
        <pc:spChg chg="mod">
          <ac:chgData name="Fuchinoue Hirokazu" userId="d5f6af0bef6d1b0c" providerId="Windows Live" clId="Web-{C8F6055C-CBD3-41F4-B5B7-483C4BF30738}" dt="2021-01-27T16:03:09.534" v="263" actId="14100"/>
          <ac:spMkLst>
            <pc:docMk/>
            <pc:sldMk cId="1128565386" sldId="281"/>
            <ac:spMk id="133" creationId="{00000000-0000-0000-0000-000000000000}"/>
          </ac:spMkLst>
        </pc:spChg>
      </pc:sldChg>
      <pc:sldChg chg="del">
        <pc:chgData name="Fuchinoue Hirokazu" userId="d5f6af0bef6d1b0c" providerId="Windows Live" clId="Web-{C8F6055C-CBD3-41F4-B5B7-483C4BF30738}" dt="2021-01-27T15:31:26.385" v="1"/>
        <pc:sldMkLst>
          <pc:docMk/>
          <pc:sldMk cId="3540502384" sldId="283"/>
        </pc:sldMkLst>
      </pc:sldChg>
      <pc:sldChg chg="del">
        <pc:chgData name="Fuchinoue Hirokazu" userId="d5f6af0bef6d1b0c" providerId="Windows Live" clId="Web-{C8F6055C-CBD3-41F4-B5B7-483C4BF30738}" dt="2021-01-27T15:31:28.963" v="3"/>
        <pc:sldMkLst>
          <pc:docMk/>
          <pc:sldMk cId="3169603162" sldId="284"/>
        </pc:sldMkLst>
      </pc:sldChg>
      <pc:sldChg chg="addSp modSp">
        <pc:chgData name="Fuchinoue Hirokazu" userId="d5f6af0bef6d1b0c" providerId="Windows Live" clId="Web-{C8F6055C-CBD3-41F4-B5B7-483C4BF30738}" dt="2021-01-27T16:08:12.787" v="326" actId="1076"/>
        <pc:sldMkLst>
          <pc:docMk/>
          <pc:sldMk cId="3203026837" sldId="288"/>
        </pc:sldMkLst>
        <pc:spChg chg="add mod">
          <ac:chgData name="Fuchinoue Hirokazu" userId="d5f6af0bef6d1b0c" providerId="Windows Live" clId="Web-{C8F6055C-CBD3-41F4-B5B7-483C4BF30738}" dt="2021-01-27T16:08:12.787" v="326" actId="1076"/>
          <ac:spMkLst>
            <pc:docMk/>
            <pc:sldMk cId="3203026837" sldId="288"/>
            <ac:spMk id="8" creationId="{4FF96DBF-8ABF-4BF6-BA85-96FE94672940}"/>
          </ac:spMkLst>
        </pc:spChg>
      </pc:sldChg>
      <pc:sldChg chg="del">
        <pc:chgData name="Fuchinoue Hirokazu" userId="d5f6af0bef6d1b0c" providerId="Windows Live" clId="Web-{C8F6055C-CBD3-41F4-B5B7-483C4BF30738}" dt="2021-01-27T15:31:25.416" v="0"/>
        <pc:sldMkLst>
          <pc:docMk/>
          <pc:sldMk cId="1862231025" sldId="294"/>
        </pc:sldMkLst>
      </pc:sldChg>
      <pc:sldChg chg="del">
        <pc:chgData name="Fuchinoue Hirokazu" userId="d5f6af0bef6d1b0c" providerId="Windows Live" clId="Web-{C8F6055C-CBD3-41F4-B5B7-483C4BF30738}" dt="2021-01-27T15:31:28.353" v="2"/>
        <pc:sldMkLst>
          <pc:docMk/>
          <pc:sldMk cId="1884452718" sldId="295"/>
        </pc:sldMkLst>
      </pc:sldChg>
      <pc:sldChg chg="addSp modSp">
        <pc:chgData name="Fuchinoue Hirokazu" userId="d5f6af0bef6d1b0c" providerId="Windows Live" clId="Web-{C8F6055C-CBD3-41F4-B5B7-483C4BF30738}" dt="2021-01-27T16:08:32.115" v="336" actId="20577"/>
        <pc:sldMkLst>
          <pc:docMk/>
          <pc:sldMk cId="1281402793" sldId="297"/>
        </pc:sldMkLst>
        <pc:spChg chg="add mod">
          <ac:chgData name="Fuchinoue Hirokazu" userId="d5f6af0bef6d1b0c" providerId="Windows Live" clId="Web-{C8F6055C-CBD3-41F4-B5B7-483C4BF30738}" dt="2021-01-27T16:08:32.115" v="336" actId="20577"/>
          <ac:spMkLst>
            <pc:docMk/>
            <pc:sldMk cId="1281402793" sldId="297"/>
            <ac:spMk id="2" creationId="{0A17B37C-9094-4D46-ABE0-1DB8CA2294A4}"/>
          </ac:spMkLst>
        </pc:spChg>
      </pc:sldChg>
      <pc:sldChg chg="new del">
        <pc:chgData name="Fuchinoue Hirokazu" userId="d5f6af0bef6d1b0c" providerId="Windows Live" clId="Web-{C8F6055C-CBD3-41F4-B5B7-483C4BF30738}" dt="2021-01-27T15:52:53.998" v="5"/>
        <pc:sldMkLst>
          <pc:docMk/>
          <pc:sldMk cId="30463074" sldId="298"/>
        </pc:sldMkLst>
      </pc:sldChg>
      <pc:sldChg chg="addSp delSp modSp add replId">
        <pc:chgData name="Fuchinoue Hirokazu" userId="d5f6af0bef6d1b0c" providerId="Windows Live" clId="Web-{C8F6055C-CBD3-41F4-B5B7-483C4BF30738}" dt="2021-01-27T16:02:32.018" v="260" actId="20577"/>
        <pc:sldMkLst>
          <pc:docMk/>
          <pc:sldMk cId="424042664" sldId="298"/>
        </pc:sldMkLst>
        <pc:spChg chg="add mod">
          <ac:chgData name="Fuchinoue Hirokazu" userId="d5f6af0bef6d1b0c" providerId="Windows Live" clId="Web-{C8F6055C-CBD3-41F4-B5B7-483C4BF30738}" dt="2021-01-27T15:57:19.375" v="83" actId="1076"/>
          <ac:spMkLst>
            <pc:docMk/>
            <pc:sldMk cId="424042664" sldId="298"/>
            <ac:spMk id="2" creationId="{9C47CAE2-0419-46FB-A608-B57DDB50EAD2}"/>
          </ac:spMkLst>
        </pc:spChg>
        <pc:spChg chg="add mod">
          <ac:chgData name="Fuchinoue Hirokazu" userId="d5f6af0bef6d1b0c" providerId="Windows Live" clId="Web-{C8F6055C-CBD3-41F4-B5B7-483C4BF30738}" dt="2021-01-27T15:54:43.702" v="38" actId="1076"/>
          <ac:spMkLst>
            <pc:docMk/>
            <pc:sldMk cId="424042664" sldId="298"/>
            <ac:spMk id="4" creationId="{5EAC2465-1C39-4F34-B5E3-4D34F8A473CD}"/>
          </ac:spMkLst>
        </pc:spChg>
        <pc:spChg chg="add mod">
          <ac:chgData name="Fuchinoue Hirokazu" userId="d5f6af0bef6d1b0c" providerId="Windows Live" clId="Web-{C8F6055C-CBD3-41F4-B5B7-483C4BF30738}" dt="2021-01-27T15:55:51.343" v="60" actId="20577"/>
          <ac:spMkLst>
            <pc:docMk/>
            <pc:sldMk cId="424042664" sldId="298"/>
            <ac:spMk id="7" creationId="{3299443D-743C-4E4D-A088-7ECD2748EF94}"/>
          </ac:spMkLst>
        </pc:spChg>
        <pc:spChg chg="add mod">
          <ac:chgData name="Fuchinoue Hirokazu" userId="d5f6af0bef6d1b0c" providerId="Windows Live" clId="Web-{C8F6055C-CBD3-41F4-B5B7-483C4BF30738}" dt="2021-01-27T15:56:30.687" v="69" actId="1076"/>
          <ac:spMkLst>
            <pc:docMk/>
            <pc:sldMk cId="424042664" sldId="298"/>
            <ac:spMk id="8" creationId="{819C419F-DCB7-4527-9BB5-E8F5B8760339}"/>
          </ac:spMkLst>
        </pc:spChg>
        <pc:spChg chg="add mod">
          <ac:chgData name="Fuchinoue Hirokazu" userId="d5f6af0bef6d1b0c" providerId="Windows Live" clId="Web-{C8F6055C-CBD3-41F4-B5B7-483C4BF30738}" dt="2021-01-27T15:59:26.861" v="140" actId="20577"/>
          <ac:spMkLst>
            <pc:docMk/>
            <pc:sldMk cId="424042664" sldId="298"/>
            <ac:spMk id="9" creationId="{9DCE5850-11DC-4383-8A8F-FED755663DA5}"/>
          </ac:spMkLst>
        </pc:spChg>
        <pc:spChg chg="add mod">
          <ac:chgData name="Fuchinoue Hirokazu" userId="d5f6af0bef6d1b0c" providerId="Windows Live" clId="Web-{C8F6055C-CBD3-41F4-B5B7-483C4BF30738}" dt="2021-01-27T15:56:09.062" v="65" actId="1076"/>
          <ac:spMkLst>
            <pc:docMk/>
            <pc:sldMk cId="424042664" sldId="298"/>
            <ac:spMk id="10" creationId="{D8C0456E-B382-4F41-9A79-A33056D3A5CF}"/>
          </ac:spMkLst>
        </pc:spChg>
        <pc:spChg chg="add mod">
          <ac:chgData name="Fuchinoue Hirokazu" userId="d5f6af0bef6d1b0c" providerId="Windows Live" clId="Web-{C8F6055C-CBD3-41F4-B5B7-483C4BF30738}" dt="2021-01-27T15:57:59.047" v="95" actId="1076"/>
          <ac:spMkLst>
            <pc:docMk/>
            <pc:sldMk cId="424042664" sldId="298"/>
            <ac:spMk id="12" creationId="{19592ED2-5BCE-4484-8566-BEF71A852737}"/>
          </ac:spMkLst>
        </pc:spChg>
        <pc:spChg chg="add del mod">
          <ac:chgData name="Fuchinoue Hirokazu" userId="d5f6af0bef6d1b0c" providerId="Windows Live" clId="Web-{C8F6055C-CBD3-41F4-B5B7-483C4BF30738}" dt="2021-01-27T15:56:39.703" v="72"/>
          <ac:spMkLst>
            <pc:docMk/>
            <pc:sldMk cId="424042664" sldId="298"/>
            <ac:spMk id="13" creationId="{B9671BDE-1007-4935-8DE9-D7559DF594C5}"/>
          </ac:spMkLst>
        </pc:spChg>
        <pc:spChg chg="add mod">
          <ac:chgData name="Fuchinoue Hirokazu" userId="d5f6af0bef6d1b0c" providerId="Windows Live" clId="Web-{C8F6055C-CBD3-41F4-B5B7-483C4BF30738}" dt="2021-01-27T15:58:00.579" v="96" actId="1076"/>
          <ac:spMkLst>
            <pc:docMk/>
            <pc:sldMk cId="424042664" sldId="298"/>
            <ac:spMk id="14" creationId="{FCBC8248-808C-47E2-AB9D-7D28723ED00E}"/>
          </ac:spMkLst>
        </pc:spChg>
        <pc:spChg chg="add mod">
          <ac:chgData name="Fuchinoue Hirokazu" userId="d5f6af0bef6d1b0c" providerId="Windows Live" clId="Web-{C8F6055C-CBD3-41F4-B5B7-483C4BF30738}" dt="2021-01-27T15:59:40.283" v="141" actId="1076"/>
          <ac:spMkLst>
            <pc:docMk/>
            <pc:sldMk cId="424042664" sldId="298"/>
            <ac:spMk id="15" creationId="{8CFAFDBA-1507-4C50-BECC-FDDD81DFDBEF}"/>
          </ac:spMkLst>
        </pc:spChg>
        <pc:spChg chg="add mod">
          <ac:chgData name="Fuchinoue Hirokazu" userId="d5f6af0bef6d1b0c" providerId="Windows Live" clId="Web-{C8F6055C-CBD3-41F4-B5B7-483C4BF30738}" dt="2021-01-27T15:57:40.016" v="93" actId="1076"/>
          <ac:spMkLst>
            <pc:docMk/>
            <pc:sldMk cId="424042664" sldId="298"/>
            <ac:spMk id="16" creationId="{C98ED2D2-DFB6-4862-85B9-411736A2C87D}"/>
          </ac:spMkLst>
        </pc:spChg>
        <pc:spChg chg="add mod">
          <ac:chgData name="Fuchinoue Hirokazu" userId="d5f6af0bef6d1b0c" providerId="Windows Live" clId="Web-{C8F6055C-CBD3-41F4-B5B7-483C4BF30738}" dt="2021-01-27T16:00:20.705" v="154" actId="1076"/>
          <ac:spMkLst>
            <pc:docMk/>
            <pc:sldMk cId="424042664" sldId="298"/>
            <ac:spMk id="17" creationId="{84B510AC-F50E-4AE3-B670-43FC09199364}"/>
          </ac:spMkLst>
        </pc:spChg>
        <pc:spChg chg="add mod">
          <ac:chgData name="Fuchinoue Hirokazu" userId="d5f6af0bef6d1b0c" providerId="Windows Live" clId="Web-{C8F6055C-CBD3-41F4-B5B7-483C4BF30738}" dt="2021-01-27T15:58:57.361" v="121" actId="20577"/>
          <ac:spMkLst>
            <pc:docMk/>
            <pc:sldMk cId="424042664" sldId="298"/>
            <ac:spMk id="18" creationId="{25606405-91A4-4702-B106-F120728FC2E4}"/>
          </ac:spMkLst>
        </pc:spChg>
        <pc:spChg chg="add mod">
          <ac:chgData name="Fuchinoue Hirokazu" userId="d5f6af0bef6d1b0c" providerId="Windows Live" clId="Web-{C8F6055C-CBD3-41F4-B5B7-483C4BF30738}" dt="2021-01-27T16:02:32.018" v="260" actId="20577"/>
          <ac:spMkLst>
            <pc:docMk/>
            <pc:sldMk cId="424042664" sldId="298"/>
            <ac:spMk id="19" creationId="{66228796-D4F5-4D45-8D79-04E674A69F79}"/>
          </ac:spMkLst>
        </pc:spChg>
        <pc:spChg chg="del">
          <ac:chgData name="Fuchinoue Hirokazu" userId="d5f6af0bef6d1b0c" providerId="Windows Live" clId="Web-{C8F6055C-CBD3-41F4-B5B7-483C4BF30738}" dt="2021-01-27T15:53:03.748" v="8"/>
          <ac:spMkLst>
            <pc:docMk/>
            <pc:sldMk cId="424042664" sldId="298"/>
            <ac:spMk id="176" creationId="{00000000-0000-0000-0000-000000000000}"/>
          </ac:spMkLst>
        </pc:spChg>
        <pc:picChg chg="del">
          <ac:chgData name="Fuchinoue Hirokazu" userId="d5f6af0bef6d1b0c" providerId="Windows Live" clId="Web-{C8F6055C-CBD3-41F4-B5B7-483C4BF30738}" dt="2021-01-27T15:52:59.779" v="7"/>
          <ac:picMkLst>
            <pc:docMk/>
            <pc:sldMk cId="424042664" sldId="298"/>
            <ac:picMk id="3" creationId="{F8E995BA-6031-9849-8E34-0BC68697ECE1}"/>
          </ac:picMkLst>
        </pc:picChg>
        <pc:cxnChg chg="add">
          <ac:chgData name="Fuchinoue Hirokazu" userId="d5f6af0bef6d1b0c" providerId="Windows Live" clId="Web-{C8F6055C-CBD3-41F4-B5B7-483C4BF30738}" dt="2021-01-27T15:54:40.061" v="37"/>
          <ac:cxnSpMkLst>
            <pc:docMk/>
            <pc:sldMk cId="424042664" sldId="298"/>
            <ac:cxnSpMk id="5" creationId="{D24C8A79-3C08-4DFC-96AE-239F7A0A9391}"/>
          </ac:cxnSpMkLst>
        </pc:cxnChg>
        <pc:cxnChg chg="add del mod">
          <ac:chgData name="Fuchinoue Hirokazu" userId="d5f6af0bef6d1b0c" providerId="Windows Live" clId="Web-{C8F6055C-CBD3-41F4-B5B7-483C4BF30738}" dt="2021-01-27T15:57:20.969" v="84"/>
          <ac:cxnSpMkLst>
            <pc:docMk/>
            <pc:sldMk cId="424042664" sldId="298"/>
            <ac:cxnSpMk id="6" creationId="{591ACBFD-94E4-4BBF-A2E3-7B43D0B76914}"/>
          </ac:cxnSpMkLst>
        </pc:cxnChg>
      </pc:sldChg>
      <pc:sldChg chg="addSp delSp modSp add replId">
        <pc:chgData name="Fuchinoue Hirokazu" userId="d5f6af0bef6d1b0c" providerId="Windows Live" clId="Web-{C8F6055C-CBD3-41F4-B5B7-483C4BF30738}" dt="2021-01-27T16:06:07.661" v="308" actId="1076"/>
        <pc:sldMkLst>
          <pc:docMk/>
          <pc:sldMk cId="1577993740" sldId="299"/>
        </pc:sldMkLst>
        <pc:spChg chg="add mod">
          <ac:chgData name="Fuchinoue Hirokazu" userId="d5f6af0bef6d1b0c" providerId="Windows Live" clId="Web-{C8F6055C-CBD3-41F4-B5B7-483C4BF30738}" dt="2021-01-27T16:05:27.098" v="281" actId="1076"/>
          <ac:spMkLst>
            <pc:docMk/>
            <pc:sldMk cId="1577993740" sldId="299"/>
            <ac:spMk id="2" creationId="{C9482F91-B205-43CB-929C-18DAD5DA9788}"/>
          </ac:spMkLst>
        </pc:spChg>
        <pc:spChg chg="add mod">
          <ac:chgData name="Fuchinoue Hirokazu" userId="d5f6af0bef6d1b0c" providerId="Windows Live" clId="Web-{C8F6055C-CBD3-41F4-B5B7-483C4BF30738}" dt="2021-01-27T16:06:07.661" v="308" actId="1076"/>
          <ac:spMkLst>
            <pc:docMk/>
            <pc:sldMk cId="1577993740" sldId="299"/>
            <ac:spMk id="4" creationId="{7F3B3596-1878-4D9A-90C9-8143F0CFAE6F}"/>
          </ac:spMkLst>
        </pc:spChg>
        <pc:picChg chg="del">
          <ac:chgData name="Fuchinoue Hirokazu" userId="d5f6af0bef6d1b0c" providerId="Windows Live" clId="Web-{C8F6055C-CBD3-41F4-B5B7-483C4BF30738}" dt="2021-01-27T16:05:28.332" v="282"/>
          <ac:picMkLst>
            <pc:docMk/>
            <pc:sldMk cId="1577993740" sldId="299"/>
            <ac:picMk id="6" creationId="{99FC69B2-7831-554B-9BFA-CF4D272B3B78}"/>
          </ac:picMkLst>
        </pc:picChg>
      </pc:sldChg>
      <pc:sldChg chg="add ord">
        <pc:chgData name="Fuchinoue Hirokazu" userId="d5f6af0bef6d1b0c" providerId="Windows Live" clId="Web-{C8F6055C-CBD3-41F4-B5B7-483C4BF30738}" dt="2021-01-27T16:09:46.194" v="338"/>
        <pc:sldMkLst>
          <pc:docMk/>
          <pc:sldMk cId="2679978416" sldId="300"/>
        </pc:sldMkLst>
      </pc:sldChg>
      <pc:sldMasterChg chg="add addSldLayout">
        <pc:chgData name="Fuchinoue Hirokazu" userId="d5f6af0bef6d1b0c" providerId="Windows Live" clId="Web-{C8F6055C-CBD3-41F4-B5B7-483C4BF30738}" dt="2021-01-27T16:09:25.381" v="337"/>
        <pc:sldMasterMkLst>
          <pc:docMk/>
          <pc:sldMasterMk cId="539422534" sldId="2147483648"/>
        </pc:sldMasterMkLst>
        <pc:sldLayoutChg chg="add">
          <pc:chgData name="Fuchinoue Hirokazu" userId="d5f6af0bef6d1b0c" providerId="Windows Live" clId="Web-{C8F6055C-CBD3-41F4-B5B7-483C4BF30738}" dt="2021-01-27T16:09:25.381" v="337"/>
          <pc:sldLayoutMkLst>
            <pc:docMk/>
            <pc:sldMasterMk cId="539422534" sldId="2147483648"/>
            <pc:sldLayoutMk cId="1066513434" sldId="2147483649"/>
          </pc:sldLayoutMkLst>
        </pc:sldLayoutChg>
        <pc:sldLayoutChg chg="add">
          <pc:chgData name="Fuchinoue Hirokazu" userId="d5f6af0bef6d1b0c" providerId="Windows Live" clId="Web-{C8F6055C-CBD3-41F4-B5B7-483C4BF30738}" dt="2021-01-27T16:09:25.381" v="337"/>
          <pc:sldLayoutMkLst>
            <pc:docMk/>
            <pc:sldMasterMk cId="539422534" sldId="2147483648"/>
            <pc:sldLayoutMk cId="1881821363" sldId="2147483650"/>
          </pc:sldLayoutMkLst>
        </pc:sldLayoutChg>
        <pc:sldLayoutChg chg="add">
          <pc:chgData name="Fuchinoue Hirokazu" userId="d5f6af0bef6d1b0c" providerId="Windows Live" clId="Web-{C8F6055C-CBD3-41F4-B5B7-483C4BF30738}" dt="2021-01-27T16:09:25.381" v="337"/>
          <pc:sldLayoutMkLst>
            <pc:docMk/>
            <pc:sldMasterMk cId="539422534" sldId="2147483648"/>
            <pc:sldLayoutMk cId="2528812891" sldId="2147483651"/>
          </pc:sldLayoutMkLst>
        </pc:sldLayoutChg>
        <pc:sldLayoutChg chg="add">
          <pc:chgData name="Fuchinoue Hirokazu" userId="d5f6af0bef6d1b0c" providerId="Windows Live" clId="Web-{C8F6055C-CBD3-41F4-B5B7-483C4BF30738}" dt="2021-01-27T16:09:25.381" v="337"/>
          <pc:sldLayoutMkLst>
            <pc:docMk/>
            <pc:sldMasterMk cId="539422534" sldId="2147483648"/>
            <pc:sldLayoutMk cId="4042425365" sldId="2147483652"/>
          </pc:sldLayoutMkLst>
        </pc:sldLayoutChg>
        <pc:sldLayoutChg chg="add">
          <pc:chgData name="Fuchinoue Hirokazu" userId="d5f6af0bef6d1b0c" providerId="Windows Live" clId="Web-{C8F6055C-CBD3-41F4-B5B7-483C4BF30738}" dt="2021-01-27T16:09:25.381" v="337"/>
          <pc:sldLayoutMkLst>
            <pc:docMk/>
            <pc:sldMasterMk cId="539422534" sldId="2147483648"/>
            <pc:sldLayoutMk cId="4192776815" sldId="2147483653"/>
          </pc:sldLayoutMkLst>
        </pc:sldLayoutChg>
        <pc:sldLayoutChg chg="add">
          <pc:chgData name="Fuchinoue Hirokazu" userId="d5f6af0bef6d1b0c" providerId="Windows Live" clId="Web-{C8F6055C-CBD3-41F4-B5B7-483C4BF30738}" dt="2021-01-27T16:09:25.381" v="337"/>
          <pc:sldLayoutMkLst>
            <pc:docMk/>
            <pc:sldMasterMk cId="539422534" sldId="2147483648"/>
            <pc:sldLayoutMk cId="1558839373" sldId="2147483654"/>
          </pc:sldLayoutMkLst>
        </pc:sldLayoutChg>
        <pc:sldLayoutChg chg="add">
          <pc:chgData name="Fuchinoue Hirokazu" userId="d5f6af0bef6d1b0c" providerId="Windows Live" clId="Web-{C8F6055C-CBD3-41F4-B5B7-483C4BF30738}" dt="2021-01-27T16:09:25.381" v="337"/>
          <pc:sldLayoutMkLst>
            <pc:docMk/>
            <pc:sldMasterMk cId="539422534" sldId="2147483648"/>
            <pc:sldLayoutMk cId="1459354685" sldId="2147483655"/>
          </pc:sldLayoutMkLst>
        </pc:sldLayoutChg>
        <pc:sldLayoutChg chg="add">
          <pc:chgData name="Fuchinoue Hirokazu" userId="d5f6af0bef6d1b0c" providerId="Windows Live" clId="Web-{C8F6055C-CBD3-41F4-B5B7-483C4BF30738}" dt="2021-01-27T16:09:25.381" v="337"/>
          <pc:sldLayoutMkLst>
            <pc:docMk/>
            <pc:sldMasterMk cId="539422534" sldId="2147483648"/>
            <pc:sldLayoutMk cId="3965129266" sldId="2147483656"/>
          </pc:sldLayoutMkLst>
        </pc:sldLayoutChg>
        <pc:sldLayoutChg chg="add">
          <pc:chgData name="Fuchinoue Hirokazu" userId="d5f6af0bef6d1b0c" providerId="Windows Live" clId="Web-{C8F6055C-CBD3-41F4-B5B7-483C4BF30738}" dt="2021-01-27T16:09:25.381" v="337"/>
          <pc:sldLayoutMkLst>
            <pc:docMk/>
            <pc:sldMasterMk cId="539422534" sldId="2147483648"/>
            <pc:sldLayoutMk cId="2340772322" sldId="2147483657"/>
          </pc:sldLayoutMkLst>
        </pc:sldLayoutChg>
        <pc:sldLayoutChg chg="add">
          <pc:chgData name="Fuchinoue Hirokazu" userId="d5f6af0bef6d1b0c" providerId="Windows Live" clId="Web-{C8F6055C-CBD3-41F4-B5B7-483C4BF30738}" dt="2021-01-27T16:09:25.381" v="337"/>
          <pc:sldLayoutMkLst>
            <pc:docMk/>
            <pc:sldMasterMk cId="539422534" sldId="2147483648"/>
            <pc:sldLayoutMk cId="1529203750" sldId="2147483658"/>
          </pc:sldLayoutMkLst>
        </pc:sldLayoutChg>
        <pc:sldLayoutChg chg="add">
          <pc:chgData name="Fuchinoue Hirokazu" userId="d5f6af0bef6d1b0c" providerId="Windows Live" clId="Web-{C8F6055C-CBD3-41F4-B5B7-483C4BF30738}" dt="2021-01-27T16:09:25.381" v="337"/>
          <pc:sldLayoutMkLst>
            <pc:docMk/>
            <pc:sldMasterMk cId="539422534" sldId="2147483648"/>
            <pc:sldLayoutMk cId="3695764892" sldId="2147483659"/>
          </pc:sldLayoutMkLst>
        </pc:sldLayoutChg>
      </pc:sldMasterChg>
      <pc:sldMasterChg chg="replId modSldLayout">
        <pc:chgData name="Fuchinoue Hirokazu" userId="d5f6af0bef6d1b0c" providerId="Windows Live" clId="Web-{C8F6055C-CBD3-41F4-B5B7-483C4BF30738}" dt="2021-01-27T16:09:25.381" v="337"/>
        <pc:sldMasterMkLst>
          <pc:docMk/>
          <pc:sldMasterMk cId="0" sldId="2147483660"/>
        </pc:sldMasterMkLst>
        <pc:sldLayoutChg chg="replId">
          <pc:chgData name="Fuchinoue Hirokazu" userId="d5f6af0bef6d1b0c" providerId="Windows Live" clId="Web-{C8F6055C-CBD3-41F4-B5B7-483C4BF30738}" dt="2021-01-27T16:09:25.381" v="337"/>
          <pc:sldLayoutMkLst>
            <pc:docMk/>
            <pc:sldMasterMk cId="0" sldId="2147483660"/>
            <pc:sldLayoutMk cId="0" sldId="2147483661"/>
          </pc:sldLayoutMkLst>
        </pc:sldLayoutChg>
        <pc:sldLayoutChg chg="replId">
          <pc:chgData name="Fuchinoue Hirokazu" userId="d5f6af0bef6d1b0c" providerId="Windows Live" clId="Web-{C8F6055C-CBD3-41F4-B5B7-483C4BF30738}" dt="2021-01-27T16:09:25.381" v="337"/>
          <pc:sldLayoutMkLst>
            <pc:docMk/>
            <pc:sldMasterMk cId="0" sldId="2147483660"/>
            <pc:sldLayoutMk cId="0" sldId="2147483662"/>
          </pc:sldLayoutMkLst>
        </pc:sldLayoutChg>
        <pc:sldLayoutChg chg="replId">
          <pc:chgData name="Fuchinoue Hirokazu" userId="d5f6af0bef6d1b0c" providerId="Windows Live" clId="Web-{C8F6055C-CBD3-41F4-B5B7-483C4BF30738}" dt="2021-01-27T16:09:25.381" v="337"/>
          <pc:sldLayoutMkLst>
            <pc:docMk/>
            <pc:sldMasterMk cId="0" sldId="2147483660"/>
            <pc:sldLayoutMk cId="0" sldId="2147483663"/>
          </pc:sldLayoutMkLst>
        </pc:sldLayoutChg>
        <pc:sldLayoutChg chg="replId">
          <pc:chgData name="Fuchinoue Hirokazu" userId="d5f6af0bef6d1b0c" providerId="Windows Live" clId="Web-{C8F6055C-CBD3-41F4-B5B7-483C4BF30738}" dt="2021-01-27T16:09:25.381" v="337"/>
          <pc:sldLayoutMkLst>
            <pc:docMk/>
            <pc:sldMasterMk cId="0" sldId="2147483660"/>
            <pc:sldLayoutMk cId="0" sldId="2147483664"/>
          </pc:sldLayoutMkLst>
        </pc:sldLayoutChg>
        <pc:sldLayoutChg chg="replId">
          <pc:chgData name="Fuchinoue Hirokazu" userId="d5f6af0bef6d1b0c" providerId="Windows Live" clId="Web-{C8F6055C-CBD3-41F4-B5B7-483C4BF30738}" dt="2021-01-27T16:09:25.381" v="337"/>
          <pc:sldLayoutMkLst>
            <pc:docMk/>
            <pc:sldMasterMk cId="0" sldId="2147483660"/>
            <pc:sldLayoutMk cId="0" sldId="2147483665"/>
          </pc:sldLayoutMkLst>
        </pc:sldLayoutChg>
        <pc:sldLayoutChg chg="replId">
          <pc:chgData name="Fuchinoue Hirokazu" userId="d5f6af0bef6d1b0c" providerId="Windows Live" clId="Web-{C8F6055C-CBD3-41F4-B5B7-483C4BF30738}" dt="2021-01-27T16:09:25.381" v="337"/>
          <pc:sldLayoutMkLst>
            <pc:docMk/>
            <pc:sldMasterMk cId="0" sldId="2147483660"/>
            <pc:sldLayoutMk cId="0" sldId="2147483666"/>
          </pc:sldLayoutMkLst>
        </pc:sldLayoutChg>
        <pc:sldLayoutChg chg="replId">
          <pc:chgData name="Fuchinoue Hirokazu" userId="d5f6af0bef6d1b0c" providerId="Windows Live" clId="Web-{C8F6055C-CBD3-41F4-B5B7-483C4BF30738}" dt="2021-01-27T16:09:25.381" v="337"/>
          <pc:sldLayoutMkLst>
            <pc:docMk/>
            <pc:sldMasterMk cId="0" sldId="2147483660"/>
            <pc:sldLayoutMk cId="0" sldId="2147483667"/>
          </pc:sldLayoutMkLst>
        </pc:sldLayoutChg>
        <pc:sldLayoutChg chg="replId">
          <pc:chgData name="Fuchinoue Hirokazu" userId="d5f6af0bef6d1b0c" providerId="Windows Live" clId="Web-{C8F6055C-CBD3-41F4-B5B7-483C4BF30738}" dt="2021-01-27T16:09:25.381" v="337"/>
          <pc:sldLayoutMkLst>
            <pc:docMk/>
            <pc:sldMasterMk cId="0" sldId="2147483660"/>
            <pc:sldLayoutMk cId="0" sldId="2147483668"/>
          </pc:sldLayoutMkLst>
        </pc:sldLayoutChg>
        <pc:sldLayoutChg chg="replId">
          <pc:chgData name="Fuchinoue Hirokazu" userId="d5f6af0bef6d1b0c" providerId="Windows Live" clId="Web-{C8F6055C-CBD3-41F4-B5B7-483C4BF30738}" dt="2021-01-27T16:09:25.381" v="337"/>
          <pc:sldLayoutMkLst>
            <pc:docMk/>
            <pc:sldMasterMk cId="0" sldId="2147483660"/>
            <pc:sldLayoutMk cId="0" sldId="2147483669"/>
          </pc:sldLayoutMkLst>
        </pc:sldLayoutChg>
        <pc:sldLayoutChg chg="replId">
          <pc:chgData name="Fuchinoue Hirokazu" userId="d5f6af0bef6d1b0c" providerId="Windows Live" clId="Web-{C8F6055C-CBD3-41F4-B5B7-483C4BF30738}" dt="2021-01-27T16:09:25.381" v="337"/>
          <pc:sldLayoutMkLst>
            <pc:docMk/>
            <pc:sldMasterMk cId="0" sldId="2147483660"/>
            <pc:sldLayoutMk cId="0" sldId="2147483670"/>
          </pc:sldLayoutMkLst>
        </pc:sldLayoutChg>
        <pc:sldLayoutChg chg="replId">
          <pc:chgData name="Fuchinoue Hirokazu" userId="d5f6af0bef6d1b0c" providerId="Windows Live" clId="Web-{C8F6055C-CBD3-41F4-B5B7-483C4BF30738}" dt="2021-01-27T16:09:25.381" v="337"/>
          <pc:sldLayoutMkLst>
            <pc:docMk/>
            <pc:sldMasterMk cId="0" sldId="2147483660"/>
            <pc:sldLayoutMk cId="0" sldId="2147483671"/>
          </pc:sldLayoutMkLst>
        </pc:sldLayoutChg>
      </pc:sldMaster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0" dt="2020-04-23T18:07:30.066" idx="2">
    <p:pos x="7171" y="505"/>
    <p:text/>
    <p:extLst>
      <p:ext uri="{C676402C-5697-4E1C-873F-D02D1690AC5C}">
        <p15:threadingInfo xmlns:p15="http://schemas.microsoft.com/office/powerpoint/2012/main" timeZoneBias="0"/>
      </p:ex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AJ9ap2Bg"/>
      </p:ext>
    </p:extLst>
  </p:cm>
  <p:cm authorId="0" dt="2020-04-23T18:07:38.065" idx="1">
    <p:pos x="10" y="10"/>
    <p:text/>
    <p:extLst>
      <p:ext uri="{C676402C-5697-4E1C-873F-D02D1690AC5C}">
        <p15:threadingInfo xmlns:p15="http://schemas.microsoft.com/office/powerpoint/2012/main" timeZoneBias="0"/>
      </p:ex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AJ9ap2Bk"/>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0" dt="2020-04-23T18:07:30.066" idx="2">
    <p:pos x="7171" y="505"/>
    <p:text/>
    <p:extLst>
      <p:ext uri="{C676402C-5697-4E1C-873F-D02D1690AC5C}">
        <p15:threadingInfo xmlns:p15="http://schemas.microsoft.com/office/powerpoint/2012/main" timeZoneBias="0"/>
      </p:ex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AJ9ap2Bg"/>
      </p:ext>
    </p:extLst>
  </p:cm>
  <p:cm authorId="0" dt="2020-04-23T18:07:38.065" idx="1">
    <p:pos x="10" y="10"/>
    <p:text/>
    <p:extLst>
      <p:ext uri="{C676402C-5697-4E1C-873F-D02D1690AC5C}">
        <p15:threadingInfo xmlns:p15="http://schemas.microsoft.com/office/powerpoint/2012/main" timeZoneBias="0"/>
      </p:ex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AJ9ap2Bk"/>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5" name="Google Shape;10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6" name="Google Shape;20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6" name="Google Shape;20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792976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7" name="Google Shape;16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548956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7" name="Google Shape;16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7" name="Google Shape;16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114728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 name="Google Shape;13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633995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7" name="Google Shape;16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930358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7" name="Google Shape;16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804405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8" name="Google Shape;11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7" name="Google Shape;16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838626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7" name="Google Shape;16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831800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 name="Google Shape;13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7" name="Google Shape;16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801140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7" name="Google Shape;16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305152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7" name="Google Shape;16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331606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7" name="Google Shape;16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47596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 name="Google Shape;13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022735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 name="Google Shape;13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59568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2" name="Google Shape;192;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7" name="Google Shape;16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628870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7" name="Google Shape;16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608531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7" name="Google Shape;16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567160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7" name="Google Shape;16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208013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2" name="Google Shape;192;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939590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7" name="Google Shape;16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772512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4"/>
        <p:cNvGrpSpPr/>
        <p:nvPr/>
      </p:nvGrpSpPr>
      <p:grpSpPr>
        <a:xfrm>
          <a:off x="0" y="0"/>
          <a:ext cx="0" cy="0"/>
          <a:chOff x="0" y="0"/>
          <a:chExt cx="0" cy="0"/>
        </a:xfrm>
      </p:grpSpPr>
      <p:sp>
        <p:nvSpPr>
          <p:cNvPr id="15" name="Google Shape;15;p20"/>
          <p:cNvSpPr/>
          <p:nvPr/>
        </p:nvSpPr>
        <p:spPr>
          <a:xfrm>
            <a:off x="0" y="0"/>
            <a:ext cx="12192000" cy="6858000"/>
          </a:xfrm>
          <a:prstGeom prst="rect">
            <a:avLst/>
          </a:prstGeom>
          <a:solidFill>
            <a:srgbClr val="5959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Libre Franklin"/>
              <a:ea typeface="Libre Franklin"/>
              <a:cs typeface="Libre Franklin"/>
              <a:sym typeface="Libre Franklin"/>
            </a:endParaRPr>
          </a:p>
        </p:txBody>
      </p:sp>
      <p:sp>
        <p:nvSpPr>
          <p:cNvPr id="16" name="Google Shape;16;p20"/>
          <p:cNvSpPr/>
          <p:nvPr/>
        </p:nvSpPr>
        <p:spPr>
          <a:xfrm>
            <a:off x="1307870" y="1267730"/>
            <a:ext cx="9576262" cy="4307950"/>
          </a:xfrm>
          <a:prstGeom prst="rect">
            <a:avLst/>
          </a:prstGeom>
          <a:solidFill>
            <a:schemeClr val="lt1"/>
          </a:solidFill>
          <a:ln>
            <a:noFill/>
          </a:ln>
          <a:effectLst>
            <a:outerShdw blurRad="50800" algn="ctr" rotWithShape="0">
              <a:srgbClr val="000000">
                <a:alpha val="6588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0"/>
          <p:cNvSpPr/>
          <p:nvPr/>
        </p:nvSpPr>
        <p:spPr>
          <a:xfrm>
            <a:off x="1447801" y="1411615"/>
            <a:ext cx="9296400" cy="4034770"/>
          </a:xfrm>
          <a:prstGeom prst="rect">
            <a:avLst/>
          </a:prstGeom>
          <a:noFill/>
          <a:ln w="9525" cap="sq" cmpd="sng">
            <a:solidFill>
              <a:srgbClr val="3F3F3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0"/>
          <p:cNvSpPr/>
          <p:nvPr/>
        </p:nvSpPr>
        <p:spPr>
          <a:xfrm>
            <a:off x="5135880" y="1267730"/>
            <a:ext cx="1920240" cy="73152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 name="Google Shape;19;p20"/>
          <p:cNvGrpSpPr/>
          <p:nvPr/>
        </p:nvGrpSpPr>
        <p:grpSpPr>
          <a:xfrm>
            <a:off x="5250180" y="1267730"/>
            <a:ext cx="1691640" cy="615934"/>
            <a:chOff x="5250180" y="1267730"/>
            <a:chExt cx="1691640" cy="615934"/>
          </a:xfrm>
        </p:grpSpPr>
        <p:cxnSp>
          <p:nvCxnSpPr>
            <p:cNvPr id="20" name="Google Shape;20;p20"/>
            <p:cNvCxnSpPr/>
            <p:nvPr/>
          </p:nvCxnSpPr>
          <p:spPr>
            <a:xfrm>
              <a:off x="5250180" y="1267730"/>
              <a:ext cx="0" cy="612648"/>
            </a:xfrm>
            <a:prstGeom prst="straightConnector1">
              <a:avLst/>
            </a:prstGeom>
            <a:solidFill>
              <a:srgbClr val="262626"/>
            </a:solidFill>
            <a:ln w="9525" cap="flat" cmpd="sng">
              <a:solidFill>
                <a:srgbClr val="FFFFFF"/>
              </a:solidFill>
              <a:prstDash val="solid"/>
              <a:miter lim="800000"/>
              <a:headEnd type="none" w="sm" len="sm"/>
              <a:tailEnd type="none" w="sm" len="sm"/>
            </a:ln>
          </p:spPr>
        </p:cxnSp>
        <p:cxnSp>
          <p:nvCxnSpPr>
            <p:cNvPr id="21" name="Google Shape;21;p20"/>
            <p:cNvCxnSpPr/>
            <p:nvPr/>
          </p:nvCxnSpPr>
          <p:spPr>
            <a:xfrm>
              <a:off x="6941820" y="1267730"/>
              <a:ext cx="0" cy="612648"/>
            </a:xfrm>
            <a:prstGeom prst="straightConnector1">
              <a:avLst/>
            </a:prstGeom>
            <a:solidFill>
              <a:srgbClr val="262626"/>
            </a:solidFill>
            <a:ln w="9525" cap="flat" cmpd="sng">
              <a:solidFill>
                <a:srgbClr val="FFFFFF"/>
              </a:solidFill>
              <a:prstDash val="solid"/>
              <a:miter lim="800000"/>
              <a:headEnd type="none" w="sm" len="sm"/>
              <a:tailEnd type="none" w="sm" len="sm"/>
            </a:ln>
          </p:spPr>
        </p:cxnSp>
        <p:cxnSp>
          <p:nvCxnSpPr>
            <p:cNvPr id="22" name="Google Shape;22;p20"/>
            <p:cNvCxnSpPr/>
            <p:nvPr/>
          </p:nvCxnSpPr>
          <p:spPr>
            <a:xfrm>
              <a:off x="5250180" y="1883664"/>
              <a:ext cx="1691640" cy="0"/>
            </a:xfrm>
            <a:prstGeom prst="straightConnector1">
              <a:avLst/>
            </a:prstGeom>
            <a:solidFill>
              <a:srgbClr val="262626"/>
            </a:solidFill>
            <a:ln w="9525" cap="flat" cmpd="sng">
              <a:solidFill>
                <a:srgbClr val="FFFFFF"/>
              </a:solidFill>
              <a:prstDash val="solid"/>
              <a:miter lim="800000"/>
              <a:headEnd type="none" w="sm" len="sm"/>
              <a:tailEnd type="none" w="sm" len="sm"/>
            </a:ln>
          </p:spPr>
        </p:cxnSp>
      </p:grpSp>
      <p:sp>
        <p:nvSpPr>
          <p:cNvPr id="23" name="Google Shape;23;p20"/>
          <p:cNvSpPr txBox="1">
            <a:spLocks noGrp="1"/>
          </p:cNvSpPr>
          <p:nvPr>
            <p:ph type="ctrTitle"/>
          </p:nvPr>
        </p:nvSpPr>
        <p:spPr>
          <a:xfrm>
            <a:off x="1629103" y="2244830"/>
            <a:ext cx="8933796" cy="2437232"/>
          </a:xfrm>
          <a:prstGeom prst="rect">
            <a:avLst/>
          </a:prstGeom>
          <a:noFill/>
          <a:ln>
            <a:noFill/>
          </a:ln>
        </p:spPr>
        <p:txBody>
          <a:bodyPr spcFirstLastPara="1" wrap="square" lIns="91425" tIns="45700" rIns="91425" bIns="45700" anchor="ctr" anchorCtr="0">
            <a:normAutofit/>
          </a:bodyPr>
          <a:lstStyle>
            <a:lvl1pPr lvl="0" algn="ctr">
              <a:lnSpc>
                <a:spcPct val="83000"/>
              </a:lnSpc>
              <a:spcBef>
                <a:spcPts val="0"/>
              </a:spcBef>
              <a:spcAft>
                <a:spcPts val="0"/>
              </a:spcAft>
              <a:buClr>
                <a:srgbClr val="262626"/>
              </a:buClr>
              <a:buSzPts val="6800"/>
              <a:buFont typeface="Century Schoolbook"/>
              <a:buNone/>
              <a:defRPr sz="6800" b="0" cap="none">
                <a:solidFill>
                  <a:srgbClr val="262626"/>
                </a:solidFill>
                <a:latin typeface="Century Schoolbook"/>
                <a:ea typeface="Century Schoolbook"/>
                <a:cs typeface="Century Schoolbook"/>
                <a:sym typeface="Century Schoolbook"/>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20"/>
          <p:cNvSpPr txBox="1">
            <a:spLocks noGrp="1"/>
          </p:cNvSpPr>
          <p:nvPr>
            <p:ph type="subTitle" idx="1"/>
          </p:nvPr>
        </p:nvSpPr>
        <p:spPr>
          <a:xfrm>
            <a:off x="1629101" y="4682062"/>
            <a:ext cx="8936846" cy="457201"/>
          </a:xfrm>
          <a:prstGeom prst="rect">
            <a:avLst/>
          </a:prstGeom>
          <a:noFill/>
          <a:ln>
            <a:noFill/>
          </a:ln>
        </p:spPr>
        <p:txBody>
          <a:bodyPr spcFirstLastPara="1" wrap="square" lIns="91425" tIns="45700" rIns="91425" bIns="45700" anchor="t" anchorCtr="0">
            <a:normAutofit/>
          </a:bodyPr>
          <a:lstStyle>
            <a:lvl1pPr lvl="0" algn="ctr">
              <a:lnSpc>
                <a:spcPct val="110000"/>
              </a:lnSpc>
              <a:spcBef>
                <a:spcPts val="0"/>
              </a:spcBef>
              <a:spcAft>
                <a:spcPts val="0"/>
              </a:spcAft>
              <a:buSzPts val="1800"/>
              <a:buNone/>
              <a:defRPr sz="1800">
                <a:solidFill>
                  <a:srgbClr val="0C0C0C"/>
                </a:solidFill>
              </a:defRPr>
            </a:lvl1pPr>
            <a:lvl2pPr lvl="1" algn="ctr">
              <a:lnSpc>
                <a:spcPct val="100000"/>
              </a:lnSpc>
              <a:spcBef>
                <a:spcPts val="500"/>
              </a:spcBef>
              <a:spcAft>
                <a:spcPts val="0"/>
              </a:spcAft>
              <a:buSzPts val="1600"/>
              <a:buNone/>
              <a:defRPr sz="1600"/>
            </a:lvl2pPr>
            <a:lvl3pPr lvl="2" algn="ctr">
              <a:lnSpc>
                <a:spcPct val="100000"/>
              </a:lnSpc>
              <a:spcBef>
                <a:spcPts val="500"/>
              </a:spcBef>
              <a:spcAft>
                <a:spcPts val="0"/>
              </a:spcAft>
              <a:buSzPts val="1600"/>
              <a:buNone/>
              <a:defRPr sz="1600"/>
            </a:lvl3pPr>
            <a:lvl4pPr lvl="3" algn="ctr">
              <a:lnSpc>
                <a:spcPct val="100000"/>
              </a:lnSpc>
              <a:spcBef>
                <a:spcPts val="500"/>
              </a:spcBef>
              <a:spcAft>
                <a:spcPts val="0"/>
              </a:spcAft>
              <a:buSzPts val="1600"/>
              <a:buNone/>
              <a:defRPr sz="1600"/>
            </a:lvl4pPr>
            <a:lvl5pPr lvl="4" algn="ctr">
              <a:lnSpc>
                <a:spcPct val="100000"/>
              </a:lnSpc>
              <a:spcBef>
                <a:spcPts val="500"/>
              </a:spcBef>
              <a:spcAft>
                <a:spcPts val="0"/>
              </a:spcAft>
              <a:buSzPts val="1600"/>
              <a:buNone/>
              <a:defRPr sz="1600"/>
            </a:lvl5pPr>
            <a:lvl6pPr lvl="5" algn="ctr">
              <a:lnSpc>
                <a:spcPct val="100000"/>
              </a:lnSpc>
              <a:spcBef>
                <a:spcPts val="500"/>
              </a:spcBef>
              <a:spcAft>
                <a:spcPts val="0"/>
              </a:spcAft>
              <a:buSzPts val="1600"/>
              <a:buNone/>
              <a:defRPr sz="1600"/>
            </a:lvl6pPr>
            <a:lvl7pPr lvl="6" algn="ctr">
              <a:lnSpc>
                <a:spcPct val="100000"/>
              </a:lnSpc>
              <a:spcBef>
                <a:spcPts val="500"/>
              </a:spcBef>
              <a:spcAft>
                <a:spcPts val="0"/>
              </a:spcAft>
              <a:buSzPts val="1600"/>
              <a:buNone/>
              <a:defRPr sz="1600"/>
            </a:lvl7pPr>
            <a:lvl8pPr lvl="7" algn="ctr">
              <a:lnSpc>
                <a:spcPct val="100000"/>
              </a:lnSpc>
              <a:spcBef>
                <a:spcPts val="500"/>
              </a:spcBef>
              <a:spcAft>
                <a:spcPts val="0"/>
              </a:spcAft>
              <a:buSzPts val="1600"/>
              <a:buNone/>
              <a:defRPr sz="1600"/>
            </a:lvl8pPr>
            <a:lvl9pPr lvl="8" algn="ctr">
              <a:lnSpc>
                <a:spcPct val="100000"/>
              </a:lnSpc>
              <a:spcBef>
                <a:spcPts val="500"/>
              </a:spcBef>
              <a:spcAft>
                <a:spcPts val="0"/>
              </a:spcAft>
              <a:buSzPts val="1600"/>
              <a:buNone/>
              <a:defRPr sz="1600"/>
            </a:lvl9pPr>
          </a:lstStyle>
          <a:p>
            <a:endParaRPr/>
          </a:p>
        </p:txBody>
      </p:sp>
      <p:sp>
        <p:nvSpPr>
          <p:cNvPr id="25" name="Google Shape;25;p20"/>
          <p:cNvSpPr txBox="1">
            <a:spLocks noGrp="1"/>
          </p:cNvSpPr>
          <p:nvPr>
            <p:ph type="dt" idx="10"/>
          </p:nvPr>
        </p:nvSpPr>
        <p:spPr>
          <a:xfrm>
            <a:off x="5318760" y="1341256"/>
            <a:ext cx="1554480" cy="485546"/>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1300">
                <a:solidFill>
                  <a:srgbClr val="FFFFFF"/>
                </a:solidFill>
                <a:latin typeface="Libre Franklin"/>
                <a:ea typeface="Libre Franklin"/>
                <a:cs typeface="Libre Franklin"/>
                <a:sym typeface="Libre Franklin"/>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0"/>
          <p:cNvSpPr txBox="1">
            <a:spLocks noGrp="1"/>
          </p:cNvSpPr>
          <p:nvPr>
            <p:ph type="ftr" idx="11"/>
          </p:nvPr>
        </p:nvSpPr>
        <p:spPr>
          <a:xfrm>
            <a:off x="1629100" y="5177408"/>
            <a:ext cx="5730295" cy="2286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solidFill>
                  <a:srgbClr val="262626"/>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20"/>
          <p:cNvSpPr txBox="1">
            <a:spLocks noGrp="1"/>
          </p:cNvSpPr>
          <p:nvPr>
            <p:ph type="sldNum" idx="12"/>
          </p:nvPr>
        </p:nvSpPr>
        <p:spPr>
          <a:xfrm>
            <a:off x="8606920" y="5177408"/>
            <a:ext cx="1955980" cy="22860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sz="1000" b="0" i="0" u="none" strike="noStrike" cap="none">
                <a:solidFill>
                  <a:srgbClr val="262626"/>
                </a:solidFill>
                <a:latin typeface="Libre Franklin"/>
                <a:ea typeface="Libre Franklin"/>
                <a:cs typeface="Libre Franklin"/>
                <a:sym typeface="Libre Franklin"/>
              </a:defRPr>
            </a:lvl1pPr>
            <a:lvl2pPr marL="0" lvl="1" indent="0" algn="r">
              <a:spcBef>
                <a:spcPts val="0"/>
              </a:spcBef>
              <a:buNone/>
              <a:defRPr sz="1000" b="0" i="0" u="none" strike="noStrike" cap="none">
                <a:solidFill>
                  <a:srgbClr val="262626"/>
                </a:solidFill>
                <a:latin typeface="Libre Franklin"/>
                <a:ea typeface="Libre Franklin"/>
                <a:cs typeface="Libre Franklin"/>
                <a:sym typeface="Libre Franklin"/>
              </a:defRPr>
            </a:lvl2pPr>
            <a:lvl3pPr marL="0" lvl="2" indent="0" algn="r">
              <a:spcBef>
                <a:spcPts val="0"/>
              </a:spcBef>
              <a:buNone/>
              <a:defRPr sz="1000" b="0" i="0" u="none" strike="noStrike" cap="none">
                <a:solidFill>
                  <a:srgbClr val="262626"/>
                </a:solidFill>
                <a:latin typeface="Libre Franklin"/>
                <a:ea typeface="Libre Franklin"/>
                <a:cs typeface="Libre Franklin"/>
                <a:sym typeface="Libre Franklin"/>
              </a:defRPr>
            </a:lvl3pPr>
            <a:lvl4pPr marL="0" lvl="3" indent="0" algn="r">
              <a:spcBef>
                <a:spcPts val="0"/>
              </a:spcBef>
              <a:buNone/>
              <a:defRPr sz="1000" b="0" i="0" u="none" strike="noStrike" cap="none">
                <a:solidFill>
                  <a:srgbClr val="262626"/>
                </a:solidFill>
                <a:latin typeface="Libre Franklin"/>
                <a:ea typeface="Libre Franklin"/>
                <a:cs typeface="Libre Franklin"/>
                <a:sym typeface="Libre Franklin"/>
              </a:defRPr>
            </a:lvl4pPr>
            <a:lvl5pPr marL="0" lvl="4" indent="0" algn="r">
              <a:spcBef>
                <a:spcPts val="0"/>
              </a:spcBef>
              <a:buNone/>
              <a:defRPr sz="1000" b="0" i="0" u="none" strike="noStrike" cap="none">
                <a:solidFill>
                  <a:srgbClr val="262626"/>
                </a:solidFill>
                <a:latin typeface="Libre Franklin"/>
                <a:ea typeface="Libre Franklin"/>
                <a:cs typeface="Libre Franklin"/>
                <a:sym typeface="Libre Franklin"/>
              </a:defRPr>
            </a:lvl5pPr>
            <a:lvl6pPr marL="0" lvl="5" indent="0" algn="r">
              <a:spcBef>
                <a:spcPts val="0"/>
              </a:spcBef>
              <a:buNone/>
              <a:defRPr sz="1000" b="0" i="0" u="none" strike="noStrike" cap="none">
                <a:solidFill>
                  <a:srgbClr val="262626"/>
                </a:solidFill>
                <a:latin typeface="Libre Franklin"/>
                <a:ea typeface="Libre Franklin"/>
                <a:cs typeface="Libre Franklin"/>
                <a:sym typeface="Libre Franklin"/>
              </a:defRPr>
            </a:lvl6pPr>
            <a:lvl7pPr marL="0" lvl="6" indent="0" algn="r">
              <a:spcBef>
                <a:spcPts val="0"/>
              </a:spcBef>
              <a:buNone/>
              <a:defRPr sz="1000" b="0" i="0" u="none" strike="noStrike" cap="none">
                <a:solidFill>
                  <a:srgbClr val="262626"/>
                </a:solidFill>
                <a:latin typeface="Libre Franklin"/>
                <a:ea typeface="Libre Franklin"/>
                <a:cs typeface="Libre Franklin"/>
                <a:sym typeface="Libre Franklin"/>
              </a:defRPr>
            </a:lvl7pPr>
            <a:lvl8pPr marL="0" lvl="7" indent="0" algn="r">
              <a:spcBef>
                <a:spcPts val="0"/>
              </a:spcBef>
              <a:buNone/>
              <a:defRPr sz="1000" b="0" i="0" u="none" strike="noStrike" cap="none">
                <a:solidFill>
                  <a:srgbClr val="262626"/>
                </a:solidFill>
                <a:latin typeface="Libre Franklin"/>
                <a:ea typeface="Libre Franklin"/>
                <a:cs typeface="Libre Franklin"/>
                <a:sym typeface="Libre Franklin"/>
              </a:defRPr>
            </a:lvl8pPr>
            <a:lvl9pPr marL="0" lvl="8" indent="0" algn="r">
              <a:spcBef>
                <a:spcPts val="0"/>
              </a:spcBef>
              <a:buNone/>
              <a:defRPr sz="1000" b="0" i="0" u="none" strike="noStrike" cap="none">
                <a:solidFill>
                  <a:srgbClr val="262626"/>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91"/>
        <p:cNvGrpSpPr/>
        <p:nvPr/>
      </p:nvGrpSpPr>
      <p:grpSpPr>
        <a:xfrm>
          <a:off x="0" y="0"/>
          <a:ext cx="0" cy="0"/>
          <a:chOff x="0" y="0"/>
          <a:chExt cx="0" cy="0"/>
        </a:xfrm>
      </p:grpSpPr>
      <p:sp>
        <p:nvSpPr>
          <p:cNvPr id="92" name="Google Shape;92;p29"/>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3" name="Google Shape;93;p29"/>
          <p:cNvSpPr txBox="1">
            <a:spLocks noGrp="1"/>
          </p:cNvSpPr>
          <p:nvPr>
            <p:ph type="body" idx="1"/>
          </p:nvPr>
        </p:nvSpPr>
        <p:spPr>
          <a:xfrm rot="5400000">
            <a:off x="4171188" y="-1001268"/>
            <a:ext cx="3849624" cy="1005840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900"/>
              </a:spcBef>
              <a:spcAft>
                <a:spcPts val="0"/>
              </a:spcAft>
              <a:buSzPts val="1800"/>
              <a:buChar char="◦"/>
              <a:defRPr/>
            </a:lvl1pPr>
            <a:lvl2pPr marL="914400" lvl="1" indent="-342900" algn="l">
              <a:lnSpc>
                <a:spcPct val="100000"/>
              </a:lnSpc>
              <a:spcBef>
                <a:spcPts val="500"/>
              </a:spcBef>
              <a:spcAft>
                <a:spcPts val="0"/>
              </a:spcAft>
              <a:buSzPts val="1800"/>
              <a:buChar char="◦"/>
              <a:defRPr/>
            </a:lvl2pPr>
            <a:lvl3pPr marL="1371600" lvl="2" indent="-342900" algn="l">
              <a:lnSpc>
                <a:spcPct val="100000"/>
              </a:lnSpc>
              <a:spcBef>
                <a:spcPts val="500"/>
              </a:spcBef>
              <a:spcAft>
                <a:spcPts val="0"/>
              </a:spcAft>
              <a:buSzPts val="1800"/>
              <a:buChar char="◦"/>
              <a:defRPr/>
            </a:lvl3pPr>
            <a:lvl4pPr marL="1828800" lvl="3" indent="-342900" algn="l">
              <a:lnSpc>
                <a:spcPct val="100000"/>
              </a:lnSpc>
              <a:spcBef>
                <a:spcPts val="500"/>
              </a:spcBef>
              <a:spcAft>
                <a:spcPts val="0"/>
              </a:spcAft>
              <a:buSzPts val="1800"/>
              <a:buChar char="◦"/>
              <a:defRPr/>
            </a:lvl4pPr>
            <a:lvl5pPr marL="2286000" lvl="4" indent="-342900" algn="l">
              <a:lnSpc>
                <a:spcPct val="100000"/>
              </a:lnSpc>
              <a:spcBef>
                <a:spcPts val="500"/>
              </a:spcBef>
              <a:spcAft>
                <a:spcPts val="0"/>
              </a:spcAft>
              <a:buSzPts val="1800"/>
              <a:buChar char="◦"/>
              <a:defRPr/>
            </a:lvl5pPr>
            <a:lvl6pPr marL="2743200" lvl="5" indent="-342900" algn="l">
              <a:lnSpc>
                <a:spcPct val="100000"/>
              </a:lnSpc>
              <a:spcBef>
                <a:spcPts val="500"/>
              </a:spcBef>
              <a:spcAft>
                <a:spcPts val="0"/>
              </a:spcAft>
              <a:buSzPts val="1800"/>
              <a:buChar char="◦"/>
              <a:defRPr/>
            </a:lvl6pPr>
            <a:lvl7pPr marL="3200400" lvl="6" indent="-342900" algn="l">
              <a:lnSpc>
                <a:spcPct val="100000"/>
              </a:lnSpc>
              <a:spcBef>
                <a:spcPts val="500"/>
              </a:spcBef>
              <a:spcAft>
                <a:spcPts val="0"/>
              </a:spcAft>
              <a:buSzPts val="1800"/>
              <a:buChar char="◦"/>
              <a:defRPr/>
            </a:lvl7pPr>
            <a:lvl8pPr marL="3657600" lvl="7" indent="-342900" algn="l">
              <a:lnSpc>
                <a:spcPct val="100000"/>
              </a:lnSpc>
              <a:spcBef>
                <a:spcPts val="500"/>
              </a:spcBef>
              <a:spcAft>
                <a:spcPts val="0"/>
              </a:spcAft>
              <a:buSzPts val="1800"/>
              <a:buChar char="◦"/>
              <a:defRPr/>
            </a:lvl8pPr>
            <a:lvl9pPr marL="4114800" lvl="8" indent="-342900" algn="l">
              <a:lnSpc>
                <a:spcPct val="100000"/>
              </a:lnSpc>
              <a:spcBef>
                <a:spcPts val="500"/>
              </a:spcBef>
              <a:spcAft>
                <a:spcPts val="0"/>
              </a:spcAft>
              <a:buSzPts val="1800"/>
              <a:buChar char="◦"/>
              <a:defRPr/>
            </a:lvl9pPr>
          </a:lstStyle>
          <a:p>
            <a:endParaRPr/>
          </a:p>
        </p:txBody>
      </p:sp>
      <p:sp>
        <p:nvSpPr>
          <p:cNvPr id="94" name="Google Shape;94;p29"/>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29"/>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29"/>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7"/>
        <p:cNvGrpSpPr/>
        <p:nvPr/>
      </p:nvGrpSpPr>
      <p:grpSpPr>
        <a:xfrm>
          <a:off x="0" y="0"/>
          <a:ext cx="0" cy="0"/>
          <a:chOff x="0" y="0"/>
          <a:chExt cx="0" cy="0"/>
        </a:xfrm>
      </p:grpSpPr>
      <p:sp>
        <p:nvSpPr>
          <p:cNvPr id="98" name="Google Shape;98;p30"/>
          <p:cNvSpPr txBox="1">
            <a:spLocks noGrp="1"/>
          </p:cNvSpPr>
          <p:nvPr>
            <p:ph type="title"/>
          </p:nvPr>
        </p:nvSpPr>
        <p:spPr>
          <a:xfrm rot="5400000">
            <a:off x="7543800" y="2209800"/>
            <a:ext cx="5257800" cy="23622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 name="Google Shape;99;p30"/>
          <p:cNvSpPr txBox="1">
            <a:spLocks noGrp="1"/>
          </p:cNvSpPr>
          <p:nvPr>
            <p:ph type="body" idx="1"/>
          </p:nvPr>
        </p:nvSpPr>
        <p:spPr>
          <a:xfrm rot="5400000">
            <a:off x="2247900" y="-647700"/>
            <a:ext cx="5257800" cy="807720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900"/>
              </a:spcBef>
              <a:spcAft>
                <a:spcPts val="0"/>
              </a:spcAft>
              <a:buSzPts val="1800"/>
              <a:buChar char="◦"/>
              <a:defRPr/>
            </a:lvl1pPr>
            <a:lvl2pPr marL="914400" lvl="1" indent="-342900" algn="l">
              <a:lnSpc>
                <a:spcPct val="100000"/>
              </a:lnSpc>
              <a:spcBef>
                <a:spcPts val="500"/>
              </a:spcBef>
              <a:spcAft>
                <a:spcPts val="0"/>
              </a:spcAft>
              <a:buSzPts val="1800"/>
              <a:buChar char="◦"/>
              <a:defRPr/>
            </a:lvl2pPr>
            <a:lvl3pPr marL="1371600" lvl="2" indent="-342900" algn="l">
              <a:lnSpc>
                <a:spcPct val="100000"/>
              </a:lnSpc>
              <a:spcBef>
                <a:spcPts val="500"/>
              </a:spcBef>
              <a:spcAft>
                <a:spcPts val="0"/>
              </a:spcAft>
              <a:buSzPts val="1800"/>
              <a:buChar char="◦"/>
              <a:defRPr/>
            </a:lvl3pPr>
            <a:lvl4pPr marL="1828800" lvl="3" indent="-342900" algn="l">
              <a:lnSpc>
                <a:spcPct val="100000"/>
              </a:lnSpc>
              <a:spcBef>
                <a:spcPts val="500"/>
              </a:spcBef>
              <a:spcAft>
                <a:spcPts val="0"/>
              </a:spcAft>
              <a:buSzPts val="1800"/>
              <a:buChar char="◦"/>
              <a:defRPr/>
            </a:lvl4pPr>
            <a:lvl5pPr marL="2286000" lvl="4" indent="-342900" algn="l">
              <a:lnSpc>
                <a:spcPct val="100000"/>
              </a:lnSpc>
              <a:spcBef>
                <a:spcPts val="500"/>
              </a:spcBef>
              <a:spcAft>
                <a:spcPts val="0"/>
              </a:spcAft>
              <a:buSzPts val="1800"/>
              <a:buChar char="◦"/>
              <a:defRPr/>
            </a:lvl5pPr>
            <a:lvl6pPr marL="2743200" lvl="5" indent="-342900" algn="l">
              <a:lnSpc>
                <a:spcPct val="100000"/>
              </a:lnSpc>
              <a:spcBef>
                <a:spcPts val="500"/>
              </a:spcBef>
              <a:spcAft>
                <a:spcPts val="0"/>
              </a:spcAft>
              <a:buSzPts val="1800"/>
              <a:buChar char="◦"/>
              <a:defRPr/>
            </a:lvl6pPr>
            <a:lvl7pPr marL="3200400" lvl="6" indent="-342900" algn="l">
              <a:lnSpc>
                <a:spcPct val="100000"/>
              </a:lnSpc>
              <a:spcBef>
                <a:spcPts val="500"/>
              </a:spcBef>
              <a:spcAft>
                <a:spcPts val="0"/>
              </a:spcAft>
              <a:buSzPts val="1800"/>
              <a:buChar char="◦"/>
              <a:defRPr/>
            </a:lvl7pPr>
            <a:lvl8pPr marL="3657600" lvl="7" indent="-342900" algn="l">
              <a:lnSpc>
                <a:spcPct val="100000"/>
              </a:lnSpc>
              <a:spcBef>
                <a:spcPts val="500"/>
              </a:spcBef>
              <a:spcAft>
                <a:spcPts val="0"/>
              </a:spcAft>
              <a:buSzPts val="1800"/>
              <a:buChar char="◦"/>
              <a:defRPr/>
            </a:lvl8pPr>
            <a:lvl9pPr marL="4114800" lvl="8" indent="-342900" algn="l">
              <a:lnSpc>
                <a:spcPct val="100000"/>
              </a:lnSpc>
              <a:spcBef>
                <a:spcPts val="500"/>
              </a:spcBef>
              <a:spcAft>
                <a:spcPts val="0"/>
              </a:spcAft>
              <a:buSzPts val="1800"/>
              <a:buChar char="◦"/>
              <a:defRPr/>
            </a:lvl9pPr>
          </a:lstStyle>
          <a:p>
            <a:endParaRPr/>
          </a:p>
        </p:txBody>
      </p:sp>
      <p:sp>
        <p:nvSpPr>
          <p:cNvPr id="100" name="Google Shape;100;p30"/>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30"/>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30"/>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230DEAB-6482-054B-B7D6-AF00977AA16E}"/>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85B9D274-E5D9-3B44-8257-FCCEE8FAAC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218686CD-A86E-5D43-AD66-902399B8C1B2}"/>
              </a:ext>
            </a:extLst>
          </p:cNvPr>
          <p:cNvSpPr>
            <a:spLocks noGrp="1"/>
          </p:cNvSpPr>
          <p:nvPr>
            <p:ph type="dt" sz="half" idx="10"/>
          </p:nvPr>
        </p:nvSpPr>
        <p:spPr/>
        <p:txBody>
          <a:bodyPr/>
          <a:lstStyle/>
          <a:p>
            <a:fld id="{0345F60C-862E-424E-8CE4-6486FA8EA320}" type="datetimeFigureOut">
              <a:rPr kumimoji="1" lang="ja-JP" altLang="en-US" smtClean="0"/>
              <a:t>2021/1/27</a:t>
            </a:fld>
            <a:endParaRPr kumimoji="1" lang="ja-JP" altLang="en-US"/>
          </a:p>
        </p:txBody>
      </p:sp>
      <p:sp>
        <p:nvSpPr>
          <p:cNvPr id="5" name="フッター プレースホルダー 4">
            <a:extLst>
              <a:ext uri="{FF2B5EF4-FFF2-40B4-BE49-F238E27FC236}">
                <a16:creationId xmlns:a16="http://schemas.microsoft.com/office/drawing/2014/main" id="{16851F9F-E488-8846-AA7A-28CD777039A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43E2D14-65ED-C040-B314-44DA79EE7B83}"/>
              </a:ext>
            </a:extLst>
          </p:cNvPr>
          <p:cNvSpPr>
            <a:spLocks noGrp="1"/>
          </p:cNvSpPr>
          <p:nvPr>
            <p:ph type="sldNum" sz="quarter" idx="12"/>
          </p:nvPr>
        </p:nvSpPr>
        <p:spPr/>
        <p:txBody>
          <a:bodyPr/>
          <a:lstStyle/>
          <a:p>
            <a:fld id="{F204424C-FDF4-2B49-A62E-5951871DA741}" type="slidenum">
              <a:rPr kumimoji="1" lang="ja-JP" altLang="en-US" smtClean="0"/>
              <a:t>‹#›</a:t>
            </a:fld>
            <a:endParaRPr kumimoji="1" lang="ja-JP" altLang="en-US"/>
          </a:p>
        </p:txBody>
      </p:sp>
    </p:spTree>
    <p:extLst>
      <p:ext uri="{BB962C8B-B14F-4D97-AF65-F5344CB8AC3E}">
        <p14:creationId xmlns:p14="http://schemas.microsoft.com/office/powerpoint/2010/main" val="10665134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3A084F6-A397-3642-8F8D-95A13E503E48}"/>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48C95C9-D38D-B24D-B60E-7258121111C9}"/>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21B5BCA-3715-C848-8522-C504BBE96A12}"/>
              </a:ext>
            </a:extLst>
          </p:cNvPr>
          <p:cNvSpPr>
            <a:spLocks noGrp="1"/>
          </p:cNvSpPr>
          <p:nvPr>
            <p:ph type="dt" sz="half" idx="10"/>
          </p:nvPr>
        </p:nvSpPr>
        <p:spPr/>
        <p:txBody>
          <a:bodyPr/>
          <a:lstStyle/>
          <a:p>
            <a:fld id="{0345F60C-862E-424E-8CE4-6486FA8EA320}" type="datetimeFigureOut">
              <a:rPr kumimoji="1" lang="ja-JP" altLang="en-US" smtClean="0"/>
              <a:t>2021/1/27</a:t>
            </a:fld>
            <a:endParaRPr kumimoji="1" lang="ja-JP" altLang="en-US"/>
          </a:p>
        </p:txBody>
      </p:sp>
      <p:sp>
        <p:nvSpPr>
          <p:cNvPr id="5" name="フッター プレースホルダー 4">
            <a:extLst>
              <a:ext uri="{FF2B5EF4-FFF2-40B4-BE49-F238E27FC236}">
                <a16:creationId xmlns:a16="http://schemas.microsoft.com/office/drawing/2014/main" id="{C4831943-68D1-8F48-8A20-238121911D0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DB17EE4-DBEE-864E-9931-EC07AB208E32}"/>
              </a:ext>
            </a:extLst>
          </p:cNvPr>
          <p:cNvSpPr>
            <a:spLocks noGrp="1"/>
          </p:cNvSpPr>
          <p:nvPr>
            <p:ph type="sldNum" sz="quarter" idx="12"/>
          </p:nvPr>
        </p:nvSpPr>
        <p:spPr/>
        <p:txBody>
          <a:bodyPr/>
          <a:lstStyle/>
          <a:p>
            <a:fld id="{F204424C-FDF4-2B49-A62E-5951871DA741}" type="slidenum">
              <a:rPr kumimoji="1" lang="ja-JP" altLang="en-US" smtClean="0"/>
              <a:t>‹#›</a:t>
            </a:fld>
            <a:endParaRPr kumimoji="1" lang="ja-JP" altLang="en-US"/>
          </a:p>
        </p:txBody>
      </p:sp>
    </p:spTree>
    <p:extLst>
      <p:ext uri="{BB962C8B-B14F-4D97-AF65-F5344CB8AC3E}">
        <p14:creationId xmlns:p14="http://schemas.microsoft.com/office/powerpoint/2010/main" val="18818213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C76E12B-7558-1F41-86CD-E35A63FBD3A5}"/>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13FDB2B6-1F9F-FD4A-84CD-19F0D59616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1F2049FD-7D7A-7F42-BDCC-3011AA187B9B}"/>
              </a:ext>
            </a:extLst>
          </p:cNvPr>
          <p:cNvSpPr>
            <a:spLocks noGrp="1"/>
          </p:cNvSpPr>
          <p:nvPr>
            <p:ph type="dt" sz="half" idx="10"/>
          </p:nvPr>
        </p:nvSpPr>
        <p:spPr/>
        <p:txBody>
          <a:bodyPr/>
          <a:lstStyle/>
          <a:p>
            <a:fld id="{0345F60C-862E-424E-8CE4-6486FA8EA320}" type="datetimeFigureOut">
              <a:rPr kumimoji="1" lang="ja-JP" altLang="en-US" smtClean="0"/>
              <a:t>2021/1/27</a:t>
            </a:fld>
            <a:endParaRPr kumimoji="1" lang="ja-JP" altLang="en-US"/>
          </a:p>
        </p:txBody>
      </p:sp>
      <p:sp>
        <p:nvSpPr>
          <p:cNvPr id="5" name="フッター プレースホルダー 4">
            <a:extLst>
              <a:ext uri="{FF2B5EF4-FFF2-40B4-BE49-F238E27FC236}">
                <a16:creationId xmlns:a16="http://schemas.microsoft.com/office/drawing/2014/main" id="{736860F5-0309-D24B-9808-BB2D4B59AC6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792A0D3-CC08-D742-8C4D-796C96FA95CD}"/>
              </a:ext>
            </a:extLst>
          </p:cNvPr>
          <p:cNvSpPr>
            <a:spLocks noGrp="1"/>
          </p:cNvSpPr>
          <p:nvPr>
            <p:ph type="sldNum" sz="quarter" idx="12"/>
          </p:nvPr>
        </p:nvSpPr>
        <p:spPr/>
        <p:txBody>
          <a:bodyPr/>
          <a:lstStyle/>
          <a:p>
            <a:fld id="{F204424C-FDF4-2B49-A62E-5951871DA741}" type="slidenum">
              <a:rPr kumimoji="1" lang="ja-JP" altLang="en-US" smtClean="0"/>
              <a:t>‹#›</a:t>
            </a:fld>
            <a:endParaRPr kumimoji="1" lang="ja-JP" altLang="en-US"/>
          </a:p>
        </p:txBody>
      </p:sp>
    </p:spTree>
    <p:extLst>
      <p:ext uri="{BB962C8B-B14F-4D97-AF65-F5344CB8AC3E}">
        <p14:creationId xmlns:p14="http://schemas.microsoft.com/office/powerpoint/2010/main" val="25288128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BE9832E-30A0-7B46-BE9A-6139A258F33A}"/>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2459DA1-D315-CB4C-95A6-33FDD5C746F5}"/>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F0A26EF0-5286-524D-8EF3-ACAE6BBE23E5}"/>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0FE31774-EA5B-BF41-A8AD-017D0FA59E2E}"/>
              </a:ext>
            </a:extLst>
          </p:cNvPr>
          <p:cNvSpPr>
            <a:spLocks noGrp="1"/>
          </p:cNvSpPr>
          <p:nvPr>
            <p:ph type="dt" sz="half" idx="10"/>
          </p:nvPr>
        </p:nvSpPr>
        <p:spPr/>
        <p:txBody>
          <a:bodyPr/>
          <a:lstStyle/>
          <a:p>
            <a:fld id="{0345F60C-862E-424E-8CE4-6486FA8EA320}" type="datetimeFigureOut">
              <a:rPr kumimoji="1" lang="ja-JP" altLang="en-US" smtClean="0"/>
              <a:t>2021/1/27</a:t>
            </a:fld>
            <a:endParaRPr kumimoji="1" lang="ja-JP" altLang="en-US"/>
          </a:p>
        </p:txBody>
      </p:sp>
      <p:sp>
        <p:nvSpPr>
          <p:cNvPr id="6" name="フッター プレースホルダー 5">
            <a:extLst>
              <a:ext uri="{FF2B5EF4-FFF2-40B4-BE49-F238E27FC236}">
                <a16:creationId xmlns:a16="http://schemas.microsoft.com/office/drawing/2014/main" id="{4963464F-1871-D74F-AFEE-C147D02A9386}"/>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A4D89A2-CFE8-AD4D-8015-23CD04C0059E}"/>
              </a:ext>
            </a:extLst>
          </p:cNvPr>
          <p:cNvSpPr>
            <a:spLocks noGrp="1"/>
          </p:cNvSpPr>
          <p:nvPr>
            <p:ph type="sldNum" sz="quarter" idx="12"/>
          </p:nvPr>
        </p:nvSpPr>
        <p:spPr/>
        <p:txBody>
          <a:bodyPr/>
          <a:lstStyle/>
          <a:p>
            <a:fld id="{F204424C-FDF4-2B49-A62E-5951871DA741}" type="slidenum">
              <a:rPr kumimoji="1" lang="ja-JP" altLang="en-US" smtClean="0"/>
              <a:t>‹#›</a:t>
            </a:fld>
            <a:endParaRPr kumimoji="1" lang="ja-JP" altLang="en-US"/>
          </a:p>
        </p:txBody>
      </p:sp>
    </p:spTree>
    <p:extLst>
      <p:ext uri="{BB962C8B-B14F-4D97-AF65-F5344CB8AC3E}">
        <p14:creationId xmlns:p14="http://schemas.microsoft.com/office/powerpoint/2010/main" val="40424253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FBFA210-C6B4-A946-9079-C615EA085E02}"/>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CB9CB63-27F5-5147-92F2-2A34438D31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FEBA8392-1D17-B446-AA6D-2C9EB282DC8F}"/>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95A2F3F6-EA99-DA46-8604-A3F48C2EE6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CB5A3AD9-CD5A-1A47-B43C-29F498B6E7A8}"/>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E59A2DFF-A633-FD45-81C4-5529F833F957}"/>
              </a:ext>
            </a:extLst>
          </p:cNvPr>
          <p:cNvSpPr>
            <a:spLocks noGrp="1"/>
          </p:cNvSpPr>
          <p:nvPr>
            <p:ph type="dt" sz="half" idx="10"/>
          </p:nvPr>
        </p:nvSpPr>
        <p:spPr/>
        <p:txBody>
          <a:bodyPr/>
          <a:lstStyle/>
          <a:p>
            <a:fld id="{0345F60C-862E-424E-8CE4-6486FA8EA320}" type="datetimeFigureOut">
              <a:rPr kumimoji="1" lang="ja-JP" altLang="en-US" smtClean="0"/>
              <a:t>2021/1/27</a:t>
            </a:fld>
            <a:endParaRPr kumimoji="1" lang="ja-JP" altLang="en-US"/>
          </a:p>
        </p:txBody>
      </p:sp>
      <p:sp>
        <p:nvSpPr>
          <p:cNvPr id="8" name="フッター プレースホルダー 7">
            <a:extLst>
              <a:ext uri="{FF2B5EF4-FFF2-40B4-BE49-F238E27FC236}">
                <a16:creationId xmlns:a16="http://schemas.microsoft.com/office/drawing/2014/main" id="{E895086F-4228-6D43-AFB2-91C8AB071C3F}"/>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9D7DAE81-9D9E-404B-B0FB-63852C73AB22}"/>
              </a:ext>
            </a:extLst>
          </p:cNvPr>
          <p:cNvSpPr>
            <a:spLocks noGrp="1"/>
          </p:cNvSpPr>
          <p:nvPr>
            <p:ph type="sldNum" sz="quarter" idx="12"/>
          </p:nvPr>
        </p:nvSpPr>
        <p:spPr/>
        <p:txBody>
          <a:bodyPr/>
          <a:lstStyle/>
          <a:p>
            <a:fld id="{F204424C-FDF4-2B49-A62E-5951871DA741}" type="slidenum">
              <a:rPr kumimoji="1" lang="ja-JP" altLang="en-US" smtClean="0"/>
              <a:t>‹#›</a:t>
            </a:fld>
            <a:endParaRPr kumimoji="1" lang="ja-JP" altLang="en-US"/>
          </a:p>
        </p:txBody>
      </p:sp>
    </p:spTree>
    <p:extLst>
      <p:ext uri="{BB962C8B-B14F-4D97-AF65-F5344CB8AC3E}">
        <p14:creationId xmlns:p14="http://schemas.microsoft.com/office/powerpoint/2010/main" val="41927768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ED47053-9773-A44D-8F62-457A28038C28}"/>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94446664-53FF-2E4C-BA1A-7322BD8754A2}"/>
              </a:ext>
            </a:extLst>
          </p:cNvPr>
          <p:cNvSpPr>
            <a:spLocks noGrp="1"/>
          </p:cNvSpPr>
          <p:nvPr>
            <p:ph type="dt" sz="half" idx="10"/>
          </p:nvPr>
        </p:nvSpPr>
        <p:spPr/>
        <p:txBody>
          <a:bodyPr/>
          <a:lstStyle/>
          <a:p>
            <a:fld id="{0345F60C-862E-424E-8CE4-6486FA8EA320}" type="datetimeFigureOut">
              <a:rPr kumimoji="1" lang="ja-JP" altLang="en-US" smtClean="0"/>
              <a:t>2021/1/27</a:t>
            </a:fld>
            <a:endParaRPr kumimoji="1" lang="ja-JP" altLang="en-US"/>
          </a:p>
        </p:txBody>
      </p:sp>
      <p:sp>
        <p:nvSpPr>
          <p:cNvPr id="4" name="フッター プレースホルダー 3">
            <a:extLst>
              <a:ext uri="{FF2B5EF4-FFF2-40B4-BE49-F238E27FC236}">
                <a16:creationId xmlns:a16="http://schemas.microsoft.com/office/drawing/2014/main" id="{A19071EE-AF1D-3347-BE20-76EC95A6B40C}"/>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6EA9641D-B42B-0C40-ACD0-4424139630DC}"/>
              </a:ext>
            </a:extLst>
          </p:cNvPr>
          <p:cNvSpPr>
            <a:spLocks noGrp="1"/>
          </p:cNvSpPr>
          <p:nvPr>
            <p:ph type="sldNum" sz="quarter" idx="12"/>
          </p:nvPr>
        </p:nvSpPr>
        <p:spPr/>
        <p:txBody>
          <a:bodyPr/>
          <a:lstStyle/>
          <a:p>
            <a:fld id="{F204424C-FDF4-2B49-A62E-5951871DA741}" type="slidenum">
              <a:rPr kumimoji="1" lang="ja-JP" altLang="en-US" smtClean="0"/>
              <a:t>‹#›</a:t>
            </a:fld>
            <a:endParaRPr kumimoji="1" lang="ja-JP" altLang="en-US"/>
          </a:p>
        </p:txBody>
      </p:sp>
    </p:spTree>
    <p:extLst>
      <p:ext uri="{BB962C8B-B14F-4D97-AF65-F5344CB8AC3E}">
        <p14:creationId xmlns:p14="http://schemas.microsoft.com/office/powerpoint/2010/main" val="15588393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6C1C2348-5693-4D46-B0AB-3241E8D12257}"/>
              </a:ext>
            </a:extLst>
          </p:cNvPr>
          <p:cNvSpPr>
            <a:spLocks noGrp="1"/>
          </p:cNvSpPr>
          <p:nvPr>
            <p:ph type="dt" sz="half" idx="10"/>
          </p:nvPr>
        </p:nvSpPr>
        <p:spPr/>
        <p:txBody>
          <a:bodyPr/>
          <a:lstStyle/>
          <a:p>
            <a:fld id="{0345F60C-862E-424E-8CE4-6486FA8EA320}" type="datetimeFigureOut">
              <a:rPr kumimoji="1" lang="ja-JP" altLang="en-US" smtClean="0"/>
              <a:t>2021/1/27</a:t>
            </a:fld>
            <a:endParaRPr kumimoji="1" lang="ja-JP" altLang="en-US"/>
          </a:p>
        </p:txBody>
      </p:sp>
      <p:sp>
        <p:nvSpPr>
          <p:cNvPr id="3" name="フッター プレースホルダー 2">
            <a:extLst>
              <a:ext uri="{FF2B5EF4-FFF2-40B4-BE49-F238E27FC236}">
                <a16:creationId xmlns:a16="http://schemas.microsoft.com/office/drawing/2014/main" id="{177F4EC6-E267-B44D-B6D2-98FB4EFF0282}"/>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7EC141E9-3EA1-E647-B112-31D0E5B19A84}"/>
              </a:ext>
            </a:extLst>
          </p:cNvPr>
          <p:cNvSpPr>
            <a:spLocks noGrp="1"/>
          </p:cNvSpPr>
          <p:nvPr>
            <p:ph type="sldNum" sz="quarter" idx="12"/>
          </p:nvPr>
        </p:nvSpPr>
        <p:spPr/>
        <p:txBody>
          <a:bodyPr/>
          <a:lstStyle/>
          <a:p>
            <a:fld id="{F204424C-FDF4-2B49-A62E-5951871DA741}" type="slidenum">
              <a:rPr kumimoji="1" lang="ja-JP" altLang="en-US" smtClean="0"/>
              <a:t>‹#›</a:t>
            </a:fld>
            <a:endParaRPr kumimoji="1" lang="ja-JP" altLang="en-US"/>
          </a:p>
        </p:txBody>
      </p:sp>
    </p:spTree>
    <p:extLst>
      <p:ext uri="{BB962C8B-B14F-4D97-AF65-F5344CB8AC3E}">
        <p14:creationId xmlns:p14="http://schemas.microsoft.com/office/powerpoint/2010/main" val="14593546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A057FF2-0259-7540-8E43-FAAC9493AC47}"/>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066BFA5-B8B3-1640-9293-8E4BD94A98D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65A30713-3F24-6C47-B5BE-9C31F06104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ED33EF79-3507-DC44-A3DF-37AEA765D15A}"/>
              </a:ext>
            </a:extLst>
          </p:cNvPr>
          <p:cNvSpPr>
            <a:spLocks noGrp="1"/>
          </p:cNvSpPr>
          <p:nvPr>
            <p:ph type="dt" sz="half" idx="10"/>
          </p:nvPr>
        </p:nvSpPr>
        <p:spPr/>
        <p:txBody>
          <a:bodyPr/>
          <a:lstStyle/>
          <a:p>
            <a:fld id="{0345F60C-862E-424E-8CE4-6486FA8EA320}" type="datetimeFigureOut">
              <a:rPr kumimoji="1" lang="ja-JP" altLang="en-US" smtClean="0"/>
              <a:t>2021/1/27</a:t>
            </a:fld>
            <a:endParaRPr kumimoji="1" lang="ja-JP" altLang="en-US"/>
          </a:p>
        </p:txBody>
      </p:sp>
      <p:sp>
        <p:nvSpPr>
          <p:cNvPr id="6" name="フッター プレースホルダー 5">
            <a:extLst>
              <a:ext uri="{FF2B5EF4-FFF2-40B4-BE49-F238E27FC236}">
                <a16:creationId xmlns:a16="http://schemas.microsoft.com/office/drawing/2014/main" id="{ECAD0E69-D1B6-4843-82AD-A8AE1A131769}"/>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63AAA08-8200-A545-B510-767478B9B0CD}"/>
              </a:ext>
            </a:extLst>
          </p:cNvPr>
          <p:cNvSpPr>
            <a:spLocks noGrp="1"/>
          </p:cNvSpPr>
          <p:nvPr>
            <p:ph type="sldNum" sz="quarter" idx="12"/>
          </p:nvPr>
        </p:nvSpPr>
        <p:spPr/>
        <p:txBody>
          <a:bodyPr/>
          <a:lstStyle/>
          <a:p>
            <a:fld id="{F204424C-FDF4-2B49-A62E-5951871DA741}" type="slidenum">
              <a:rPr kumimoji="1" lang="ja-JP" altLang="en-US" smtClean="0"/>
              <a:t>‹#›</a:t>
            </a:fld>
            <a:endParaRPr kumimoji="1" lang="ja-JP" altLang="en-US"/>
          </a:p>
        </p:txBody>
      </p:sp>
    </p:spTree>
    <p:extLst>
      <p:ext uri="{BB962C8B-B14F-4D97-AF65-F5344CB8AC3E}">
        <p14:creationId xmlns:p14="http://schemas.microsoft.com/office/powerpoint/2010/main" val="3965129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8"/>
        <p:cNvGrpSpPr/>
        <p:nvPr/>
      </p:nvGrpSpPr>
      <p:grpSpPr>
        <a:xfrm>
          <a:off x="0" y="0"/>
          <a:ext cx="0" cy="0"/>
          <a:chOff x="0" y="0"/>
          <a:chExt cx="0" cy="0"/>
        </a:xfrm>
      </p:grpSpPr>
      <p:sp>
        <p:nvSpPr>
          <p:cNvPr id="29" name="Google Shape;29;p21"/>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21"/>
          <p:cNvSpPr txBox="1">
            <a:spLocks noGrp="1"/>
          </p:cNvSpPr>
          <p:nvPr>
            <p:ph type="body" idx="1"/>
          </p:nvPr>
        </p:nvSpPr>
        <p:spPr>
          <a:xfrm>
            <a:off x="1066800" y="2103120"/>
            <a:ext cx="10058400" cy="3849624"/>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900"/>
              </a:spcBef>
              <a:spcAft>
                <a:spcPts val="0"/>
              </a:spcAft>
              <a:buSzPts val="1800"/>
              <a:buChar char="◦"/>
              <a:defRPr/>
            </a:lvl1pPr>
            <a:lvl2pPr marL="914400" lvl="1" indent="-342900" algn="l">
              <a:lnSpc>
                <a:spcPct val="100000"/>
              </a:lnSpc>
              <a:spcBef>
                <a:spcPts val="500"/>
              </a:spcBef>
              <a:spcAft>
                <a:spcPts val="0"/>
              </a:spcAft>
              <a:buSzPts val="1800"/>
              <a:buChar char="◦"/>
              <a:defRPr/>
            </a:lvl2pPr>
            <a:lvl3pPr marL="1371600" lvl="2" indent="-342900" algn="l">
              <a:lnSpc>
                <a:spcPct val="100000"/>
              </a:lnSpc>
              <a:spcBef>
                <a:spcPts val="500"/>
              </a:spcBef>
              <a:spcAft>
                <a:spcPts val="0"/>
              </a:spcAft>
              <a:buSzPts val="1800"/>
              <a:buChar char="◦"/>
              <a:defRPr/>
            </a:lvl3pPr>
            <a:lvl4pPr marL="1828800" lvl="3" indent="-342900" algn="l">
              <a:lnSpc>
                <a:spcPct val="100000"/>
              </a:lnSpc>
              <a:spcBef>
                <a:spcPts val="500"/>
              </a:spcBef>
              <a:spcAft>
                <a:spcPts val="0"/>
              </a:spcAft>
              <a:buSzPts val="1800"/>
              <a:buChar char="◦"/>
              <a:defRPr/>
            </a:lvl4pPr>
            <a:lvl5pPr marL="2286000" lvl="4" indent="-342900" algn="l">
              <a:lnSpc>
                <a:spcPct val="100000"/>
              </a:lnSpc>
              <a:spcBef>
                <a:spcPts val="500"/>
              </a:spcBef>
              <a:spcAft>
                <a:spcPts val="0"/>
              </a:spcAft>
              <a:buSzPts val="1800"/>
              <a:buChar char="◦"/>
              <a:defRPr/>
            </a:lvl5pPr>
            <a:lvl6pPr marL="2743200" lvl="5" indent="-342900" algn="l">
              <a:lnSpc>
                <a:spcPct val="100000"/>
              </a:lnSpc>
              <a:spcBef>
                <a:spcPts val="500"/>
              </a:spcBef>
              <a:spcAft>
                <a:spcPts val="0"/>
              </a:spcAft>
              <a:buSzPts val="1800"/>
              <a:buChar char="◦"/>
              <a:defRPr/>
            </a:lvl6pPr>
            <a:lvl7pPr marL="3200400" lvl="6" indent="-342900" algn="l">
              <a:lnSpc>
                <a:spcPct val="100000"/>
              </a:lnSpc>
              <a:spcBef>
                <a:spcPts val="500"/>
              </a:spcBef>
              <a:spcAft>
                <a:spcPts val="0"/>
              </a:spcAft>
              <a:buSzPts val="1800"/>
              <a:buChar char="◦"/>
              <a:defRPr/>
            </a:lvl7pPr>
            <a:lvl8pPr marL="3657600" lvl="7" indent="-342900" algn="l">
              <a:lnSpc>
                <a:spcPct val="100000"/>
              </a:lnSpc>
              <a:spcBef>
                <a:spcPts val="500"/>
              </a:spcBef>
              <a:spcAft>
                <a:spcPts val="0"/>
              </a:spcAft>
              <a:buSzPts val="1800"/>
              <a:buChar char="◦"/>
              <a:defRPr/>
            </a:lvl8pPr>
            <a:lvl9pPr marL="4114800" lvl="8" indent="-342900" algn="l">
              <a:lnSpc>
                <a:spcPct val="100000"/>
              </a:lnSpc>
              <a:spcBef>
                <a:spcPts val="500"/>
              </a:spcBef>
              <a:spcAft>
                <a:spcPts val="0"/>
              </a:spcAft>
              <a:buSzPts val="1800"/>
              <a:buChar char="◦"/>
              <a:defRPr/>
            </a:lvl9pPr>
          </a:lstStyle>
          <a:p>
            <a:endParaRPr/>
          </a:p>
        </p:txBody>
      </p:sp>
      <p:sp>
        <p:nvSpPr>
          <p:cNvPr id="31" name="Google Shape;31;p21"/>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1"/>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21"/>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A6DEDAA-5AC2-7C47-A43E-BFEF76378308}"/>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D2D5A015-B943-204C-8BBC-D49D1602E3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A2EFC8E7-B646-4C42-B1A5-C4C16EC9B1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5F999EFD-042B-5147-916B-9A4910514DFB}"/>
              </a:ext>
            </a:extLst>
          </p:cNvPr>
          <p:cNvSpPr>
            <a:spLocks noGrp="1"/>
          </p:cNvSpPr>
          <p:nvPr>
            <p:ph type="dt" sz="half" idx="10"/>
          </p:nvPr>
        </p:nvSpPr>
        <p:spPr/>
        <p:txBody>
          <a:bodyPr/>
          <a:lstStyle/>
          <a:p>
            <a:fld id="{0345F60C-862E-424E-8CE4-6486FA8EA320}" type="datetimeFigureOut">
              <a:rPr kumimoji="1" lang="ja-JP" altLang="en-US" smtClean="0"/>
              <a:t>2021/1/27</a:t>
            </a:fld>
            <a:endParaRPr kumimoji="1" lang="ja-JP" altLang="en-US"/>
          </a:p>
        </p:txBody>
      </p:sp>
      <p:sp>
        <p:nvSpPr>
          <p:cNvPr id="6" name="フッター プレースホルダー 5">
            <a:extLst>
              <a:ext uri="{FF2B5EF4-FFF2-40B4-BE49-F238E27FC236}">
                <a16:creationId xmlns:a16="http://schemas.microsoft.com/office/drawing/2014/main" id="{A802A0B9-22C0-9A4F-9928-88C0F23CE2AA}"/>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DA1DE378-17B3-B745-B3D9-82AA44315988}"/>
              </a:ext>
            </a:extLst>
          </p:cNvPr>
          <p:cNvSpPr>
            <a:spLocks noGrp="1"/>
          </p:cNvSpPr>
          <p:nvPr>
            <p:ph type="sldNum" sz="quarter" idx="12"/>
          </p:nvPr>
        </p:nvSpPr>
        <p:spPr/>
        <p:txBody>
          <a:bodyPr/>
          <a:lstStyle/>
          <a:p>
            <a:fld id="{F204424C-FDF4-2B49-A62E-5951871DA741}" type="slidenum">
              <a:rPr kumimoji="1" lang="ja-JP" altLang="en-US" smtClean="0"/>
              <a:t>‹#›</a:t>
            </a:fld>
            <a:endParaRPr kumimoji="1" lang="ja-JP" altLang="en-US"/>
          </a:p>
        </p:txBody>
      </p:sp>
    </p:spTree>
    <p:extLst>
      <p:ext uri="{BB962C8B-B14F-4D97-AF65-F5344CB8AC3E}">
        <p14:creationId xmlns:p14="http://schemas.microsoft.com/office/powerpoint/2010/main" val="23407723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93AB392-C519-DD46-9B99-E2E94F778B93}"/>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C1D6198A-0FE8-F64C-8C33-32A9B7E8602B}"/>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9AD9240-5001-4E4A-B2CE-A3BCB59B8C47}"/>
              </a:ext>
            </a:extLst>
          </p:cNvPr>
          <p:cNvSpPr>
            <a:spLocks noGrp="1"/>
          </p:cNvSpPr>
          <p:nvPr>
            <p:ph type="dt" sz="half" idx="10"/>
          </p:nvPr>
        </p:nvSpPr>
        <p:spPr/>
        <p:txBody>
          <a:bodyPr/>
          <a:lstStyle/>
          <a:p>
            <a:fld id="{0345F60C-862E-424E-8CE4-6486FA8EA320}" type="datetimeFigureOut">
              <a:rPr kumimoji="1" lang="ja-JP" altLang="en-US" smtClean="0"/>
              <a:t>2021/1/27</a:t>
            </a:fld>
            <a:endParaRPr kumimoji="1" lang="ja-JP" altLang="en-US"/>
          </a:p>
        </p:txBody>
      </p:sp>
      <p:sp>
        <p:nvSpPr>
          <p:cNvPr id="5" name="フッター プレースホルダー 4">
            <a:extLst>
              <a:ext uri="{FF2B5EF4-FFF2-40B4-BE49-F238E27FC236}">
                <a16:creationId xmlns:a16="http://schemas.microsoft.com/office/drawing/2014/main" id="{C880D8D9-7717-2645-96D0-0E6B47957E3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531BA2A-43B9-DB41-8366-1DBBBDCBE86B}"/>
              </a:ext>
            </a:extLst>
          </p:cNvPr>
          <p:cNvSpPr>
            <a:spLocks noGrp="1"/>
          </p:cNvSpPr>
          <p:nvPr>
            <p:ph type="sldNum" sz="quarter" idx="12"/>
          </p:nvPr>
        </p:nvSpPr>
        <p:spPr/>
        <p:txBody>
          <a:bodyPr/>
          <a:lstStyle/>
          <a:p>
            <a:fld id="{F204424C-FDF4-2B49-A62E-5951871DA741}" type="slidenum">
              <a:rPr kumimoji="1" lang="ja-JP" altLang="en-US" smtClean="0"/>
              <a:t>‹#›</a:t>
            </a:fld>
            <a:endParaRPr kumimoji="1" lang="ja-JP" altLang="en-US"/>
          </a:p>
        </p:txBody>
      </p:sp>
    </p:spTree>
    <p:extLst>
      <p:ext uri="{BB962C8B-B14F-4D97-AF65-F5344CB8AC3E}">
        <p14:creationId xmlns:p14="http://schemas.microsoft.com/office/powerpoint/2010/main" val="15292037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C762F72C-3BF6-1A47-BE18-7F7CA9C60286}"/>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DB943D89-8BA4-3948-BCF2-F22FA78B89A8}"/>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A367CB0-36F9-974B-97EE-CB3CB6A5307B}"/>
              </a:ext>
            </a:extLst>
          </p:cNvPr>
          <p:cNvSpPr>
            <a:spLocks noGrp="1"/>
          </p:cNvSpPr>
          <p:nvPr>
            <p:ph type="dt" sz="half" idx="10"/>
          </p:nvPr>
        </p:nvSpPr>
        <p:spPr/>
        <p:txBody>
          <a:bodyPr/>
          <a:lstStyle/>
          <a:p>
            <a:fld id="{0345F60C-862E-424E-8CE4-6486FA8EA320}" type="datetimeFigureOut">
              <a:rPr kumimoji="1" lang="ja-JP" altLang="en-US" smtClean="0"/>
              <a:t>2021/1/27</a:t>
            </a:fld>
            <a:endParaRPr kumimoji="1" lang="ja-JP" altLang="en-US"/>
          </a:p>
        </p:txBody>
      </p:sp>
      <p:sp>
        <p:nvSpPr>
          <p:cNvPr id="5" name="フッター プレースホルダー 4">
            <a:extLst>
              <a:ext uri="{FF2B5EF4-FFF2-40B4-BE49-F238E27FC236}">
                <a16:creationId xmlns:a16="http://schemas.microsoft.com/office/drawing/2014/main" id="{FB4BCF95-D652-0E4B-998F-C22C35D501E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365701E-47A8-6342-B4B8-FE62C6F5DD42}"/>
              </a:ext>
            </a:extLst>
          </p:cNvPr>
          <p:cNvSpPr>
            <a:spLocks noGrp="1"/>
          </p:cNvSpPr>
          <p:nvPr>
            <p:ph type="sldNum" sz="quarter" idx="12"/>
          </p:nvPr>
        </p:nvSpPr>
        <p:spPr/>
        <p:txBody>
          <a:bodyPr/>
          <a:lstStyle/>
          <a:p>
            <a:fld id="{F204424C-FDF4-2B49-A62E-5951871DA741}" type="slidenum">
              <a:rPr kumimoji="1" lang="ja-JP" altLang="en-US" smtClean="0"/>
              <a:t>‹#›</a:t>
            </a:fld>
            <a:endParaRPr kumimoji="1" lang="ja-JP" altLang="en-US"/>
          </a:p>
        </p:txBody>
      </p:sp>
    </p:spTree>
    <p:extLst>
      <p:ext uri="{BB962C8B-B14F-4D97-AF65-F5344CB8AC3E}">
        <p14:creationId xmlns:p14="http://schemas.microsoft.com/office/powerpoint/2010/main" val="36957648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spTree>
      <p:nvGrpSpPr>
        <p:cNvPr id="1" name="Shape 34"/>
        <p:cNvGrpSpPr/>
        <p:nvPr/>
      </p:nvGrpSpPr>
      <p:grpSpPr>
        <a:xfrm>
          <a:off x="0" y="0"/>
          <a:ext cx="0" cy="0"/>
          <a:chOff x="0" y="0"/>
          <a:chExt cx="0" cy="0"/>
        </a:xfrm>
      </p:grpSpPr>
      <p:sp>
        <p:nvSpPr>
          <p:cNvPr id="35" name="Google Shape;35;p22"/>
          <p:cNvSpPr/>
          <p:nvPr/>
        </p:nvSpPr>
        <p:spPr>
          <a:xfrm>
            <a:off x="0" y="0"/>
            <a:ext cx="12192000" cy="6858000"/>
          </a:xfrm>
          <a:prstGeom prst="rect">
            <a:avLst/>
          </a:prstGeom>
          <a:solidFill>
            <a:srgbClr val="5959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Libre Franklin"/>
              <a:ea typeface="Libre Franklin"/>
              <a:cs typeface="Libre Franklin"/>
              <a:sym typeface="Libre Franklin"/>
            </a:endParaRPr>
          </a:p>
        </p:txBody>
      </p:sp>
      <p:sp>
        <p:nvSpPr>
          <p:cNvPr id="36" name="Google Shape;36;p22"/>
          <p:cNvSpPr/>
          <p:nvPr/>
        </p:nvSpPr>
        <p:spPr>
          <a:xfrm>
            <a:off x="1307870" y="1267730"/>
            <a:ext cx="9576262" cy="4307950"/>
          </a:xfrm>
          <a:prstGeom prst="rect">
            <a:avLst/>
          </a:prstGeom>
          <a:solidFill>
            <a:schemeClr val="lt1"/>
          </a:solidFill>
          <a:ln>
            <a:noFill/>
          </a:ln>
          <a:effectLst>
            <a:outerShdw blurRad="50800" algn="ctr" rotWithShape="0">
              <a:srgbClr val="000000">
                <a:alpha val="6588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2"/>
          <p:cNvSpPr/>
          <p:nvPr/>
        </p:nvSpPr>
        <p:spPr>
          <a:xfrm>
            <a:off x="1447801" y="1411615"/>
            <a:ext cx="9296400" cy="4034770"/>
          </a:xfrm>
          <a:prstGeom prst="rect">
            <a:avLst/>
          </a:prstGeom>
          <a:noFill/>
          <a:ln w="9525" cap="sq" cmpd="sng">
            <a:solidFill>
              <a:srgbClr val="3F3F3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2"/>
          <p:cNvSpPr/>
          <p:nvPr/>
        </p:nvSpPr>
        <p:spPr>
          <a:xfrm>
            <a:off x="5135880" y="1267730"/>
            <a:ext cx="1920240" cy="73152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2"/>
          <p:cNvSpPr txBox="1">
            <a:spLocks noGrp="1"/>
          </p:cNvSpPr>
          <p:nvPr>
            <p:ph type="title"/>
          </p:nvPr>
        </p:nvSpPr>
        <p:spPr>
          <a:xfrm>
            <a:off x="1629156" y="2275165"/>
            <a:ext cx="8933688" cy="2406895"/>
          </a:xfrm>
          <a:prstGeom prst="rect">
            <a:avLst/>
          </a:prstGeom>
          <a:noFill/>
          <a:ln>
            <a:noFill/>
          </a:ln>
        </p:spPr>
        <p:txBody>
          <a:bodyPr spcFirstLastPara="1" wrap="square" lIns="91425" tIns="45700" rIns="91425" bIns="45700" anchor="ctr" anchorCtr="0">
            <a:normAutofit/>
          </a:bodyPr>
          <a:lstStyle>
            <a:lvl1pPr lvl="0" algn="ctr">
              <a:lnSpc>
                <a:spcPct val="83000"/>
              </a:lnSpc>
              <a:spcBef>
                <a:spcPts val="0"/>
              </a:spcBef>
              <a:spcAft>
                <a:spcPts val="0"/>
              </a:spcAft>
              <a:buClr>
                <a:srgbClr val="262626"/>
              </a:buClr>
              <a:buSzPts val="6800"/>
              <a:buFont typeface="Century Schoolbook"/>
              <a:buNone/>
              <a:defRPr sz="6800" cap="none">
                <a:solidFill>
                  <a:srgbClr val="262626"/>
                </a:solidFill>
                <a:latin typeface="Century Schoolbook"/>
                <a:ea typeface="Century Schoolbook"/>
                <a:cs typeface="Century Schoolbook"/>
                <a:sym typeface="Century Schoolbook"/>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grpSp>
        <p:nvGrpSpPr>
          <p:cNvPr id="40" name="Google Shape;40;p22"/>
          <p:cNvGrpSpPr/>
          <p:nvPr/>
        </p:nvGrpSpPr>
        <p:grpSpPr>
          <a:xfrm>
            <a:off x="5250180" y="1267730"/>
            <a:ext cx="1691640" cy="615934"/>
            <a:chOff x="5250180" y="1267730"/>
            <a:chExt cx="1691640" cy="615934"/>
          </a:xfrm>
        </p:grpSpPr>
        <p:cxnSp>
          <p:nvCxnSpPr>
            <p:cNvPr id="41" name="Google Shape;41;p22"/>
            <p:cNvCxnSpPr/>
            <p:nvPr/>
          </p:nvCxnSpPr>
          <p:spPr>
            <a:xfrm>
              <a:off x="5250180" y="1267730"/>
              <a:ext cx="0" cy="612648"/>
            </a:xfrm>
            <a:prstGeom prst="straightConnector1">
              <a:avLst/>
            </a:prstGeom>
            <a:solidFill>
              <a:srgbClr val="262626"/>
            </a:solidFill>
            <a:ln w="9525" cap="flat" cmpd="sng">
              <a:solidFill>
                <a:srgbClr val="FFFFFF"/>
              </a:solidFill>
              <a:prstDash val="solid"/>
              <a:miter lim="800000"/>
              <a:headEnd type="none" w="sm" len="sm"/>
              <a:tailEnd type="none" w="sm" len="sm"/>
            </a:ln>
          </p:spPr>
        </p:cxnSp>
        <p:cxnSp>
          <p:nvCxnSpPr>
            <p:cNvPr id="42" name="Google Shape;42;p22"/>
            <p:cNvCxnSpPr/>
            <p:nvPr/>
          </p:nvCxnSpPr>
          <p:spPr>
            <a:xfrm>
              <a:off x="6941820" y="1267730"/>
              <a:ext cx="0" cy="612648"/>
            </a:xfrm>
            <a:prstGeom prst="straightConnector1">
              <a:avLst/>
            </a:prstGeom>
            <a:solidFill>
              <a:srgbClr val="262626"/>
            </a:solidFill>
            <a:ln w="9525" cap="flat" cmpd="sng">
              <a:solidFill>
                <a:srgbClr val="FFFFFF"/>
              </a:solidFill>
              <a:prstDash val="solid"/>
              <a:miter lim="800000"/>
              <a:headEnd type="none" w="sm" len="sm"/>
              <a:tailEnd type="none" w="sm" len="sm"/>
            </a:ln>
          </p:spPr>
        </p:cxnSp>
        <p:cxnSp>
          <p:nvCxnSpPr>
            <p:cNvPr id="43" name="Google Shape;43;p22"/>
            <p:cNvCxnSpPr/>
            <p:nvPr/>
          </p:nvCxnSpPr>
          <p:spPr>
            <a:xfrm>
              <a:off x="5250180" y="1883664"/>
              <a:ext cx="1691640" cy="0"/>
            </a:xfrm>
            <a:prstGeom prst="straightConnector1">
              <a:avLst/>
            </a:prstGeom>
            <a:solidFill>
              <a:srgbClr val="262626"/>
            </a:solidFill>
            <a:ln w="9525" cap="flat" cmpd="sng">
              <a:solidFill>
                <a:srgbClr val="FFFFFF"/>
              </a:solidFill>
              <a:prstDash val="solid"/>
              <a:miter lim="800000"/>
              <a:headEnd type="none" w="sm" len="sm"/>
              <a:tailEnd type="none" w="sm" len="sm"/>
            </a:ln>
          </p:spPr>
        </p:cxnSp>
      </p:grpSp>
      <p:sp>
        <p:nvSpPr>
          <p:cNvPr id="44" name="Google Shape;44;p22"/>
          <p:cNvSpPr txBox="1">
            <a:spLocks noGrp="1"/>
          </p:cNvSpPr>
          <p:nvPr>
            <p:ph type="body" idx="1"/>
          </p:nvPr>
        </p:nvSpPr>
        <p:spPr>
          <a:xfrm>
            <a:off x="1629156" y="4682062"/>
            <a:ext cx="8939784" cy="457200"/>
          </a:xfrm>
          <a:prstGeom prst="rect">
            <a:avLst/>
          </a:prstGeom>
          <a:noFill/>
          <a:ln>
            <a:noFill/>
          </a:ln>
        </p:spPr>
        <p:txBody>
          <a:bodyPr spcFirstLastPara="1" wrap="square" lIns="91425" tIns="45700" rIns="91425" bIns="45700" anchor="t" anchorCtr="0">
            <a:normAutofit/>
          </a:bodyPr>
          <a:lstStyle>
            <a:lvl1pPr marL="457200" lvl="0" indent="-228600" algn="ctr">
              <a:lnSpc>
                <a:spcPct val="110000"/>
              </a:lnSpc>
              <a:spcBef>
                <a:spcPts val="900"/>
              </a:spcBef>
              <a:spcAft>
                <a:spcPts val="0"/>
              </a:spcAft>
              <a:buSzPts val="1800"/>
              <a:buNone/>
              <a:defRPr sz="1800">
                <a:solidFill>
                  <a:srgbClr val="0C0C0C"/>
                </a:solidFill>
              </a:defRPr>
            </a:lvl1pPr>
            <a:lvl2pPr marL="914400" lvl="1" indent="-228600" algn="l">
              <a:lnSpc>
                <a:spcPct val="100000"/>
              </a:lnSpc>
              <a:spcBef>
                <a:spcPts val="500"/>
              </a:spcBef>
              <a:spcAft>
                <a:spcPts val="0"/>
              </a:spcAft>
              <a:buSzPts val="1600"/>
              <a:buNone/>
              <a:defRPr sz="1600">
                <a:solidFill>
                  <a:srgbClr val="888888"/>
                </a:solidFill>
              </a:defRPr>
            </a:lvl2pPr>
            <a:lvl3pPr marL="1371600" lvl="2" indent="-228600" algn="l">
              <a:lnSpc>
                <a:spcPct val="100000"/>
              </a:lnSpc>
              <a:spcBef>
                <a:spcPts val="500"/>
              </a:spcBef>
              <a:spcAft>
                <a:spcPts val="0"/>
              </a:spcAft>
              <a:buSzPts val="1600"/>
              <a:buNone/>
              <a:defRPr sz="1600">
                <a:solidFill>
                  <a:srgbClr val="888888"/>
                </a:solidFill>
              </a:defRPr>
            </a:lvl3pPr>
            <a:lvl4pPr marL="1828800" lvl="3" indent="-228600" algn="l">
              <a:lnSpc>
                <a:spcPct val="100000"/>
              </a:lnSpc>
              <a:spcBef>
                <a:spcPts val="500"/>
              </a:spcBef>
              <a:spcAft>
                <a:spcPts val="0"/>
              </a:spcAft>
              <a:buSzPts val="1400"/>
              <a:buNone/>
              <a:defRPr sz="1400">
                <a:solidFill>
                  <a:srgbClr val="888888"/>
                </a:solidFill>
              </a:defRPr>
            </a:lvl4pPr>
            <a:lvl5pPr marL="2286000" lvl="4" indent="-228600" algn="l">
              <a:lnSpc>
                <a:spcPct val="100000"/>
              </a:lnSpc>
              <a:spcBef>
                <a:spcPts val="500"/>
              </a:spcBef>
              <a:spcAft>
                <a:spcPts val="0"/>
              </a:spcAft>
              <a:buSzPts val="1400"/>
              <a:buNone/>
              <a:defRPr sz="1400">
                <a:solidFill>
                  <a:srgbClr val="888888"/>
                </a:solidFill>
              </a:defRPr>
            </a:lvl5pPr>
            <a:lvl6pPr marL="2743200" lvl="5" indent="-228600" algn="l">
              <a:lnSpc>
                <a:spcPct val="100000"/>
              </a:lnSpc>
              <a:spcBef>
                <a:spcPts val="500"/>
              </a:spcBef>
              <a:spcAft>
                <a:spcPts val="0"/>
              </a:spcAft>
              <a:buSzPts val="1400"/>
              <a:buNone/>
              <a:defRPr sz="1400">
                <a:solidFill>
                  <a:srgbClr val="888888"/>
                </a:solidFill>
              </a:defRPr>
            </a:lvl6pPr>
            <a:lvl7pPr marL="3200400" lvl="6" indent="-228600" algn="l">
              <a:lnSpc>
                <a:spcPct val="100000"/>
              </a:lnSpc>
              <a:spcBef>
                <a:spcPts val="500"/>
              </a:spcBef>
              <a:spcAft>
                <a:spcPts val="0"/>
              </a:spcAft>
              <a:buSzPts val="1400"/>
              <a:buNone/>
              <a:defRPr sz="1400">
                <a:solidFill>
                  <a:srgbClr val="888888"/>
                </a:solidFill>
              </a:defRPr>
            </a:lvl7pPr>
            <a:lvl8pPr marL="3657600" lvl="7" indent="-228600" algn="l">
              <a:lnSpc>
                <a:spcPct val="100000"/>
              </a:lnSpc>
              <a:spcBef>
                <a:spcPts val="500"/>
              </a:spcBef>
              <a:spcAft>
                <a:spcPts val="0"/>
              </a:spcAft>
              <a:buSzPts val="1400"/>
              <a:buNone/>
              <a:defRPr sz="1400">
                <a:solidFill>
                  <a:srgbClr val="888888"/>
                </a:solidFill>
              </a:defRPr>
            </a:lvl8pPr>
            <a:lvl9pPr marL="4114800" lvl="8" indent="-228600" algn="l">
              <a:lnSpc>
                <a:spcPct val="100000"/>
              </a:lnSpc>
              <a:spcBef>
                <a:spcPts val="500"/>
              </a:spcBef>
              <a:spcAft>
                <a:spcPts val="0"/>
              </a:spcAft>
              <a:buSzPts val="1400"/>
              <a:buNone/>
              <a:defRPr sz="1400">
                <a:solidFill>
                  <a:srgbClr val="888888"/>
                </a:solidFill>
              </a:defRPr>
            </a:lvl9pPr>
          </a:lstStyle>
          <a:p>
            <a:endParaRPr/>
          </a:p>
        </p:txBody>
      </p:sp>
      <p:sp>
        <p:nvSpPr>
          <p:cNvPr id="45" name="Google Shape;45;p22"/>
          <p:cNvSpPr txBox="1">
            <a:spLocks noGrp="1"/>
          </p:cNvSpPr>
          <p:nvPr>
            <p:ph type="dt" idx="10"/>
          </p:nvPr>
        </p:nvSpPr>
        <p:spPr>
          <a:xfrm>
            <a:off x="5318760" y="1344502"/>
            <a:ext cx="1554480" cy="498781"/>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1300">
                <a:solidFill>
                  <a:srgbClr val="FFFFFF"/>
                </a:solidFill>
                <a:latin typeface="Libre Franklin"/>
                <a:ea typeface="Libre Franklin"/>
                <a:cs typeface="Libre Franklin"/>
                <a:sym typeface="Libre Franklin"/>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22"/>
          <p:cNvSpPr txBox="1">
            <a:spLocks noGrp="1"/>
          </p:cNvSpPr>
          <p:nvPr>
            <p:ph type="ftr" idx="11"/>
          </p:nvPr>
        </p:nvSpPr>
        <p:spPr>
          <a:xfrm>
            <a:off x="1629157" y="5177408"/>
            <a:ext cx="5660134" cy="2286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solidFill>
                  <a:srgbClr val="262626"/>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2"/>
          <p:cNvSpPr txBox="1">
            <a:spLocks noGrp="1"/>
          </p:cNvSpPr>
          <p:nvPr>
            <p:ph type="sldNum" idx="12"/>
          </p:nvPr>
        </p:nvSpPr>
        <p:spPr>
          <a:xfrm>
            <a:off x="8604504" y="5177408"/>
            <a:ext cx="1958339" cy="22860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sz="1000">
                <a:solidFill>
                  <a:srgbClr val="262626"/>
                </a:solidFill>
                <a:latin typeface="Libre Franklin"/>
                <a:ea typeface="Libre Franklin"/>
                <a:cs typeface="Libre Franklin"/>
                <a:sym typeface="Libre Franklin"/>
              </a:defRPr>
            </a:lvl1pPr>
            <a:lvl2pPr marL="0" lvl="1" indent="0" algn="r">
              <a:spcBef>
                <a:spcPts val="0"/>
              </a:spcBef>
              <a:buNone/>
              <a:defRPr sz="1000">
                <a:solidFill>
                  <a:srgbClr val="262626"/>
                </a:solidFill>
                <a:latin typeface="Libre Franklin"/>
                <a:ea typeface="Libre Franklin"/>
                <a:cs typeface="Libre Franklin"/>
                <a:sym typeface="Libre Franklin"/>
              </a:defRPr>
            </a:lvl2pPr>
            <a:lvl3pPr marL="0" lvl="2" indent="0" algn="r">
              <a:spcBef>
                <a:spcPts val="0"/>
              </a:spcBef>
              <a:buNone/>
              <a:defRPr sz="1000">
                <a:solidFill>
                  <a:srgbClr val="262626"/>
                </a:solidFill>
                <a:latin typeface="Libre Franklin"/>
                <a:ea typeface="Libre Franklin"/>
                <a:cs typeface="Libre Franklin"/>
                <a:sym typeface="Libre Franklin"/>
              </a:defRPr>
            </a:lvl3pPr>
            <a:lvl4pPr marL="0" lvl="3" indent="0" algn="r">
              <a:spcBef>
                <a:spcPts val="0"/>
              </a:spcBef>
              <a:buNone/>
              <a:defRPr sz="1000">
                <a:solidFill>
                  <a:srgbClr val="262626"/>
                </a:solidFill>
                <a:latin typeface="Libre Franklin"/>
                <a:ea typeface="Libre Franklin"/>
                <a:cs typeface="Libre Franklin"/>
                <a:sym typeface="Libre Franklin"/>
              </a:defRPr>
            </a:lvl4pPr>
            <a:lvl5pPr marL="0" lvl="4" indent="0" algn="r">
              <a:spcBef>
                <a:spcPts val="0"/>
              </a:spcBef>
              <a:buNone/>
              <a:defRPr sz="1000">
                <a:solidFill>
                  <a:srgbClr val="262626"/>
                </a:solidFill>
                <a:latin typeface="Libre Franklin"/>
                <a:ea typeface="Libre Franklin"/>
                <a:cs typeface="Libre Franklin"/>
                <a:sym typeface="Libre Franklin"/>
              </a:defRPr>
            </a:lvl5pPr>
            <a:lvl6pPr marL="0" lvl="5" indent="0" algn="r">
              <a:spcBef>
                <a:spcPts val="0"/>
              </a:spcBef>
              <a:buNone/>
              <a:defRPr sz="1000">
                <a:solidFill>
                  <a:srgbClr val="262626"/>
                </a:solidFill>
                <a:latin typeface="Libre Franklin"/>
                <a:ea typeface="Libre Franklin"/>
                <a:cs typeface="Libre Franklin"/>
                <a:sym typeface="Libre Franklin"/>
              </a:defRPr>
            </a:lvl6pPr>
            <a:lvl7pPr marL="0" lvl="6" indent="0" algn="r">
              <a:spcBef>
                <a:spcPts val="0"/>
              </a:spcBef>
              <a:buNone/>
              <a:defRPr sz="1000">
                <a:solidFill>
                  <a:srgbClr val="262626"/>
                </a:solidFill>
                <a:latin typeface="Libre Franklin"/>
                <a:ea typeface="Libre Franklin"/>
                <a:cs typeface="Libre Franklin"/>
                <a:sym typeface="Libre Franklin"/>
              </a:defRPr>
            </a:lvl7pPr>
            <a:lvl8pPr marL="0" lvl="7" indent="0" algn="r">
              <a:spcBef>
                <a:spcPts val="0"/>
              </a:spcBef>
              <a:buNone/>
              <a:defRPr sz="1000">
                <a:solidFill>
                  <a:srgbClr val="262626"/>
                </a:solidFill>
                <a:latin typeface="Libre Franklin"/>
                <a:ea typeface="Libre Franklin"/>
                <a:cs typeface="Libre Franklin"/>
                <a:sym typeface="Libre Franklin"/>
              </a:defRPr>
            </a:lvl8pPr>
            <a:lvl9pPr marL="0" lvl="8" indent="0" algn="r">
              <a:spcBef>
                <a:spcPts val="0"/>
              </a:spcBef>
              <a:buNone/>
              <a:defRPr sz="1000">
                <a:solidFill>
                  <a:srgbClr val="262626"/>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8"/>
        <p:cNvGrpSpPr/>
        <p:nvPr/>
      </p:nvGrpSpPr>
      <p:grpSpPr>
        <a:xfrm>
          <a:off x="0" y="0"/>
          <a:ext cx="0" cy="0"/>
          <a:chOff x="0" y="0"/>
          <a:chExt cx="0" cy="0"/>
        </a:xfrm>
      </p:grpSpPr>
      <p:sp>
        <p:nvSpPr>
          <p:cNvPr id="49" name="Google Shape;49;p23"/>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23"/>
          <p:cNvSpPr txBox="1">
            <a:spLocks noGrp="1"/>
          </p:cNvSpPr>
          <p:nvPr>
            <p:ph type="body" idx="1"/>
          </p:nvPr>
        </p:nvSpPr>
        <p:spPr>
          <a:xfrm>
            <a:off x="1066800" y="2103120"/>
            <a:ext cx="4663440" cy="374904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900"/>
              </a:spcBef>
              <a:spcAft>
                <a:spcPts val="0"/>
              </a:spcAft>
              <a:buSzPts val="1800"/>
              <a:buChar char="◦"/>
              <a:defRPr sz="1800"/>
            </a:lvl1pPr>
            <a:lvl2pPr marL="914400" lvl="1" indent="-330200" algn="l">
              <a:lnSpc>
                <a:spcPct val="100000"/>
              </a:lnSpc>
              <a:spcBef>
                <a:spcPts val="500"/>
              </a:spcBef>
              <a:spcAft>
                <a:spcPts val="0"/>
              </a:spcAft>
              <a:buSzPts val="1600"/>
              <a:buChar char="◦"/>
              <a:defRPr sz="1600"/>
            </a:lvl2pPr>
            <a:lvl3pPr marL="1371600" lvl="2" indent="-317500" algn="l">
              <a:lnSpc>
                <a:spcPct val="100000"/>
              </a:lnSpc>
              <a:spcBef>
                <a:spcPts val="500"/>
              </a:spcBef>
              <a:spcAft>
                <a:spcPts val="0"/>
              </a:spcAft>
              <a:buSzPts val="1400"/>
              <a:buChar char="◦"/>
              <a:defRPr sz="1400"/>
            </a:lvl3pPr>
            <a:lvl4pPr marL="1828800" lvl="3" indent="-317500" algn="l">
              <a:lnSpc>
                <a:spcPct val="100000"/>
              </a:lnSpc>
              <a:spcBef>
                <a:spcPts val="500"/>
              </a:spcBef>
              <a:spcAft>
                <a:spcPts val="0"/>
              </a:spcAft>
              <a:buSzPts val="1400"/>
              <a:buChar char="◦"/>
              <a:defRPr sz="1400"/>
            </a:lvl4pPr>
            <a:lvl5pPr marL="2286000" lvl="4" indent="-317500" algn="l">
              <a:lnSpc>
                <a:spcPct val="10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51" name="Google Shape;51;p23"/>
          <p:cNvSpPr txBox="1">
            <a:spLocks noGrp="1"/>
          </p:cNvSpPr>
          <p:nvPr>
            <p:ph type="body" idx="2"/>
          </p:nvPr>
        </p:nvSpPr>
        <p:spPr>
          <a:xfrm>
            <a:off x="6461760" y="2103120"/>
            <a:ext cx="4663440" cy="374904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900"/>
              </a:spcBef>
              <a:spcAft>
                <a:spcPts val="0"/>
              </a:spcAft>
              <a:buSzPts val="1800"/>
              <a:buChar char="◦"/>
              <a:defRPr sz="1800"/>
            </a:lvl1pPr>
            <a:lvl2pPr marL="914400" lvl="1" indent="-330200" algn="l">
              <a:lnSpc>
                <a:spcPct val="100000"/>
              </a:lnSpc>
              <a:spcBef>
                <a:spcPts val="500"/>
              </a:spcBef>
              <a:spcAft>
                <a:spcPts val="0"/>
              </a:spcAft>
              <a:buSzPts val="1600"/>
              <a:buChar char="◦"/>
              <a:defRPr sz="1600"/>
            </a:lvl2pPr>
            <a:lvl3pPr marL="1371600" lvl="2" indent="-317500" algn="l">
              <a:lnSpc>
                <a:spcPct val="100000"/>
              </a:lnSpc>
              <a:spcBef>
                <a:spcPts val="500"/>
              </a:spcBef>
              <a:spcAft>
                <a:spcPts val="0"/>
              </a:spcAft>
              <a:buSzPts val="1400"/>
              <a:buChar char="◦"/>
              <a:defRPr sz="1400"/>
            </a:lvl3pPr>
            <a:lvl4pPr marL="1828800" lvl="3" indent="-317500" algn="l">
              <a:lnSpc>
                <a:spcPct val="100000"/>
              </a:lnSpc>
              <a:spcBef>
                <a:spcPts val="500"/>
              </a:spcBef>
              <a:spcAft>
                <a:spcPts val="0"/>
              </a:spcAft>
              <a:buSzPts val="1400"/>
              <a:buChar char="◦"/>
              <a:defRPr sz="1400"/>
            </a:lvl4pPr>
            <a:lvl5pPr marL="2286000" lvl="4" indent="-317500" algn="l">
              <a:lnSpc>
                <a:spcPct val="10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52" name="Google Shape;52;p23"/>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3"/>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23"/>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5"/>
        <p:cNvGrpSpPr/>
        <p:nvPr/>
      </p:nvGrpSpPr>
      <p:grpSpPr>
        <a:xfrm>
          <a:off x="0" y="0"/>
          <a:ext cx="0" cy="0"/>
          <a:chOff x="0" y="0"/>
          <a:chExt cx="0" cy="0"/>
        </a:xfrm>
      </p:grpSpPr>
      <p:sp>
        <p:nvSpPr>
          <p:cNvPr id="56" name="Google Shape;56;p24"/>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 name="Google Shape;57;p24"/>
          <p:cNvSpPr txBox="1">
            <a:spLocks noGrp="1"/>
          </p:cNvSpPr>
          <p:nvPr>
            <p:ph type="body" idx="1"/>
          </p:nvPr>
        </p:nvSpPr>
        <p:spPr>
          <a:xfrm>
            <a:off x="1069848" y="2074334"/>
            <a:ext cx="4663440" cy="640080"/>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SzPts val="1900"/>
              <a:buNone/>
              <a:defRPr sz="1900" b="1" i="0">
                <a:solidFill>
                  <a:schemeClr val="dk1"/>
                </a:solidFill>
                <a:latin typeface="Libre Franklin"/>
                <a:ea typeface="Libre Franklin"/>
                <a:cs typeface="Libre Franklin"/>
                <a:sym typeface="Libre Franklin"/>
              </a:defRPr>
            </a:lvl1pPr>
            <a:lvl2pPr marL="914400" lvl="1" indent="-228600" algn="l">
              <a:lnSpc>
                <a:spcPct val="100000"/>
              </a:lnSpc>
              <a:spcBef>
                <a:spcPts val="500"/>
              </a:spcBef>
              <a:spcAft>
                <a:spcPts val="0"/>
              </a:spcAft>
              <a:buSzPts val="1800"/>
              <a:buNone/>
              <a:defRPr sz="1800" b="1"/>
            </a:lvl2pPr>
            <a:lvl3pPr marL="1371600" lvl="2" indent="-228600" algn="l">
              <a:lnSpc>
                <a:spcPct val="100000"/>
              </a:lnSpc>
              <a:spcBef>
                <a:spcPts val="500"/>
              </a:spcBef>
              <a:spcAft>
                <a:spcPts val="0"/>
              </a:spcAft>
              <a:buSzPts val="1800"/>
              <a:buNone/>
              <a:defRPr sz="1800" b="1"/>
            </a:lvl3pPr>
            <a:lvl4pPr marL="1828800" lvl="3" indent="-228600" algn="l">
              <a:lnSpc>
                <a:spcPct val="100000"/>
              </a:lnSpc>
              <a:spcBef>
                <a:spcPts val="500"/>
              </a:spcBef>
              <a:spcAft>
                <a:spcPts val="0"/>
              </a:spcAft>
              <a:buSzPts val="1600"/>
              <a:buNone/>
              <a:defRPr sz="1600" b="1"/>
            </a:lvl4pPr>
            <a:lvl5pPr marL="2286000" lvl="4" indent="-228600" algn="l">
              <a:lnSpc>
                <a:spcPct val="100000"/>
              </a:lnSpc>
              <a:spcBef>
                <a:spcPts val="500"/>
              </a:spcBef>
              <a:spcAft>
                <a:spcPts val="0"/>
              </a:spcAft>
              <a:buSzPts val="1600"/>
              <a:buNone/>
              <a:defRPr sz="1600" b="1"/>
            </a:lvl5pPr>
            <a:lvl6pPr marL="2743200" lvl="5" indent="-228600" algn="l">
              <a:lnSpc>
                <a:spcPct val="100000"/>
              </a:lnSpc>
              <a:spcBef>
                <a:spcPts val="500"/>
              </a:spcBef>
              <a:spcAft>
                <a:spcPts val="0"/>
              </a:spcAft>
              <a:buSzPts val="1600"/>
              <a:buNone/>
              <a:defRPr sz="1600" b="1"/>
            </a:lvl6pPr>
            <a:lvl7pPr marL="3200400" lvl="6" indent="-228600" algn="l">
              <a:lnSpc>
                <a:spcPct val="100000"/>
              </a:lnSpc>
              <a:spcBef>
                <a:spcPts val="500"/>
              </a:spcBef>
              <a:spcAft>
                <a:spcPts val="0"/>
              </a:spcAft>
              <a:buSzPts val="1600"/>
              <a:buNone/>
              <a:defRPr sz="1600" b="1"/>
            </a:lvl7pPr>
            <a:lvl8pPr marL="3657600" lvl="7" indent="-228600" algn="l">
              <a:lnSpc>
                <a:spcPct val="100000"/>
              </a:lnSpc>
              <a:spcBef>
                <a:spcPts val="500"/>
              </a:spcBef>
              <a:spcAft>
                <a:spcPts val="0"/>
              </a:spcAft>
              <a:buSzPts val="1600"/>
              <a:buNone/>
              <a:defRPr sz="1600" b="1"/>
            </a:lvl8pPr>
            <a:lvl9pPr marL="4114800" lvl="8" indent="-228600" algn="l">
              <a:lnSpc>
                <a:spcPct val="100000"/>
              </a:lnSpc>
              <a:spcBef>
                <a:spcPts val="500"/>
              </a:spcBef>
              <a:spcAft>
                <a:spcPts val="0"/>
              </a:spcAft>
              <a:buSzPts val="1600"/>
              <a:buNone/>
              <a:defRPr sz="1600" b="1"/>
            </a:lvl9pPr>
          </a:lstStyle>
          <a:p>
            <a:endParaRPr/>
          </a:p>
        </p:txBody>
      </p:sp>
      <p:sp>
        <p:nvSpPr>
          <p:cNvPr id="58" name="Google Shape;58;p24"/>
          <p:cNvSpPr txBox="1">
            <a:spLocks noGrp="1"/>
          </p:cNvSpPr>
          <p:nvPr>
            <p:ph type="body" idx="2"/>
          </p:nvPr>
        </p:nvSpPr>
        <p:spPr>
          <a:xfrm>
            <a:off x="1069848" y="2792472"/>
            <a:ext cx="4663440" cy="3163825"/>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900"/>
              </a:spcBef>
              <a:spcAft>
                <a:spcPts val="0"/>
              </a:spcAft>
              <a:buSzPts val="1800"/>
              <a:buChar char="◦"/>
              <a:defRPr sz="1800"/>
            </a:lvl1pPr>
            <a:lvl2pPr marL="914400" lvl="1" indent="-330200" algn="l">
              <a:lnSpc>
                <a:spcPct val="100000"/>
              </a:lnSpc>
              <a:spcBef>
                <a:spcPts val="500"/>
              </a:spcBef>
              <a:spcAft>
                <a:spcPts val="0"/>
              </a:spcAft>
              <a:buSzPts val="1600"/>
              <a:buChar char="◦"/>
              <a:defRPr sz="1600"/>
            </a:lvl2pPr>
            <a:lvl3pPr marL="1371600" lvl="2" indent="-317500" algn="l">
              <a:lnSpc>
                <a:spcPct val="100000"/>
              </a:lnSpc>
              <a:spcBef>
                <a:spcPts val="500"/>
              </a:spcBef>
              <a:spcAft>
                <a:spcPts val="0"/>
              </a:spcAft>
              <a:buSzPts val="1400"/>
              <a:buChar char="◦"/>
              <a:defRPr sz="1400"/>
            </a:lvl3pPr>
            <a:lvl4pPr marL="1828800" lvl="3" indent="-317500" algn="l">
              <a:lnSpc>
                <a:spcPct val="100000"/>
              </a:lnSpc>
              <a:spcBef>
                <a:spcPts val="500"/>
              </a:spcBef>
              <a:spcAft>
                <a:spcPts val="0"/>
              </a:spcAft>
              <a:buSzPts val="1400"/>
              <a:buChar char="◦"/>
              <a:defRPr sz="1400"/>
            </a:lvl4pPr>
            <a:lvl5pPr marL="2286000" lvl="4" indent="-317500" algn="l">
              <a:lnSpc>
                <a:spcPct val="10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59" name="Google Shape;59;p24"/>
          <p:cNvSpPr txBox="1">
            <a:spLocks noGrp="1"/>
          </p:cNvSpPr>
          <p:nvPr>
            <p:ph type="body" idx="3"/>
          </p:nvPr>
        </p:nvSpPr>
        <p:spPr>
          <a:xfrm>
            <a:off x="6458712" y="2074334"/>
            <a:ext cx="4663440" cy="640080"/>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SzPts val="1900"/>
              <a:buNone/>
              <a:defRPr sz="1900" b="1">
                <a:solidFill>
                  <a:schemeClr val="dk1"/>
                </a:solidFill>
              </a:defRPr>
            </a:lvl1pPr>
            <a:lvl2pPr marL="914400" lvl="1" indent="-228600" algn="l">
              <a:lnSpc>
                <a:spcPct val="100000"/>
              </a:lnSpc>
              <a:spcBef>
                <a:spcPts val="500"/>
              </a:spcBef>
              <a:spcAft>
                <a:spcPts val="0"/>
              </a:spcAft>
              <a:buSzPts val="1800"/>
              <a:buNone/>
              <a:defRPr sz="1800" b="1"/>
            </a:lvl2pPr>
            <a:lvl3pPr marL="1371600" lvl="2" indent="-228600" algn="l">
              <a:lnSpc>
                <a:spcPct val="100000"/>
              </a:lnSpc>
              <a:spcBef>
                <a:spcPts val="500"/>
              </a:spcBef>
              <a:spcAft>
                <a:spcPts val="0"/>
              </a:spcAft>
              <a:buSzPts val="1800"/>
              <a:buNone/>
              <a:defRPr sz="1800" b="1"/>
            </a:lvl3pPr>
            <a:lvl4pPr marL="1828800" lvl="3" indent="-228600" algn="l">
              <a:lnSpc>
                <a:spcPct val="100000"/>
              </a:lnSpc>
              <a:spcBef>
                <a:spcPts val="500"/>
              </a:spcBef>
              <a:spcAft>
                <a:spcPts val="0"/>
              </a:spcAft>
              <a:buSzPts val="1600"/>
              <a:buNone/>
              <a:defRPr sz="1600" b="1"/>
            </a:lvl4pPr>
            <a:lvl5pPr marL="2286000" lvl="4" indent="-228600" algn="l">
              <a:lnSpc>
                <a:spcPct val="100000"/>
              </a:lnSpc>
              <a:spcBef>
                <a:spcPts val="500"/>
              </a:spcBef>
              <a:spcAft>
                <a:spcPts val="0"/>
              </a:spcAft>
              <a:buSzPts val="1600"/>
              <a:buNone/>
              <a:defRPr sz="1600" b="1"/>
            </a:lvl5pPr>
            <a:lvl6pPr marL="2743200" lvl="5" indent="-228600" algn="l">
              <a:lnSpc>
                <a:spcPct val="100000"/>
              </a:lnSpc>
              <a:spcBef>
                <a:spcPts val="500"/>
              </a:spcBef>
              <a:spcAft>
                <a:spcPts val="0"/>
              </a:spcAft>
              <a:buSzPts val="1600"/>
              <a:buNone/>
              <a:defRPr sz="1600" b="1"/>
            </a:lvl6pPr>
            <a:lvl7pPr marL="3200400" lvl="6" indent="-228600" algn="l">
              <a:lnSpc>
                <a:spcPct val="100000"/>
              </a:lnSpc>
              <a:spcBef>
                <a:spcPts val="500"/>
              </a:spcBef>
              <a:spcAft>
                <a:spcPts val="0"/>
              </a:spcAft>
              <a:buSzPts val="1600"/>
              <a:buNone/>
              <a:defRPr sz="1600" b="1"/>
            </a:lvl7pPr>
            <a:lvl8pPr marL="3657600" lvl="7" indent="-228600" algn="l">
              <a:lnSpc>
                <a:spcPct val="100000"/>
              </a:lnSpc>
              <a:spcBef>
                <a:spcPts val="500"/>
              </a:spcBef>
              <a:spcAft>
                <a:spcPts val="0"/>
              </a:spcAft>
              <a:buSzPts val="1600"/>
              <a:buNone/>
              <a:defRPr sz="1600" b="1"/>
            </a:lvl8pPr>
            <a:lvl9pPr marL="4114800" lvl="8" indent="-228600" algn="l">
              <a:lnSpc>
                <a:spcPct val="100000"/>
              </a:lnSpc>
              <a:spcBef>
                <a:spcPts val="500"/>
              </a:spcBef>
              <a:spcAft>
                <a:spcPts val="0"/>
              </a:spcAft>
              <a:buSzPts val="1600"/>
              <a:buNone/>
              <a:defRPr sz="1600" b="1"/>
            </a:lvl9pPr>
          </a:lstStyle>
          <a:p>
            <a:endParaRPr/>
          </a:p>
        </p:txBody>
      </p:sp>
      <p:sp>
        <p:nvSpPr>
          <p:cNvPr id="60" name="Google Shape;60;p24"/>
          <p:cNvSpPr txBox="1">
            <a:spLocks noGrp="1"/>
          </p:cNvSpPr>
          <p:nvPr>
            <p:ph type="body" idx="4"/>
          </p:nvPr>
        </p:nvSpPr>
        <p:spPr>
          <a:xfrm>
            <a:off x="6458712" y="2792471"/>
            <a:ext cx="4663440" cy="3164509"/>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900"/>
              </a:spcBef>
              <a:spcAft>
                <a:spcPts val="0"/>
              </a:spcAft>
              <a:buSzPts val="1800"/>
              <a:buChar char="◦"/>
              <a:defRPr sz="1800"/>
            </a:lvl1pPr>
            <a:lvl2pPr marL="914400" lvl="1" indent="-330200" algn="l">
              <a:lnSpc>
                <a:spcPct val="100000"/>
              </a:lnSpc>
              <a:spcBef>
                <a:spcPts val="500"/>
              </a:spcBef>
              <a:spcAft>
                <a:spcPts val="0"/>
              </a:spcAft>
              <a:buSzPts val="1600"/>
              <a:buChar char="◦"/>
              <a:defRPr sz="1600"/>
            </a:lvl2pPr>
            <a:lvl3pPr marL="1371600" lvl="2" indent="-317500" algn="l">
              <a:lnSpc>
                <a:spcPct val="100000"/>
              </a:lnSpc>
              <a:spcBef>
                <a:spcPts val="500"/>
              </a:spcBef>
              <a:spcAft>
                <a:spcPts val="0"/>
              </a:spcAft>
              <a:buSzPts val="1400"/>
              <a:buChar char="◦"/>
              <a:defRPr sz="1400"/>
            </a:lvl3pPr>
            <a:lvl4pPr marL="1828800" lvl="3" indent="-317500" algn="l">
              <a:lnSpc>
                <a:spcPct val="100000"/>
              </a:lnSpc>
              <a:spcBef>
                <a:spcPts val="500"/>
              </a:spcBef>
              <a:spcAft>
                <a:spcPts val="0"/>
              </a:spcAft>
              <a:buSzPts val="1400"/>
              <a:buChar char="◦"/>
              <a:defRPr sz="1400"/>
            </a:lvl4pPr>
            <a:lvl5pPr marL="2286000" lvl="4" indent="-317500" algn="l">
              <a:lnSpc>
                <a:spcPct val="10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61" name="Google Shape;61;p24"/>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24"/>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4"/>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4"/>
        <p:cNvGrpSpPr/>
        <p:nvPr/>
      </p:nvGrpSpPr>
      <p:grpSpPr>
        <a:xfrm>
          <a:off x="0" y="0"/>
          <a:ext cx="0" cy="0"/>
          <a:chOff x="0" y="0"/>
          <a:chExt cx="0" cy="0"/>
        </a:xfrm>
      </p:grpSpPr>
      <p:sp>
        <p:nvSpPr>
          <p:cNvPr id="65" name="Google Shape;65;p25"/>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25"/>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5"/>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25"/>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9"/>
        <p:cNvGrpSpPr/>
        <p:nvPr/>
      </p:nvGrpSpPr>
      <p:grpSpPr>
        <a:xfrm>
          <a:off x="0" y="0"/>
          <a:ext cx="0" cy="0"/>
          <a:chOff x="0" y="0"/>
          <a:chExt cx="0" cy="0"/>
        </a:xfrm>
      </p:grpSpPr>
      <p:sp>
        <p:nvSpPr>
          <p:cNvPr id="70" name="Google Shape;70;p26"/>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6"/>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6"/>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OBJECT_WITH_CAPTION_TEXT">
    <p:spTree>
      <p:nvGrpSpPr>
        <p:cNvPr id="1" name="Shape 73"/>
        <p:cNvGrpSpPr/>
        <p:nvPr/>
      </p:nvGrpSpPr>
      <p:grpSpPr>
        <a:xfrm>
          <a:off x="0" y="0"/>
          <a:ext cx="0" cy="0"/>
          <a:chOff x="0" y="0"/>
          <a:chExt cx="0" cy="0"/>
        </a:xfrm>
      </p:grpSpPr>
      <p:sp>
        <p:nvSpPr>
          <p:cNvPr id="74" name="Google Shape;74;p27"/>
          <p:cNvSpPr/>
          <p:nvPr/>
        </p:nvSpPr>
        <p:spPr>
          <a:xfrm>
            <a:off x="8119870" y="237744"/>
            <a:ext cx="3826596" cy="6382512"/>
          </a:xfrm>
          <a:prstGeom prst="rect">
            <a:avLst/>
          </a:prstGeom>
          <a:solidFill>
            <a:srgbClr val="D8D8D8">
              <a:alpha val="6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7"/>
          <p:cNvSpPr/>
          <p:nvPr/>
        </p:nvSpPr>
        <p:spPr>
          <a:xfrm>
            <a:off x="8254660" y="374904"/>
            <a:ext cx="3557016" cy="6108192"/>
          </a:xfrm>
          <a:prstGeom prst="rect">
            <a:avLst/>
          </a:prstGeom>
          <a:noFill/>
          <a:ln w="9525" cap="sq" cmpd="sng">
            <a:solidFill>
              <a:srgbClr val="3F3F3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7"/>
          <p:cNvSpPr txBox="1">
            <a:spLocks noGrp="1"/>
          </p:cNvSpPr>
          <p:nvPr>
            <p:ph type="title"/>
          </p:nvPr>
        </p:nvSpPr>
        <p:spPr>
          <a:xfrm>
            <a:off x="8458200" y="607392"/>
            <a:ext cx="3161963" cy="164592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3200"/>
              <a:buFont typeface="Century Schoolbook"/>
              <a:buNone/>
              <a:defRPr sz="3200" b="0" cap="none">
                <a:solidFill>
                  <a:schemeClr val="dk1"/>
                </a:solidFill>
                <a:latin typeface="Century Schoolbook"/>
                <a:ea typeface="Century Schoolbook"/>
                <a:cs typeface="Century Schoolbook"/>
                <a:sym typeface="Century Schoolbook"/>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27"/>
          <p:cNvSpPr txBox="1">
            <a:spLocks noGrp="1"/>
          </p:cNvSpPr>
          <p:nvPr>
            <p:ph type="body" idx="1"/>
          </p:nvPr>
        </p:nvSpPr>
        <p:spPr>
          <a:xfrm>
            <a:off x="685800" y="609600"/>
            <a:ext cx="6858000" cy="5334000"/>
          </a:xfrm>
          <a:prstGeom prst="rect">
            <a:avLst/>
          </a:prstGeom>
          <a:noFill/>
          <a:ln>
            <a:noFill/>
          </a:ln>
        </p:spPr>
        <p:txBody>
          <a:bodyPr spcFirstLastPara="1" wrap="square" lIns="91425" tIns="45700" rIns="91425" bIns="45700" anchor="t" anchorCtr="0">
            <a:normAutofit/>
          </a:bodyPr>
          <a:lstStyle>
            <a:lvl1pPr marL="457200" lvl="0" indent="-349250" algn="l">
              <a:lnSpc>
                <a:spcPct val="110000"/>
              </a:lnSpc>
              <a:spcBef>
                <a:spcPts val="900"/>
              </a:spcBef>
              <a:spcAft>
                <a:spcPts val="0"/>
              </a:spcAft>
              <a:buSzPts val="1900"/>
              <a:buChar char="◦"/>
              <a:defRPr sz="1900"/>
            </a:lvl1pPr>
            <a:lvl2pPr marL="914400" lvl="1" indent="-330200" algn="l">
              <a:lnSpc>
                <a:spcPct val="100000"/>
              </a:lnSpc>
              <a:spcBef>
                <a:spcPts val="500"/>
              </a:spcBef>
              <a:spcAft>
                <a:spcPts val="0"/>
              </a:spcAft>
              <a:buSzPts val="1600"/>
              <a:buChar char="◦"/>
              <a:defRPr sz="1600"/>
            </a:lvl2pPr>
            <a:lvl3pPr marL="1371600" lvl="2" indent="-317500" algn="l">
              <a:lnSpc>
                <a:spcPct val="100000"/>
              </a:lnSpc>
              <a:spcBef>
                <a:spcPts val="500"/>
              </a:spcBef>
              <a:spcAft>
                <a:spcPts val="0"/>
              </a:spcAft>
              <a:buSzPts val="1400"/>
              <a:buChar char="◦"/>
              <a:defRPr sz="1400"/>
            </a:lvl3pPr>
            <a:lvl4pPr marL="1828800" lvl="3" indent="-317500" algn="l">
              <a:lnSpc>
                <a:spcPct val="100000"/>
              </a:lnSpc>
              <a:spcBef>
                <a:spcPts val="500"/>
              </a:spcBef>
              <a:spcAft>
                <a:spcPts val="0"/>
              </a:spcAft>
              <a:buSzPts val="1400"/>
              <a:buChar char="◦"/>
              <a:defRPr sz="1400"/>
            </a:lvl4pPr>
            <a:lvl5pPr marL="2286000" lvl="4" indent="-317500" algn="l">
              <a:lnSpc>
                <a:spcPct val="10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78" name="Google Shape;78;p27"/>
          <p:cNvSpPr txBox="1">
            <a:spLocks noGrp="1"/>
          </p:cNvSpPr>
          <p:nvPr>
            <p:ph type="body" idx="2"/>
          </p:nvPr>
        </p:nvSpPr>
        <p:spPr>
          <a:xfrm>
            <a:off x="8458200" y="2336800"/>
            <a:ext cx="3161963" cy="3606800"/>
          </a:xfrm>
          <a:prstGeom prst="rect">
            <a:avLst/>
          </a:prstGeom>
          <a:noFill/>
          <a:ln>
            <a:noFill/>
          </a:ln>
        </p:spPr>
        <p:txBody>
          <a:bodyPr spcFirstLastPara="1" wrap="square" lIns="91425" tIns="45700" rIns="91425" bIns="45700" anchor="t" anchorCtr="0">
            <a:normAutofit/>
          </a:bodyPr>
          <a:lstStyle>
            <a:lvl1pPr marL="457200" lvl="0" indent="-228600" algn="l">
              <a:lnSpc>
                <a:spcPct val="110000"/>
              </a:lnSpc>
              <a:spcBef>
                <a:spcPts val="800"/>
              </a:spcBef>
              <a:spcAft>
                <a:spcPts val="0"/>
              </a:spcAft>
              <a:buSzPts val="1800"/>
              <a:buNone/>
              <a:defRPr sz="1800">
                <a:solidFill>
                  <a:schemeClr val="dk1"/>
                </a:solidFill>
              </a:defRPr>
            </a:lvl1pPr>
            <a:lvl2pPr marL="914400" lvl="1" indent="-228600" algn="l">
              <a:lnSpc>
                <a:spcPct val="100000"/>
              </a:lnSpc>
              <a:spcBef>
                <a:spcPts val="500"/>
              </a:spcBef>
              <a:spcAft>
                <a:spcPts val="0"/>
              </a:spcAft>
              <a:buSzPts val="1200"/>
              <a:buNone/>
              <a:defRPr sz="1200"/>
            </a:lvl2pPr>
            <a:lvl3pPr marL="1371600" lvl="2" indent="-228600" algn="l">
              <a:lnSpc>
                <a:spcPct val="100000"/>
              </a:lnSpc>
              <a:spcBef>
                <a:spcPts val="500"/>
              </a:spcBef>
              <a:spcAft>
                <a:spcPts val="0"/>
              </a:spcAft>
              <a:buSzPts val="1000"/>
              <a:buNone/>
              <a:defRPr sz="1000"/>
            </a:lvl3pPr>
            <a:lvl4pPr marL="1828800" lvl="3" indent="-228600" algn="l">
              <a:lnSpc>
                <a:spcPct val="100000"/>
              </a:lnSpc>
              <a:spcBef>
                <a:spcPts val="500"/>
              </a:spcBef>
              <a:spcAft>
                <a:spcPts val="0"/>
              </a:spcAft>
              <a:buSzPts val="900"/>
              <a:buNone/>
              <a:defRPr sz="900"/>
            </a:lvl4pPr>
            <a:lvl5pPr marL="2286000" lvl="4" indent="-228600" algn="l">
              <a:lnSpc>
                <a:spcPct val="100000"/>
              </a:lnSpc>
              <a:spcBef>
                <a:spcPts val="500"/>
              </a:spcBef>
              <a:spcAft>
                <a:spcPts val="0"/>
              </a:spcAft>
              <a:buSzPts val="900"/>
              <a:buNone/>
              <a:defRPr sz="900"/>
            </a:lvl5pPr>
            <a:lvl6pPr marL="2743200" lvl="5" indent="-228600" algn="l">
              <a:lnSpc>
                <a:spcPct val="100000"/>
              </a:lnSpc>
              <a:spcBef>
                <a:spcPts val="500"/>
              </a:spcBef>
              <a:spcAft>
                <a:spcPts val="0"/>
              </a:spcAft>
              <a:buSzPts val="900"/>
              <a:buNone/>
              <a:defRPr sz="900"/>
            </a:lvl6pPr>
            <a:lvl7pPr marL="3200400" lvl="6" indent="-228600" algn="l">
              <a:lnSpc>
                <a:spcPct val="100000"/>
              </a:lnSpc>
              <a:spcBef>
                <a:spcPts val="500"/>
              </a:spcBef>
              <a:spcAft>
                <a:spcPts val="0"/>
              </a:spcAft>
              <a:buSzPts val="900"/>
              <a:buNone/>
              <a:defRPr sz="900"/>
            </a:lvl7pPr>
            <a:lvl8pPr marL="3657600" lvl="7" indent="-228600" algn="l">
              <a:lnSpc>
                <a:spcPct val="100000"/>
              </a:lnSpc>
              <a:spcBef>
                <a:spcPts val="500"/>
              </a:spcBef>
              <a:spcAft>
                <a:spcPts val="0"/>
              </a:spcAft>
              <a:buSzPts val="900"/>
              <a:buNone/>
              <a:defRPr sz="900"/>
            </a:lvl8pPr>
            <a:lvl9pPr marL="4114800" lvl="8" indent="-228600" algn="l">
              <a:lnSpc>
                <a:spcPct val="100000"/>
              </a:lnSpc>
              <a:spcBef>
                <a:spcPts val="500"/>
              </a:spcBef>
              <a:spcAft>
                <a:spcPts val="0"/>
              </a:spcAft>
              <a:buSzPts val="900"/>
              <a:buNone/>
              <a:defRPr sz="900"/>
            </a:lvl9pPr>
          </a:lstStyle>
          <a:p>
            <a:endParaRPr/>
          </a:p>
        </p:txBody>
      </p:sp>
      <p:sp>
        <p:nvSpPr>
          <p:cNvPr id="79" name="Google Shape;79;p27"/>
          <p:cNvSpPr txBox="1">
            <a:spLocks noGrp="1"/>
          </p:cNvSpPr>
          <p:nvPr>
            <p:ph type="dt" idx="10"/>
          </p:nvPr>
        </p:nvSpPr>
        <p:spPr>
          <a:xfrm>
            <a:off x="5588000" y="6035040"/>
            <a:ext cx="1955800"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solidFill>
                  <a:srgbClr val="262626"/>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27"/>
          <p:cNvSpPr txBox="1">
            <a:spLocks noGrp="1"/>
          </p:cNvSpPr>
          <p:nvPr>
            <p:ph type="ftr" idx="11"/>
          </p:nvPr>
        </p:nvSpPr>
        <p:spPr>
          <a:xfrm>
            <a:off x="685801" y="6035040"/>
            <a:ext cx="45847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27"/>
          <p:cNvSpPr txBox="1">
            <a:spLocks noGrp="1"/>
          </p:cNvSpPr>
          <p:nvPr>
            <p:ph type="sldNum" idx="12"/>
          </p:nvPr>
        </p:nvSpPr>
        <p:spPr>
          <a:xfrm>
            <a:off x="10396728" y="6035040"/>
            <a:ext cx="1223435"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sz="1000">
                <a:solidFill>
                  <a:srgbClr val="262626"/>
                </a:solidFill>
                <a:latin typeface="Libre Franklin"/>
                <a:ea typeface="Libre Franklin"/>
                <a:cs typeface="Libre Franklin"/>
                <a:sym typeface="Libre Franklin"/>
              </a:defRPr>
            </a:lvl1pPr>
            <a:lvl2pPr marL="0" lvl="1" indent="0" algn="r">
              <a:spcBef>
                <a:spcPts val="0"/>
              </a:spcBef>
              <a:buNone/>
              <a:defRPr sz="1000">
                <a:solidFill>
                  <a:srgbClr val="262626"/>
                </a:solidFill>
                <a:latin typeface="Libre Franklin"/>
                <a:ea typeface="Libre Franklin"/>
                <a:cs typeface="Libre Franklin"/>
                <a:sym typeface="Libre Franklin"/>
              </a:defRPr>
            </a:lvl2pPr>
            <a:lvl3pPr marL="0" lvl="2" indent="0" algn="r">
              <a:spcBef>
                <a:spcPts val="0"/>
              </a:spcBef>
              <a:buNone/>
              <a:defRPr sz="1000">
                <a:solidFill>
                  <a:srgbClr val="262626"/>
                </a:solidFill>
                <a:latin typeface="Libre Franklin"/>
                <a:ea typeface="Libre Franklin"/>
                <a:cs typeface="Libre Franklin"/>
                <a:sym typeface="Libre Franklin"/>
              </a:defRPr>
            </a:lvl3pPr>
            <a:lvl4pPr marL="0" lvl="3" indent="0" algn="r">
              <a:spcBef>
                <a:spcPts val="0"/>
              </a:spcBef>
              <a:buNone/>
              <a:defRPr sz="1000">
                <a:solidFill>
                  <a:srgbClr val="262626"/>
                </a:solidFill>
                <a:latin typeface="Libre Franklin"/>
                <a:ea typeface="Libre Franklin"/>
                <a:cs typeface="Libre Franklin"/>
                <a:sym typeface="Libre Franklin"/>
              </a:defRPr>
            </a:lvl4pPr>
            <a:lvl5pPr marL="0" lvl="4" indent="0" algn="r">
              <a:spcBef>
                <a:spcPts val="0"/>
              </a:spcBef>
              <a:buNone/>
              <a:defRPr sz="1000">
                <a:solidFill>
                  <a:srgbClr val="262626"/>
                </a:solidFill>
                <a:latin typeface="Libre Franklin"/>
                <a:ea typeface="Libre Franklin"/>
                <a:cs typeface="Libre Franklin"/>
                <a:sym typeface="Libre Franklin"/>
              </a:defRPr>
            </a:lvl5pPr>
            <a:lvl6pPr marL="0" lvl="5" indent="0" algn="r">
              <a:spcBef>
                <a:spcPts val="0"/>
              </a:spcBef>
              <a:buNone/>
              <a:defRPr sz="1000">
                <a:solidFill>
                  <a:srgbClr val="262626"/>
                </a:solidFill>
                <a:latin typeface="Libre Franklin"/>
                <a:ea typeface="Libre Franklin"/>
                <a:cs typeface="Libre Franklin"/>
                <a:sym typeface="Libre Franklin"/>
              </a:defRPr>
            </a:lvl6pPr>
            <a:lvl7pPr marL="0" lvl="6" indent="0" algn="r">
              <a:spcBef>
                <a:spcPts val="0"/>
              </a:spcBef>
              <a:buNone/>
              <a:defRPr sz="1000">
                <a:solidFill>
                  <a:srgbClr val="262626"/>
                </a:solidFill>
                <a:latin typeface="Libre Franklin"/>
                <a:ea typeface="Libre Franklin"/>
                <a:cs typeface="Libre Franklin"/>
                <a:sym typeface="Libre Franklin"/>
              </a:defRPr>
            </a:lvl7pPr>
            <a:lvl8pPr marL="0" lvl="7" indent="0" algn="r">
              <a:spcBef>
                <a:spcPts val="0"/>
              </a:spcBef>
              <a:buNone/>
              <a:defRPr sz="1000">
                <a:solidFill>
                  <a:srgbClr val="262626"/>
                </a:solidFill>
                <a:latin typeface="Libre Franklin"/>
                <a:ea typeface="Libre Franklin"/>
                <a:cs typeface="Libre Franklin"/>
                <a:sym typeface="Libre Franklin"/>
              </a:defRPr>
            </a:lvl8pPr>
            <a:lvl9pPr marL="0" lvl="8" indent="0" algn="r">
              <a:spcBef>
                <a:spcPts val="0"/>
              </a:spcBef>
              <a:buNone/>
              <a:defRPr sz="1000">
                <a:solidFill>
                  <a:srgbClr val="262626"/>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spTree>
      <p:nvGrpSpPr>
        <p:cNvPr id="1" name="Shape 82"/>
        <p:cNvGrpSpPr/>
        <p:nvPr/>
      </p:nvGrpSpPr>
      <p:grpSpPr>
        <a:xfrm>
          <a:off x="0" y="0"/>
          <a:ext cx="0" cy="0"/>
          <a:chOff x="0" y="0"/>
          <a:chExt cx="0" cy="0"/>
        </a:xfrm>
      </p:grpSpPr>
      <p:sp>
        <p:nvSpPr>
          <p:cNvPr id="83" name="Google Shape;83;p28"/>
          <p:cNvSpPr/>
          <p:nvPr/>
        </p:nvSpPr>
        <p:spPr>
          <a:xfrm>
            <a:off x="8119870" y="237744"/>
            <a:ext cx="3826596" cy="6382512"/>
          </a:xfrm>
          <a:prstGeom prst="rect">
            <a:avLst/>
          </a:prstGeom>
          <a:solidFill>
            <a:srgbClr val="D8D8D8">
              <a:alpha val="6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8"/>
          <p:cNvSpPr>
            <a:spLocks noGrp="1"/>
          </p:cNvSpPr>
          <p:nvPr>
            <p:ph type="pic" idx="2"/>
          </p:nvPr>
        </p:nvSpPr>
        <p:spPr>
          <a:xfrm>
            <a:off x="228599" y="237744"/>
            <a:ext cx="7696201" cy="6382512"/>
          </a:xfrm>
          <a:prstGeom prst="rect">
            <a:avLst/>
          </a:prstGeom>
          <a:solidFill>
            <a:srgbClr val="BFCBCB"/>
          </a:solidFill>
          <a:ln>
            <a:noFill/>
          </a:ln>
        </p:spPr>
        <p:txBody>
          <a:bodyPr spcFirstLastPara="1" wrap="square" lIns="91425" tIns="45700" rIns="91425" bIns="45700" anchor="t" anchorCtr="0">
            <a:normAutofit/>
          </a:bodyPr>
          <a:lstStyle>
            <a:lvl1pPr marR="0" lvl="0" algn="l" rtl="0">
              <a:lnSpc>
                <a:spcPct val="110000"/>
              </a:lnSpc>
              <a:spcBef>
                <a:spcPts val="900"/>
              </a:spcBef>
              <a:spcAft>
                <a:spcPts val="0"/>
              </a:spcAft>
              <a:buClr>
                <a:srgbClr val="262626"/>
              </a:buClr>
              <a:buSzPts val="3200"/>
              <a:buFont typeface="Garamond"/>
              <a:buNone/>
              <a:defRPr sz="3200" b="0" i="0" u="none" strike="noStrike" cap="none">
                <a:solidFill>
                  <a:schemeClr val="dk1"/>
                </a:solidFill>
                <a:latin typeface="Libre Franklin"/>
                <a:ea typeface="Libre Franklin"/>
                <a:cs typeface="Libre Franklin"/>
                <a:sym typeface="Libre Franklin"/>
              </a:defRPr>
            </a:lvl1pPr>
            <a:lvl2pPr marR="0" lvl="1" algn="l" rtl="0">
              <a:lnSpc>
                <a:spcPct val="100000"/>
              </a:lnSpc>
              <a:spcBef>
                <a:spcPts val="500"/>
              </a:spcBef>
              <a:spcAft>
                <a:spcPts val="0"/>
              </a:spcAft>
              <a:buClr>
                <a:srgbClr val="262626"/>
              </a:buClr>
              <a:buSzPts val="2800"/>
              <a:buFont typeface="Garamond"/>
              <a:buNone/>
              <a:defRPr sz="2800" b="0" i="0" u="none" strike="noStrike" cap="none">
                <a:solidFill>
                  <a:schemeClr val="dk1"/>
                </a:solidFill>
                <a:latin typeface="Libre Franklin"/>
                <a:ea typeface="Libre Franklin"/>
                <a:cs typeface="Libre Franklin"/>
                <a:sym typeface="Libre Franklin"/>
              </a:defRPr>
            </a:lvl2pPr>
            <a:lvl3pPr marR="0" lvl="2" algn="l" rtl="0">
              <a:lnSpc>
                <a:spcPct val="100000"/>
              </a:lnSpc>
              <a:spcBef>
                <a:spcPts val="500"/>
              </a:spcBef>
              <a:spcAft>
                <a:spcPts val="0"/>
              </a:spcAft>
              <a:buClr>
                <a:srgbClr val="262626"/>
              </a:buClr>
              <a:buSzPts val="2400"/>
              <a:buFont typeface="Garamond"/>
              <a:buNone/>
              <a:defRPr sz="2400" b="0" i="0" u="none" strike="noStrike" cap="none">
                <a:solidFill>
                  <a:schemeClr val="dk1"/>
                </a:solidFill>
                <a:latin typeface="Libre Franklin"/>
                <a:ea typeface="Libre Franklin"/>
                <a:cs typeface="Libre Franklin"/>
                <a:sym typeface="Libre Franklin"/>
              </a:defRPr>
            </a:lvl3pPr>
            <a:lvl4pPr marR="0" lvl="3" algn="l" rtl="0">
              <a:lnSpc>
                <a:spcPct val="100000"/>
              </a:lnSpc>
              <a:spcBef>
                <a:spcPts val="500"/>
              </a:spcBef>
              <a:spcAft>
                <a:spcPts val="0"/>
              </a:spcAft>
              <a:buClr>
                <a:srgbClr val="262626"/>
              </a:buClr>
              <a:buSzPts val="2000"/>
              <a:buFont typeface="Garamond"/>
              <a:buNone/>
              <a:defRPr sz="2000" b="0" i="0" u="none" strike="noStrike" cap="none">
                <a:solidFill>
                  <a:schemeClr val="dk1"/>
                </a:solidFill>
                <a:latin typeface="Libre Franklin"/>
                <a:ea typeface="Libre Franklin"/>
                <a:cs typeface="Libre Franklin"/>
                <a:sym typeface="Libre Franklin"/>
              </a:defRPr>
            </a:lvl4pPr>
            <a:lvl5pPr marR="0" lvl="4" algn="l" rtl="0">
              <a:lnSpc>
                <a:spcPct val="100000"/>
              </a:lnSpc>
              <a:spcBef>
                <a:spcPts val="500"/>
              </a:spcBef>
              <a:spcAft>
                <a:spcPts val="0"/>
              </a:spcAft>
              <a:buClr>
                <a:srgbClr val="262626"/>
              </a:buClr>
              <a:buSzPts val="2000"/>
              <a:buFont typeface="Garamond"/>
              <a:buNone/>
              <a:defRPr sz="2000" b="0" i="0" u="none" strike="noStrike" cap="none">
                <a:solidFill>
                  <a:schemeClr val="dk1"/>
                </a:solidFill>
                <a:latin typeface="Libre Franklin"/>
                <a:ea typeface="Libre Franklin"/>
                <a:cs typeface="Libre Franklin"/>
                <a:sym typeface="Libre Franklin"/>
              </a:defRPr>
            </a:lvl5pPr>
            <a:lvl6pPr marR="0" lvl="5" algn="l" rtl="0">
              <a:lnSpc>
                <a:spcPct val="100000"/>
              </a:lnSpc>
              <a:spcBef>
                <a:spcPts val="500"/>
              </a:spcBef>
              <a:spcAft>
                <a:spcPts val="0"/>
              </a:spcAft>
              <a:buClr>
                <a:srgbClr val="262626"/>
              </a:buClr>
              <a:buSzPts val="2000"/>
              <a:buFont typeface="Garamond"/>
              <a:buNone/>
              <a:defRPr sz="2000" b="0" i="0" u="none" strike="noStrike" cap="none">
                <a:solidFill>
                  <a:schemeClr val="dk1"/>
                </a:solidFill>
                <a:latin typeface="Libre Franklin"/>
                <a:ea typeface="Libre Franklin"/>
                <a:cs typeface="Libre Franklin"/>
                <a:sym typeface="Libre Franklin"/>
              </a:defRPr>
            </a:lvl6pPr>
            <a:lvl7pPr marR="0" lvl="6" algn="l" rtl="0">
              <a:lnSpc>
                <a:spcPct val="100000"/>
              </a:lnSpc>
              <a:spcBef>
                <a:spcPts val="500"/>
              </a:spcBef>
              <a:spcAft>
                <a:spcPts val="0"/>
              </a:spcAft>
              <a:buClr>
                <a:srgbClr val="262626"/>
              </a:buClr>
              <a:buSzPts val="2000"/>
              <a:buFont typeface="Garamond"/>
              <a:buNone/>
              <a:defRPr sz="2000" b="0" i="0" u="none" strike="noStrike" cap="none">
                <a:solidFill>
                  <a:schemeClr val="dk1"/>
                </a:solidFill>
                <a:latin typeface="Libre Franklin"/>
                <a:ea typeface="Libre Franklin"/>
                <a:cs typeface="Libre Franklin"/>
                <a:sym typeface="Libre Franklin"/>
              </a:defRPr>
            </a:lvl7pPr>
            <a:lvl8pPr marR="0" lvl="7" algn="l" rtl="0">
              <a:lnSpc>
                <a:spcPct val="100000"/>
              </a:lnSpc>
              <a:spcBef>
                <a:spcPts val="500"/>
              </a:spcBef>
              <a:spcAft>
                <a:spcPts val="0"/>
              </a:spcAft>
              <a:buClr>
                <a:srgbClr val="262626"/>
              </a:buClr>
              <a:buSzPts val="2000"/>
              <a:buFont typeface="Garamond"/>
              <a:buNone/>
              <a:defRPr sz="2000" b="0" i="0" u="none" strike="noStrike" cap="none">
                <a:solidFill>
                  <a:schemeClr val="dk1"/>
                </a:solidFill>
                <a:latin typeface="Libre Franklin"/>
                <a:ea typeface="Libre Franklin"/>
                <a:cs typeface="Libre Franklin"/>
                <a:sym typeface="Libre Franklin"/>
              </a:defRPr>
            </a:lvl8pPr>
            <a:lvl9pPr marR="0" lvl="8" algn="l" rtl="0">
              <a:lnSpc>
                <a:spcPct val="100000"/>
              </a:lnSpc>
              <a:spcBef>
                <a:spcPts val="500"/>
              </a:spcBef>
              <a:spcAft>
                <a:spcPts val="0"/>
              </a:spcAft>
              <a:buClr>
                <a:srgbClr val="262626"/>
              </a:buClr>
              <a:buSzPts val="2000"/>
              <a:buFont typeface="Garamond"/>
              <a:buNone/>
              <a:defRPr sz="2000" b="0" i="0" u="none" strike="noStrike" cap="none">
                <a:solidFill>
                  <a:schemeClr val="dk1"/>
                </a:solidFill>
                <a:latin typeface="Libre Franklin"/>
                <a:ea typeface="Libre Franklin"/>
                <a:cs typeface="Libre Franklin"/>
                <a:sym typeface="Libre Franklin"/>
              </a:defRPr>
            </a:lvl9pPr>
          </a:lstStyle>
          <a:p>
            <a:endParaRPr/>
          </a:p>
        </p:txBody>
      </p:sp>
      <p:sp>
        <p:nvSpPr>
          <p:cNvPr id="85" name="Google Shape;85;p28"/>
          <p:cNvSpPr txBox="1">
            <a:spLocks noGrp="1"/>
          </p:cNvSpPr>
          <p:nvPr>
            <p:ph type="dt" idx="10"/>
          </p:nvPr>
        </p:nvSpPr>
        <p:spPr>
          <a:xfrm>
            <a:off x="5662337" y="6035040"/>
            <a:ext cx="2071963"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b="1">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28"/>
          <p:cNvSpPr txBox="1">
            <a:spLocks noGrp="1"/>
          </p:cNvSpPr>
          <p:nvPr>
            <p:ph type="ftr" idx="11"/>
          </p:nvPr>
        </p:nvSpPr>
        <p:spPr>
          <a:xfrm>
            <a:off x="612648" y="6035040"/>
            <a:ext cx="4588002"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sz="1000" b="1">
                <a:solidFill>
                  <a:srgbClr val="FFFFFF"/>
                </a:solidFill>
                <a:latin typeface="Libre Franklin"/>
                <a:ea typeface="Libre Franklin"/>
                <a:cs typeface="Libre Franklin"/>
                <a:sym typeface="Libre Franklin"/>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28"/>
          <p:cNvSpPr txBox="1">
            <a:spLocks noGrp="1"/>
          </p:cNvSpPr>
          <p:nvPr>
            <p:ph type="sldNum" idx="12"/>
          </p:nvPr>
        </p:nvSpPr>
        <p:spPr>
          <a:xfrm>
            <a:off x="10396728" y="6035040"/>
            <a:ext cx="1225296"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JP"/>
              <a:t>‹#›</a:t>
            </a:fld>
            <a:endParaRPr/>
          </a:p>
        </p:txBody>
      </p:sp>
      <p:sp>
        <p:nvSpPr>
          <p:cNvPr id="88" name="Google Shape;88;p28"/>
          <p:cNvSpPr/>
          <p:nvPr/>
        </p:nvSpPr>
        <p:spPr>
          <a:xfrm>
            <a:off x="8254660" y="374904"/>
            <a:ext cx="3557016" cy="6108192"/>
          </a:xfrm>
          <a:prstGeom prst="rect">
            <a:avLst/>
          </a:prstGeom>
          <a:noFill/>
          <a:ln w="9525" cap="sq" cmpd="sng">
            <a:solidFill>
              <a:srgbClr val="3F3F3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8"/>
          <p:cNvSpPr txBox="1">
            <a:spLocks noGrp="1"/>
          </p:cNvSpPr>
          <p:nvPr>
            <p:ph type="title"/>
          </p:nvPr>
        </p:nvSpPr>
        <p:spPr>
          <a:xfrm>
            <a:off x="8477250" y="603504"/>
            <a:ext cx="3144774" cy="164592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3200"/>
              <a:buFont typeface="Century Schoolbook"/>
              <a:buNone/>
              <a:defRPr sz="3200" b="0">
                <a:solidFill>
                  <a:schemeClr val="dk1"/>
                </a:solidFill>
                <a:latin typeface="Century Schoolbook"/>
                <a:ea typeface="Century Schoolbook"/>
                <a:cs typeface="Century Schoolbook"/>
                <a:sym typeface="Century Schoolbook"/>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 name="Google Shape;90;p28"/>
          <p:cNvSpPr txBox="1">
            <a:spLocks noGrp="1"/>
          </p:cNvSpPr>
          <p:nvPr>
            <p:ph type="body" idx="1"/>
          </p:nvPr>
        </p:nvSpPr>
        <p:spPr>
          <a:xfrm>
            <a:off x="8477250" y="2386584"/>
            <a:ext cx="3144774" cy="3511296"/>
          </a:xfrm>
          <a:prstGeom prst="rect">
            <a:avLst/>
          </a:prstGeom>
          <a:noFill/>
          <a:ln>
            <a:noFill/>
          </a:ln>
        </p:spPr>
        <p:txBody>
          <a:bodyPr spcFirstLastPara="1" wrap="square" lIns="91425" tIns="45700" rIns="91425" bIns="45700" anchor="t" anchorCtr="0">
            <a:normAutofit/>
          </a:bodyPr>
          <a:lstStyle>
            <a:lvl1pPr marL="457200" lvl="0" indent="-228600" algn="l">
              <a:lnSpc>
                <a:spcPct val="110000"/>
              </a:lnSpc>
              <a:spcBef>
                <a:spcPts val="800"/>
              </a:spcBef>
              <a:spcAft>
                <a:spcPts val="0"/>
              </a:spcAft>
              <a:buSzPts val="1800"/>
              <a:buNone/>
              <a:defRPr sz="1800">
                <a:solidFill>
                  <a:schemeClr val="dk1"/>
                </a:solidFill>
              </a:defRPr>
            </a:lvl1pPr>
            <a:lvl2pPr marL="914400" lvl="1" indent="-228600" algn="l">
              <a:lnSpc>
                <a:spcPct val="100000"/>
              </a:lnSpc>
              <a:spcBef>
                <a:spcPts val="500"/>
              </a:spcBef>
              <a:spcAft>
                <a:spcPts val="0"/>
              </a:spcAft>
              <a:buSzPts val="1200"/>
              <a:buNone/>
              <a:defRPr sz="1200"/>
            </a:lvl2pPr>
            <a:lvl3pPr marL="1371600" lvl="2" indent="-228600" algn="l">
              <a:lnSpc>
                <a:spcPct val="100000"/>
              </a:lnSpc>
              <a:spcBef>
                <a:spcPts val="500"/>
              </a:spcBef>
              <a:spcAft>
                <a:spcPts val="0"/>
              </a:spcAft>
              <a:buSzPts val="1000"/>
              <a:buNone/>
              <a:defRPr sz="1000"/>
            </a:lvl3pPr>
            <a:lvl4pPr marL="1828800" lvl="3" indent="-228600" algn="l">
              <a:lnSpc>
                <a:spcPct val="100000"/>
              </a:lnSpc>
              <a:spcBef>
                <a:spcPts val="500"/>
              </a:spcBef>
              <a:spcAft>
                <a:spcPts val="0"/>
              </a:spcAft>
              <a:buSzPts val="900"/>
              <a:buNone/>
              <a:defRPr sz="900"/>
            </a:lvl4pPr>
            <a:lvl5pPr marL="2286000" lvl="4" indent="-228600" algn="l">
              <a:lnSpc>
                <a:spcPct val="100000"/>
              </a:lnSpc>
              <a:spcBef>
                <a:spcPts val="500"/>
              </a:spcBef>
              <a:spcAft>
                <a:spcPts val="0"/>
              </a:spcAft>
              <a:buSzPts val="900"/>
              <a:buNone/>
              <a:defRPr sz="900"/>
            </a:lvl5pPr>
            <a:lvl6pPr marL="2743200" lvl="5" indent="-228600" algn="l">
              <a:lnSpc>
                <a:spcPct val="100000"/>
              </a:lnSpc>
              <a:spcBef>
                <a:spcPts val="500"/>
              </a:spcBef>
              <a:spcAft>
                <a:spcPts val="0"/>
              </a:spcAft>
              <a:buSzPts val="900"/>
              <a:buNone/>
              <a:defRPr sz="900"/>
            </a:lvl6pPr>
            <a:lvl7pPr marL="3200400" lvl="6" indent="-228600" algn="l">
              <a:lnSpc>
                <a:spcPct val="100000"/>
              </a:lnSpc>
              <a:spcBef>
                <a:spcPts val="500"/>
              </a:spcBef>
              <a:spcAft>
                <a:spcPts val="0"/>
              </a:spcAft>
              <a:buSzPts val="900"/>
              <a:buNone/>
              <a:defRPr sz="900"/>
            </a:lvl7pPr>
            <a:lvl8pPr marL="3657600" lvl="7" indent="-228600" algn="l">
              <a:lnSpc>
                <a:spcPct val="100000"/>
              </a:lnSpc>
              <a:spcBef>
                <a:spcPts val="500"/>
              </a:spcBef>
              <a:spcAft>
                <a:spcPts val="0"/>
              </a:spcAft>
              <a:buSzPts val="900"/>
              <a:buNone/>
              <a:defRPr sz="900"/>
            </a:lvl8pPr>
            <a:lvl9pPr marL="4114800" lvl="8" indent="-228600" algn="l">
              <a:lnSpc>
                <a:spcPct val="100000"/>
              </a:lnSpc>
              <a:spcBef>
                <a:spcPts val="500"/>
              </a:spcBef>
              <a:spcAft>
                <a:spcPts val="0"/>
              </a:spcAft>
              <a:buSzPts val="900"/>
              <a:buNone/>
              <a:defRPr sz="9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9"/>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Libre Franklin"/>
              <a:ea typeface="Libre Franklin"/>
              <a:cs typeface="Libre Franklin"/>
              <a:sym typeface="Libre Franklin"/>
            </a:endParaRPr>
          </a:p>
        </p:txBody>
      </p:sp>
      <p:sp>
        <p:nvSpPr>
          <p:cNvPr id="7" name="Google Shape;7;p19"/>
          <p:cNvSpPr/>
          <p:nvPr/>
        </p:nvSpPr>
        <p:spPr>
          <a:xfrm>
            <a:off x="234696" y="237744"/>
            <a:ext cx="11722608" cy="6382512"/>
          </a:xfrm>
          <a:prstGeom prst="rect">
            <a:avLst/>
          </a:prstGeom>
          <a:solidFill>
            <a:srgbClr val="BFBFBF">
              <a:alpha val="6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8;p19"/>
          <p:cNvSpPr/>
          <p:nvPr/>
        </p:nvSpPr>
        <p:spPr>
          <a:xfrm>
            <a:off x="371856" y="374904"/>
            <a:ext cx="11448288" cy="6108192"/>
          </a:xfrm>
          <a:prstGeom prst="rect">
            <a:avLst/>
          </a:prstGeom>
          <a:noFill/>
          <a:ln w="9525" cap="sq" cmpd="sng">
            <a:solidFill>
              <a:srgbClr val="26262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9;p19"/>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62626"/>
              </a:buClr>
              <a:buSzPts val="4200"/>
              <a:buFont typeface="Century Schoolbook"/>
              <a:buNone/>
              <a:defRPr sz="4200" b="1" i="0" u="none" strike="noStrike" cap="none">
                <a:solidFill>
                  <a:srgbClr val="262626"/>
                </a:solidFill>
                <a:latin typeface="Century Schoolbook"/>
                <a:ea typeface="Century Schoolbook"/>
                <a:cs typeface="Century Schoolbook"/>
                <a:sym typeface="Century Schoolboo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 name="Google Shape;10;p19"/>
          <p:cNvSpPr txBox="1">
            <a:spLocks noGrp="1"/>
          </p:cNvSpPr>
          <p:nvPr>
            <p:ph type="body" idx="1"/>
          </p:nvPr>
        </p:nvSpPr>
        <p:spPr>
          <a:xfrm>
            <a:off x="1066800" y="2103120"/>
            <a:ext cx="10058400" cy="3849624"/>
          </a:xfrm>
          <a:prstGeom prst="rect">
            <a:avLst/>
          </a:prstGeom>
          <a:noFill/>
          <a:ln>
            <a:noFill/>
          </a:ln>
        </p:spPr>
        <p:txBody>
          <a:bodyPr spcFirstLastPara="1" wrap="square" lIns="91425" tIns="45700" rIns="91425" bIns="45700" anchor="t" anchorCtr="0">
            <a:normAutofit/>
          </a:bodyPr>
          <a:lstStyle>
            <a:lvl1pPr marL="457200" marR="0" lvl="0" indent="-323850" algn="l" rtl="0">
              <a:lnSpc>
                <a:spcPct val="110000"/>
              </a:lnSpc>
              <a:spcBef>
                <a:spcPts val="900"/>
              </a:spcBef>
              <a:spcAft>
                <a:spcPts val="0"/>
              </a:spcAft>
              <a:buClr>
                <a:srgbClr val="262626"/>
              </a:buClr>
              <a:buSzPts val="1500"/>
              <a:buFont typeface="Garamond"/>
              <a:buChar char="◦"/>
              <a:defRPr sz="1500" b="0" i="0" u="none" strike="noStrike" cap="none">
                <a:solidFill>
                  <a:schemeClr val="dk1"/>
                </a:solidFill>
                <a:latin typeface="Libre Franklin"/>
                <a:ea typeface="Libre Franklin"/>
                <a:cs typeface="Libre Franklin"/>
                <a:sym typeface="Libre Franklin"/>
              </a:defRPr>
            </a:lvl1pPr>
            <a:lvl2pPr marL="914400" marR="0" lvl="1" indent="-311150" algn="l" rtl="0">
              <a:lnSpc>
                <a:spcPct val="100000"/>
              </a:lnSpc>
              <a:spcBef>
                <a:spcPts val="500"/>
              </a:spcBef>
              <a:spcAft>
                <a:spcPts val="0"/>
              </a:spcAft>
              <a:buClr>
                <a:srgbClr val="262626"/>
              </a:buClr>
              <a:buSzPts val="1300"/>
              <a:buFont typeface="Garamond"/>
              <a:buChar char="◦"/>
              <a:defRPr sz="1300" b="0" i="0" u="none" strike="noStrike" cap="none">
                <a:solidFill>
                  <a:schemeClr val="dk1"/>
                </a:solidFill>
                <a:latin typeface="Libre Franklin"/>
                <a:ea typeface="Libre Franklin"/>
                <a:cs typeface="Libre Franklin"/>
                <a:sym typeface="Libre Franklin"/>
              </a:defRPr>
            </a:lvl2pPr>
            <a:lvl3pPr marL="1371600" marR="0" lvl="2" indent="-304800" algn="l" rtl="0">
              <a:lnSpc>
                <a:spcPct val="100000"/>
              </a:lnSpc>
              <a:spcBef>
                <a:spcPts val="500"/>
              </a:spcBef>
              <a:spcAft>
                <a:spcPts val="0"/>
              </a:spcAft>
              <a:buClr>
                <a:srgbClr val="262626"/>
              </a:buClr>
              <a:buSzPts val="1200"/>
              <a:buFont typeface="Garamond"/>
              <a:buChar char="◦"/>
              <a:defRPr sz="1200" b="0" i="0" u="none" strike="noStrike" cap="none">
                <a:solidFill>
                  <a:schemeClr val="dk1"/>
                </a:solidFill>
                <a:latin typeface="Libre Franklin"/>
                <a:ea typeface="Libre Franklin"/>
                <a:cs typeface="Libre Franklin"/>
                <a:sym typeface="Libre Franklin"/>
              </a:defRPr>
            </a:lvl3pPr>
            <a:lvl4pPr marL="1828800" marR="0" lvl="3" indent="-304800" algn="l" rtl="0">
              <a:lnSpc>
                <a:spcPct val="100000"/>
              </a:lnSpc>
              <a:spcBef>
                <a:spcPts val="500"/>
              </a:spcBef>
              <a:spcAft>
                <a:spcPts val="0"/>
              </a:spcAft>
              <a:buClr>
                <a:srgbClr val="262626"/>
              </a:buClr>
              <a:buSzPts val="1200"/>
              <a:buFont typeface="Garamond"/>
              <a:buChar char="◦"/>
              <a:defRPr sz="1200" b="0" i="0" u="none" strike="noStrike" cap="none">
                <a:solidFill>
                  <a:schemeClr val="dk1"/>
                </a:solidFill>
                <a:latin typeface="Libre Franklin"/>
                <a:ea typeface="Libre Franklin"/>
                <a:cs typeface="Libre Franklin"/>
                <a:sym typeface="Libre Franklin"/>
              </a:defRPr>
            </a:lvl4pPr>
            <a:lvl5pPr marL="2286000" marR="0" lvl="4" indent="-304800" algn="l" rtl="0">
              <a:lnSpc>
                <a:spcPct val="100000"/>
              </a:lnSpc>
              <a:spcBef>
                <a:spcPts val="500"/>
              </a:spcBef>
              <a:spcAft>
                <a:spcPts val="0"/>
              </a:spcAft>
              <a:buClr>
                <a:srgbClr val="262626"/>
              </a:buClr>
              <a:buSzPts val="1200"/>
              <a:buFont typeface="Garamond"/>
              <a:buChar char="◦"/>
              <a:defRPr sz="1200" b="0" i="0" u="none" strike="noStrike" cap="none">
                <a:solidFill>
                  <a:schemeClr val="dk1"/>
                </a:solidFill>
                <a:latin typeface="Libre Franklin"/>
                <a:ea typeface="Libre Franklin"/>
                <a:cs typeface="Libre Franklin"/>
                <a:sym typeface="Libre Franklin"/>
              </a:defRPr>
            </a:lvl5pPr>
            <a:lvl6pPr marL="2743200" marR="0" lvl="5"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Libre Franklin"/>
                <a:ea typeface="Libre Franklin"/>
                <a:cs typeface="Libre Franklin"/>
                <a:sym typeface="Libre Franklin"/>
              </a:defRPr>
            </a:lvl6pPr>
            <a:lvl7pPr marL="3200400" marR="0" lvl="6"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Libre Franklin"/>
                <a:ea typeface="Libre Franklin"/>
                <a:cs typeface="Libre Franklin"/>
                <a:sym typeface="Libre Franklin"/>
              </a:defRPr>
            </a:lvl7pPr>
            <a:lvl8pPr marL="3657600" marR="0" lvl="7"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Libre Franklin"/>
                <a:ea typeface="Libre Franklin"/>
                <a:cs typeface="Libre Franklin"/>
                <a:sym typeface="Libre Franklin"/>
              </a:defRPr>
            </a:lvl8pPr>
            <a:lvl9pPr marL="4114800" marR="0" lvl="8"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Libre Franklin"/>
                <a:ea typeface="Libre Franklin"/>
                <a:cs typeface="Libre Franklin"/>
                <a:sym typeface="Libre Franklin"/>
              </a:defRPr>
            </a:lvl9pPr>
          </a:lstStyle>
          <a:p>
            <a:endParaRPr/>
          </a:p>
        </p:txBody>
      </p:sp>
      <p:sp>
        <p:nvSpPr>
          <p:cNvPr id="11" name="Google Shape;11;p19"/>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marR="0" lvl="0" algn="r" rtl="0">
              <a:spcBef>
                <a:spcPts val="0"/>
              </a:spcBef>
              <a:spcAft>
                <a:spcPts val="0"/>
              </a:spcAft>
              <a:buSzPts val="1400"/>
              <a:buNone/>
              <a:defRPr sz="1000" b="0" i="0" u="none" strike="noStrike" cap="none">
                <a:solidFill>
                  <a:srgbClr val="3F3F3F"/>
                </a:solidFill>
                <a:latin typeface="Libre Franklin"/>
                <a:ea typeface="Libre Franklin"/>
                <a:cs typeface="Libre Franklin"/>
                <a:sym typeface="Libre Franklin"/>
              </a:defRPr>
            </a:lvl1pPr>
            <a:lvl2pPr marR="0" lvl="1"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12" name="Google Shape;12;p19"/>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000" b="0" i="0" u="none" strike="noStrike" cap="none">
                <a:solidFill>
                  <a:srgbClr val="262626"/>
                </a:solidFill>
                <a:latin typeface="Libre Franklin"/>
                <a:ea typeface="Libre Franklin"/>
                <a:cs typeface="Libre Franklin"/>
                <a:sym typeface="Libre Franklin"/>
              </a:defRPr>
            </a:lvl1pPr>
            <a:lvl2pPr marR="0" lvl="1"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13" name="Google Shape;13;p19"/>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marR="0" lvl="0" indent="0" algn="r" rtl="0">
              <a:spcBef>
                <a:spcPts val="0"/>
              </a:spcBef>
              <a:buNone/>
              <a:defRPr sz="1000" b="0" i="0" u="none" strike="noStrike" cap="none">
                <a:solidFill>
                  <a:srgbClr val="3F3F3F"/>
                </a:solidFill>
                <a:latin typeface="Libre Franklin"/>
                <a:ea typeface="Libre Franklin"/>
                <a:cs typeface="Libre Franklin"/>
                <a:sym typeface="Libre Franklin"/>
              </a:defRPr>
            </a:lvl1pPr>
            <a:lvl2pPr marL="0" marR="0" lvl="1" indent="0" algn="r" rtl="0">
              <a:spcBef>
                <a:spcPts val="0"/>
              </a:spcBef>
              <a:buNone/>
              <a:defRPr sz="1000" b="0" i="0" u="none" strike="noStrike" cap="none">
                <a:solidFill>
                  <a:srgbClr val="3F3F3F"/>
                </a:solidFill>
                <a:latin typeface="Libre Franklin"/>
                <a:ea typeface="Libre Franklin"/>
                <a:cs typeface="Libre Franklin"/>
                <a:sym typeface="Libre Franklin"/>
              </a:defRPr>
            </a:lvl2pPr>
            <a:lvl3pPr marL="0" marR="0" lvl="2" indent="0" algn="r" rtl="0">
              <a:spcBef>
                <a:spcPts val="0"/>
              </a:spcBef>
              <a:buNone/>
              <a:defRPr sz="1000" b="0" i="0" u="none" strike="noStrike" cap="none">
                <a:solidFill>
                  <a:srgbClr val="3F3F3F"/>
                </a:solidFill>
                <a:latin typeface="Libre Franklin"/>
                <a:ea typeface="Libre Franklin"/>
                <a:cs typeface="Libre Franklin"/>
                <a:sym typeface="Libre Franklin"/>
              </a:defRPr>
            </a:lvl3pPr>
            <a:lvl4pPr marL="0" marR="0" lvl="3" indent="0" algn="r" rtl="0">
              <a:spcBef>
                <a:spcPts val="0"/>
              </a:spcBef>
              <a:buNone/>
              <a:defRPr sz="1000" b="0" i="0" u="none" strike="noStrike" cap="none">
                <a:solidFill>
                  <a:srgbClr val="3F3F3F"/>
                </a:solidFill>
                <a:latin typeface="Libre Franklin"/>
                <a:ea typeface="Libre Franklin"/>
                <a:cs typeface="Libre Franklin"/>
                <a:sym typeface="Libre Franklin"/>
              </a:defRPr>
            </a:lvl4pPr>
            <a:lvl5pPr marL="0" marR="0" lvl="4" indent="0" algn="r" rtl="0">
              <a:spcBef>
                <a:spcPts val="0"/>
              </a:spcBef>
              <a:buNone/>
              <a:defRPr sz="1000" b="0" i="0" u="none" strike="noStrike" cap="none">
                <a:solidFill>
                  <a:srgbClr val="3F3F3F"/>
                </a:solidFill>
                <a:latin typeface="Libre Franklin"/>
                <a:ea typeface="Libre Franklin"/>
                <a:cs typeface="Libre Franklin"/>
                <a:sym typeface="Libre Franklin"/>
              </a:defRPr>
            </a:lvl5pPr>
            <a:lvl6pPr marL="0" marR="0" lvl="5" indent="0" algn="r" rtl="0">
              <a:spcBef>
                <a:spcPts val="0"/>
              </a:spcBef>
              <a:buNone/>
              <a:defRPr sz="1000" b="0" i="0" u="none" strike="noStrike" cap="none">
                <a:solidFill>
                  <a:srgbClr val="3F3F3F"/>
                </a:solidFill>
                <a:latin typeface="Libre Franklin"/>
                <a:ea typeface="Libre Franklin"/>
                <a:cs typeface="Libre Franklin"/>
                <a:sym typeface="Libre Franklin"/>
              </a:defRPr>
            </a:lvl6pPr>
            <a:lvl7pPr marL="0" marR="0" lvl="6" indent="0" algn="r" rtl="0">
              <a:spcBef>
                <a:spcPts val="0"/>
              </a:spcBef>
              <a:buNone/>
              <a:defRPr sz="1000" b="0" i="0" u="none" strike="noStrike" cap="none">
                <a:solidFill>
                  <a:srgbClr val="3F3F3F"/>
                </a:solidFill>
                <a:latin typeface="Libre Franklin"/>
                <a:ea typeface="Libre Franklin"/>
                <a:cs typeface="Libre Franklin"/>
                <a:sym typeface="Libre Franklin"/>
              </a:defRPr>
            </a:lvl7pPr>
            <a:lvl8pPr marL="0" marR="0" lvl="7" indent="0" algn="r" rtl="0">
              <a:spcBef>
                <a:spcPts val="0"/>
              </a:spcBef>
              <a:buNone/>
              <a:defRPr sz="1000" b="0" i="0" u="none" strike="noStrike" cap="none">
                <a:solidFill>
                  <a:srgbClr val="3F3F3F"/>
                </a:solidFill>
                <a:latin typeface="Libre Franklin"/>
                <a:ea typeface="Libre Franklin"/>
                <a:cs typeface="Libre Franklin"/>
                <a:sym typeface="Libre Franklin"/>
              </a:defRPr>
            </a:lvl8pPr>
            <a:lvl9pPr marL="0" marR="0" lvl="8" indent="0" algn="r" rtl="0">
              <a:spcBef>
                <a:spcPts val="0"/>
              </a:spcBef>
              <a:buNone/>
              <a:defRPr sz="1000" b="0" i="0" u="none" strike="noStrike" cap="none">
                <a:solidFill>
                  <a:srgbClr val="3F3F3F"/>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ja-JP"/>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DF1C6A66-2842-BC48-8F64-B323A07E77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DAE192E-BD00-C946-BD81-E5121D35E9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6AADD88-A1BA-574D-A6D2-7804C4431C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45F60C-862E-424E-8CE4-6486FA8EA320}" type="datetimeFigureOut">
              <a:rPr kumimoji="1" lang="ja-JP" altLang="en-US" smtClean="0"/>
              <a:t>2021/1/27</a:t>
            </a:fld>
            <a:endParaRPr kumimoji="1" lang="ja-JP" altLang="en-US"/>
          </a:p>
        </p:txBody>
      </p:sp>
      <p:sp>
        <p:nvSpPr>
          <p:cNvPr id="5" name="フッター プレースホルダー 4">
            <a:extLst>
              <a:ext uri="{FF2B5EF4-FFF2-40B4-BE49-F238E27FC236}">
                <a16:creationId xmlns:a16="http://schemas.microsoft.com/office/drawing/2014/main" id="{906A2CC6-F736-934E-BC98-B6DF82B662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BF331A75-60DF-AC47-99AF-B3E3FDB704B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04424C-FDF4-2B49-A62E-5951871DA741}" type="slidenum">
              <a:rPr kumimoji="1" lang="ja-JP" altLang="en-US" smtClean="0"/>
              <a:t>‹#›</a:t>
            </a:fld>
            <a:endParaRPr kumimoji="1" lang="ja-JP" altLang="en-US"/>
          </a:p>
        </p:txBody>
      </p:sp>
    </p:spTree>
    <p:extLst>
      <p:ext uri="{BB962C8B-B14F-4D97-AF65-F5344CB8AC3E}">
        <p14:creationId xmlns:p14="http://schemas.microsoft.com/office/powerpoint/2010/main" val="5394225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3.emf"/><Relationship Id="rId4" Type="http://schemas.openxmlformats.org/officeDocument/2006/relationships/image" Target="../media/image22.emf"/></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comments" Target="../comments/comment1.xml"/><Relationship Id="rId5" Type="http://schemas.openxmlformats.org/officeDocument/2006/relationships/image" Target="../media/image3.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comments" Target="../comments/comment2.xml"/><Relationship Id="rId3" Type="http://schemas.openxmlformats.org/officeDocument/2006/relationships/image" Target="../media/image3.png"/><Relationship Id="rId7" Type="http://schemas.openxmlformats.org/officeDocument/2006/relationships/image" Target="../media/image13.sv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6"/>
        <p:cNvGrpSpPr/>
        <p:nvPr/>
      </p:nvGrpSpPr>
      <p:grpSpPr>
        <a:xfrm>
          <a:off x="0" y="0"/>
          <a:ext cx="0" cy="0"/>
          <a:chOff x="0" y="0"/>
          <a:chExt cx="0" cy="0"/>
        </a:xfrm>
      </p:grpSpPr>
      <p:sp>
        <p:nvSpPr>
          <p:cNvPr id="107" name="Google Shape;107;p1"/>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Libre Franklin"/>
              <a:ea typeface="Libre Franklin"/>
              <a:cs typeface="Libre Franklin"/>
              <a:sym typeface="Libre Franklin"/>
            </a:endParaRPr>
          </a:p>
        </p:txBody>
      </p:sp>
      <p:sp>
        <p:nvSpPr>
          <p:cNvPr id="108" name="Google Shape;108;p1"/>
          <p:cNvSpPr/>
          <p:nvPr/>
        </p:nvSpPr>
        <p:spPr>
          <a:xfrm>
            <a:off x="234696" y="237744"/>
            <a:ext cx="11722608" cy="6382512"/>
          </a:xfrm>
          <a:prstGeom prst="rect">
            <a:avLst/>
          </a:prstGeom>
          <a:solidFill>
            <a:srgbClr val="BFBFBF">
              <a:alpha val="6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
          <p:cNvSpPr/>
          <p:nvPr/>
        </p:nvSpPr>
        <p:spPr>
          <a:xfrm>
            <a:off x="371856" y="374904"/>
            <a:ext cx="11448288" cy="6108192"/>
          </a:xfrm>
          <a:prstGeom prst="rect">
            <a:avLst/>
          </a:prstGeom>
          <a:noFill/>
          <a:ln w="9525" cap="sq" cmpd="sng">
            <a:solidFill>
              <a:srgbClr val="26262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
          <p:cNvSpPr/>
          <p:nvPr/>
        </p:nvSpPr>
        <p:spPr>
          <a:xfrm>
            <a:off x="0" y="0"/>
            <a:ext cx="12193866"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Libre Franklin"/>
              <a:ea typeface="Libre Franklin"/>
              <a:cs typeface="Libre Franklin"/>
              <a:sym typeface="Libre Franklin"/>
            </a:endParaRPr>
          </a:p>
        </p:txBody>
      </p:sp>
      <p:sp>
        <p:nvSpPr>
          <p:cNvPr id="114" name="Google Shape;114;p1"/>
          <p:cNvSpPr txBox="1">
            <a:spLocks noGrp="1"/>
          </p:cNvSpPr>
          <p:nvPr>
            <p:ph type="subTitle" idx="1"/>
          </p:nvPr>
        </p:nvSpPr>
        <p:spPr>
          <a:xfrm>
            <a:off x="1476111" y="5261589"/>
            <a:ext cx="9666322" cy="1296869"/>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600"/>
              </a:spcBef>
              <a:spcAft>
                <a:spcPts val="0"/>
              </a:spcAft>
              <a:buSzPts val="1800"/>
              <a:buNone/>
            </a:pPr>
            <a:r>
              <a:rPr lang="ja-JP" altLang="en-US">
                <a:solidFill>
                  <a:schemeClr val="tx1">
                    <a:lumMod val="50000"/>
                    <a:lumOff val="50000"/>
                  </a:schemeClr>
                </a:solidFill>
                <a:latin typeface="+mj-ea"/>
                <a:ea typeface="+mj-ea"/>
              </a:rPr>
              <a:t>　　　　　　　　　　　　　　　　　　　</a:t>
            </a:r>
            <a:r>
              <a:rPr lang="ja-JP">
                <a:solidFill>
                  <a:schemeClr val="tx1">
                    <a:lumMod val="50000"/>
                    <a:lumOff val="50000"/>
                  </a:schemeClr>
                </a:solidFill>
                <a:latin typeface="+mj-ea"/>
                <a:ea typeface="+mj-ea"/>
              </a:rPr>
              <a:t>「マンション</a:t>
            </a:r>
            <a:r>
              <a:rPr lang="ja-JP" altLang="en-US">
                <a:solidFill>
                  <a:schemeClr val="tx1">
                    <a:lumMod val="50000"/>
                    <a:lumOff val="50000"/>
                  </a:schemeClr>
                </a:solidFill>
                <a:latin typeface="+mj-ea"/>
                <a:ea typeface="+mj-ea"/>
              </a:rPr>
              <a:t>管理組合運営サポート</a:t>
            </a:r>
            <a:r>
              <a:rPr lang="ja-JP">
                <a:solidFill>
                  <a:schemeClr val="tx1">
                    <a:lumMod val="50000"/>
                    <a:lumOff val="50000"/>
                  </a:schemeClr>
                </a:solidFill>
                <a:latin typeface="+mj-ea"/>
                <a:ea typeface="+mj-ea"/>
              </a:rPr>
              <a:t>　サブスクリプションサービス」</a:t>
            </a:r>
            <a:endParaRPr dirty="0">
              <a:solidFill>
                <a:schemeClr val="tx1">
                  <a:lumMod val="50000"/>
                  <a:lumOff val="50000"/>
                </a:schemeClr>
              </a:solidFill>
              <a:latin typeface="+mj-ea"/>
              <a:ea typeface="+mj-ea"/>
            </a:endParaRPr>
          </a:p>
          <a:p>
            <a:pPr marL="0" lvl="0" indent="0" algn="l" rtl="0">
              <a:lnSpc>
                <a:spcPct val="100000"/>
              </a:lnSpc>
              <a:spcBef>
                <a:spcPts val="600"/>
              </a:spcBef>
              <a:spcAft>
                <a:spcPts val="0"/>
              </a:spcAft>
              <a:buSzPts val="1800"/>
              <a:buNone/>
            </a:pPr>
            <a:endParaRPr lang="en-US" altLang="ja-JP" dirty="0">
              <a:solidFill>
                <a:schemeClr val="tx1">
                  <a:lumMod val="50000"/>
                  <a:lumOff val="50000"/>
                </a:schemeClr>
              </a:solidFill>
              <a:latin typeface="+mj-ea"/>
              <a:ea typeface="+mj-ea"/>
            </a:endParaRPr>
          </a:p>
          <a:p>
            <a:pPr marL="0" lvl="0" indent="0" algn="l" rtl="0">
              <a:lnSpc>
                <a:spcPct val="100000"/>
              </a:lnSpc>
              <a:spcBef>
                <a:spcPts val="600"/>
              </a:spcBef>
              <a:spcAft>
                <a:spcPts val="0"/>
              </a:spcAft>
              <a:buSzPts val="1800"/>
              <a:buNone/>
            </a:pPr>
            <a:r>
              <a:rPr lang="en-US" altLang="ja-JP" dirty="0">
                <a:solidFill>
                  <a:schemeClr val="tx1">
                    <a:lumMod val="50000"/>
                    <a:lumOff val="50000"/>
                  </a:schemeClr>
                </a:solidFill>
                <a:latin typeface="+mj-ea"/>
                <a:ea typeface="+mj-ea"/>
              </a:rPr>
              <a:t>Presented by</a:t>
            </a:r>
            <a:r>
              <a:rPr lang="ja-JP" altLang="en-US">
                <a:solidFill>
                  <a:schemeClr val="tx1">
                    <a:lumMod val="50000"/>
                    <a:lumOff val="50000"/>
                  </a:schemeClr>
                </a:solidFill>
                <a:latin typeface="+mj-ea"/>
                <a:ea typeface="+mj-ea"/>
              </a:rPr>
              <a:t>　　　　　　　　　　　　　　　　　　　　　　　　　　　　　マンション管理士事務所　株式会社</a:t>
            </a:r>
            <a:r>
              <a:rPr lang="en-US" altLang="ja-JP" dirty="0">
                <a:solidFill>
                  <a:schemeClr val="tx1">
                    <a:lumMod val="50000"/>
                    <a:lumOff val="50000"/>
                  </a:schemeClr>
                </a:solidFill>
                <a:latin typeface="+mj-ea"/>
                <a:ea typeface="+mj-ea"/>
              </a:rPr>
              <a:t>FFP</a:t>
            </a:r>
            <a:endParaRPr dirty="0">
              <a:solidFill>
                <a:schemeClr val="tx1">
                  <a:lumMod val="50000"/>
                  <a:lumOff val="50000"/>
                </a:schemeClr>
              </a:solidFill>
              <a:latin typeface="+mj-ea"/>
              <a:ea typeface="+mj-ea"/>
            </a:endParaRPr>
          </a:p>
        </p:txBody>
      </p:sp>
      <p:pic>
        <p:nvPicPr>
          <p:cNvPr id="7" name="図 6" descr="建物, ウィンドウ, 椅子, テーブル が含まれている画像&#10;&#10;自動的に生成された説明">
            <a:extLst>
              <a:ext uri="{FF2B5EF4-FFF2-40B4-BE49-F238E27FC236}">
                <a16:creationId xmlns:a16="http://schemas.microsoft.com/office/drawing/2014/main" id="{220FAB77-84B1-094C-BE39-57ACF752D125}"/>
              </a:ext>
            </a:extLst>
          </p:cNvPr>
          <p:cNvPicPr>
            <a:picLocks noChangeAspect="1"/>
          </p:cNvPicPr>
          <p:nvPr/>
        </p:nvPicPr>
        <p:blipFill>
          <a:blip r:embed="rId3"/>
          <a:stretch>
            <a:fillRect/>
          </a:stretch>
        </p:blipFill>
        <p:spPr>
          <a:xfrm>
            <a:off x="3095199" y="5932206"/>
            <a:ext cx="1066800" cy="469900"/>
          </a:xfrm>
          <a:prstGeom prst="rect">
            <a:avLst/>
          </a:prstGeom>
        </p:spPr>
      </p:pic>
      <p:pic>
        <p:nvPicPr>
          <p:cNvPr id="9" name="図 8" descr="屋外, 建物, 大きい, 背の高い が含まれている画像&#10;&#10;自動的に生成された説明">
            <a:extLst>
              <a:ext uri="{FF2B5EF4-FFF2-40B4-BE49-F238E27FC236}">
                <a16:creationId xmlns:a16="http://schemas.microsoft.com/office/drawing/2014/main" id="{7F9D8C87-DA78-294D-81B1-A2A3C780A083}"/>
              </a:ext>
            </a:extLst>
          </p:cNvPr>
          <p:cNvPicPr>
            <a:picLocks noChangeAspect="1"/>
          </p:cNvPicPr>
          <p:nvPr/>
        </p:nvPicPr>
        <p:blipFill>
          <a:blip r:embed="rId4"/>
          <a:stretch>
            <a:fillRect/>
          </a:stretch>
        </p:blipFill>
        <p:spPr>
          <a:xfrm>
            <a:off x="1213719" y="137160"/>
            <a:ext cx="10191105" cy="514317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Shape 207"/>
        <p:cNvGrpSpPr/>
        <p:nvPr/>
      </p:nvGrpSpPr>
      <p:grpSpPr>
        <a:xfrm>
          <a:off x="0" y="0"/>
          <a:ext cx="0" cy="0"/>
          <a:chOff x="0" y="0"/>
          <a:chExt cx="0" cy="0"/>
        </a:xfrm>
      </p:grpSpPr>
      <p:pic>
        <p:nvPicPr>
          <p:cNvPr id="10" name="Google Shape;128;p2">
            <a:extLst>
              <a:ext uri="{FF2B5EF4-FFF2-40B4-BE49-F238E27FC236}">
                <a16:creationId xmlns:a16="http://schemas.microsoft.com/office/drawing/2014/main" id="{CBE6D831-F56C-4C4A-8AEC-069E77A7AA97}"/>
              </a:ext>
            </a:extLst>
          </p:cNvPr>
          <p:cNvPicPr preferRelativeResize="0"/>
          <p:nvPr/>
        </p:nvPicPr>
        <p:blipFill>
          <a:blip r:embed="rId3">
            <a:alphaModFix/>
          </a:blip>
          <a:stretch>
            <a:fillRect/>
          </a:stretch>
        </p:blipFill>
        <p:spPr>
          <a:xfrm>
            <a:off x="403663" y="420750"/>
            <a:ext cx="3848438" cy="914400"/>
          </a:xfrm>
          <a:prstGeom prst="rect">
            <a:avLst/>
          </a:prstGeom>
          <a:noFill/>
          <a:ln>
            <a:noFill/>
          </a:ln>
        </p:spPr>
      </p:pic>
      <p:pic>
        <p:nvPicPr>
          <p:cNvPr id="3" name="図 2">
            <a:extLst>
              <a:ext uri="{FF2B5EF4-FFF2-40B4-BE49-F238E27FC236}">
                <a16:creationId xmlns:a16="http://schemas.microsoft.com/office/drawing/2014/main" id="{CD1AAAE4-8DEF-E445-8937-C50C8BC1D587}"/>
              </a:ext>
            </a:extLst>
          </p:cNvPr>
          <p:cNvPicPr>
            <a:picLocks noChangeAspect="1"/>
          </p:cNvPicPr>
          <p:nvPr/>
        </p:nvPicPr>
        <p:blipFill>
          <a:blip r:embed="rId4"/>
          <a:stretch>
            <a:fillRect/>
          </a:stretch>
        </p:blipFill>
        <p:spPr>
          <a:xfrm>
            <a:off x="596900" y="1335150"/>
            <a:ext cx="10998200" cy="1536700"/>
          </a:xfrm>
          <a:prstGeom prst="rect">
            <a:avLst/>
          </a:prstGeom>
        </p:spPr>
      </p:pic>
      <p:pic>
        <p:nvPicPr>
          <p:cNvPr id="6" name="図 5">
            <a:extLst>
              <a:ext uri="{FF2B5EF4-FFF2-40B4-BE49-F238E27FC236}">
                <a16:creationId xmlns:a16="http://schemas.microsoft.com/office/drawing/2014/main" id="{99FC69B2-7831-554B-9BFA-CF4D272B3B78}"/>
              </a:ext>
            </a:extLst>
          </p:cNvPr>
          <p:cNvPicPr>
            <a:picLocks noChangeAspect="1"/>
          </p:cNvPicPr>
          <p:nvPr/>
        </p:nvPicPr>
        <p:blipFill>
          <a:blip r:embed="rId5"/>
          <a:stretch>
            <a:fillRect/>
          </a:stretch>
        </p:blipFill>
        <p:spPr>
          <a:xfrm>
            <a:off x="596900" y="3323492"/>
            <a:ext cx="11506200" cy="24384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Shape 207"/>
        <p:cNvGrpSpPr/>
        <p:nvPr/>
      </p:nvGrpSpPr>
      <p:grpSpPr>
        <a:xfrm>
          <a:off x="0" y="0"/>
          <a:ext cx="0" cy="0"/>
          <a:chOff x="0" y="0"/>
          <a:chExt cx="0" cy="0"/>
        </a:xfrm>
      </p:grpSpPr>
      <p:pic>
        <p:nvPicPr>
          <p:cNvPr id="10" name="Google Shape;128;p2">
            <a:extLst>
              <a:ext uri="{FF2B5EF4-FFF2-40B4-BE49-F238E27FC236}">
                <a16:creationId xmlns:a16="http://schemas.microsoft.com/office/drawing/2014/main" id="{CBE6D831-F56C-4C4A-8AEC-069E77A7AA97}"/>
              </a:ext>
            </a:extLst>
          </p:cNvPr>
          <p:cNvPicPr preferRelativeResize="0"/>
          <p:nvPr/>
        </p:nvPicPr>
        <p:blipFill>
          <a:blip r:embed="rId3">
            <a:alphaModFix/>
          </a:blip>
          <a:stretch>
            <a:fillRect/>
          </a:stretch>
        </p:blipFill>
        <p:spPr>
          <a:xfrm>
            <a:off x="403663" y="420750"/>
            <a:ext cx="3848438" cy="914400"/>
          </a:xfrm>
          <a:prstGeom prst="rect">
            <a:avLst/>
          </a:prstGeom>
          <a:noFill/>
          <a:ln>
            <a:noFill/>
          </a:ln>
        </p:spPr>
      </p:pic>
      <p:pic>
        <p:nvPicPr>
          <p:cNvPr id="3" name="図 2">
            <a:extLst>
              <a:ext uri="{FF2B5EF4-FFF2-40B4-BE49-F238E27FC236}">
                <a16:creationId xmlns:a16="http://schemas.microsoft.com/office/drawing/2014/main" id="{CD1AAAE4-8DEF-E445-8937-C50C8BC1D587}"/>
              </a:ext>
            </a:extLst>
          </p:cNvPr>
          <p:cNvPicPr>
            <a:picLocks noChangeAspect="1"/>
          </p:cNvPicPr>
          <p:nvPr/>
        </p:nvPicPr>
        <p:blipFill>
          <a:blip r:embed="rId4"/>
          <a:stretch>
            <a:fillRect/>
          </a:stretch>
        </p:blipFill>
        <p:spPr>
          <a:xfrm>
            <a:off x="596900" y="1335150"/>
            <a:ext cx="10998200" cy="1536700"/>
          </a:xfrm>
          <a:prstGeom prst="rect">
            <a:avLst/>
          </a:prstGeom>
        </p:spPr>
      </p:pic>
      <p:sp>
        <p:nvSpPr>
          <p:cNvPr id="2" name="テキスト ボックス 1">
            <a:extLst>
              <a:ext uri="{FF2B5EF4-FFF2-40B4-BE49-F238E27FC236}">
                <a16:creationId xmlns:a16="http://schemas.microsoft.com/office/drawing/2014/main" id="{C9482F91-B205-43CB-929C-18DAD5DA9788}"/>
              </a:ext>
            </a:extLst>
          </p:cNvPr>
          <p:cNvSpPr txBox="1"/>
          <p:nvPr/>
        </p:nvSpPr>
        <p:spPr>
          <a:xfrm>
            <a:off x="3144371" y="1754840"/>
            <a:ext cx="1757082"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ja-JP" altLang="en-US" sz="4000"/>
              <a:t>弁護士</a:t>
            </a:r>
            <a:endParaRPr lang="ja-JP" altLang="en-US" sz="4000" dirty="0"/>
          </a:p>
        </p:txBody>
      </p:sp>
      <p:sp>
        <p:nvSpPr>
          <p:cNvPr id="4" name="テキスト ボックス 3">
            <a:extLst>
              <a:ext uri="{FF2B5EF4-FFF2-40B4-BE49-F238E27FC236}">
                <a16:creationId xmlns:a16="http://schemas.microsoft.com/office/drawing/2014/main" id="{7F3B3596-1878-4D9A-90C9-8143F0CFAE6F}"/>
              </a:ext>
            </a:extLst>
          </p:cNvPr>
          <p:cNvSpPr txBox="1"/>
          <p:nvPr/>
        </p:nvSpPr>
        <p:spPr>
          <a:xfrm>
            <a:off x="2099423" y="3332070"/>
            <a:ext cx="355002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ja-JP" altLang="en-US"/>
              <a:t>司法書士で対応ができない案件は、司法書士をご紹介します</a:t>
            </a:r>
            <a:endParaRPr lang="ja-JP" altLang="en-US" dirty="0"/>
          </a:p>
        </p:txBody>
      </p:sp>
    </p:spTree>
    <p:extLst>
      <p:ext uri="{BB962C8B-B14F-4D97-AF65-F5344CB8AC3E}">
        <p14:creationId xmlns:p14="http://schemas.microsoft.com/office/powerpoint/2010/main" val="15779937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Shape 168"/>
        <p:cNvGrpSpPr/>
        <p:nvPr/>
      </p:nvGrpSpPr>
      <p:grpSpPr>
        <a:xfrm>
          <a:off x="0" y="0"/>
          <a:ext cx="0" cy="0"/>
          <a:chOff x="0" y="0"/>
          <a:chExt cx="0" cy="0"/>
        </a:xfrm>
      </p:grpSpPr>
      <p:sp>
        <p:nvSpPr>
          <p:cNvPr id="176" name="Google Shape;176;p6"/>
          <p:cNvSpPr txBox="1"/>
          <p:nvPr/>
        </p:nvSpPr>
        <p:spPr>
          <a:xfrm>
            <a:off x="1962230" y="2539503"/>
            <a:ext cx="8267539" cy="1015622"/>
          </a:xfrm>
          <a:prstGeom prst="rect">
            <a:avLst/>
          </a:prstGeom>
          <a:noFill/>
          <a:ln>
            <a:noFill/>
          </a:ln>
        </p:spPr>
        <p:txBody>
          <a:bodyPr spcFirstLastPara="1" wrap="square" lIns="91425" tIns="45700" rIns="91425" bIns="45700" anchor="t" anchorCtr="0">
            <a:spAutoFit/>
          </a:bodyPr>
          <a:lstStyle/>
          <a:p>
            <a:pPr lvl="0" algn="ctr"/>
            <a:r>
              <a:rPr lang="ja-JP" altLang="en-US" sz="6000" u="sng">
                <a:solidFill>
                  <a:schemeClr val="tx1">
                    <a:lumMod val="50000"/>
                    <a:lumOff val="50000"/>
                  </a:schemeClr>
                </a:solidFill>
                <a:latin typeface="Britannic Bold" panose="020B0903060703020204" pitchFamily="34" charset="0"/>
                <a:ea typeface="+mj-ea"/>
                <a:cs typeface="Libre Franklin"/>
                <a:sym typeface="Libre Franklin"/>
              </a:rPr>
              <a:t>課題</a:t>
            </a:r>
            <a:endParaRPr lang="ja-JP" altLang="en-US" sz="6000" u="sng" dirty="0">
              <a:solidFill>
                <a:schemeClr val="tx1">
                  <a:lumMod val="50000"/>
                  <a:lumOff val="50000"/>
                </a:schemeClr>
              </a:solidFill>
              <a:latin typeface="Britannic Bold" panose="020B0903060703020204" pitchFamily="34" charset="0"/>
              <a:ea typeface="+mj-ea"/>
              <a:cs typeface="Libre Franklin"/>
              <a:sym typeface="Libre Franklin"/>
            </a:endParaRPr>
          </a:p>
        </p:txBody>
      </p:sp>
      <p:pic>
        <p:nvPicPr>
          <p:cNvPr id="11" name="Google Shape;128;p2">
            <a:extLst>
              <a:ext uri="{FF2B5EF4-FFF2-40B4-BE49-F238E27FC236}">
                <a16:creationId xmlns:a16="http://schemas.microsoft.com/office/drawing/2014/main" id="{9C60E00B-F056-3F4F-BE0F-5BE516324B94}"/>
              </a:ext>
            </a:extLst>
          </p:cNvPr>
          <p:cNvPicPr preferRelativeResize="0"/>
          <p:nvPr/>
        </p:nvPicPr>
        <p:blipFill>
          <a:blip r:embed="rId3">
            <a:alphaModFix/>
          </a:blip>
          <a:stretch>
            <a:fillRect/>
          </a:stretch>
        </p:blipFill>
        <p:spPr>
          <a:xfrm>
            <a:off x="403663" y="420750"/>
            <a:ext cx="3848438" cy="914400"/>
          </a:xfrm>
          <a:prstGeom prst="rect">
            <a:avLst/>
          </a:prstGeom>
          <a:noFill/>
          <a:ln>
            <a:noFill/>
          </a:ln>
        </p:spPr>
      </p:pic>
    </p:spTree>
    <p:extLst>
      <p:ext uri="{BB962C8B-B14F-4D97-AF65-F5344CB8AC3E}">
        <p14:creationId xmlns:p14="http://schemas.microsoft.com/office/powerpoint/2010/main" val="7328172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Shape 168"/>
        <p:cNvGrpSpPr/>
        <p:nvPr/>
      </p:nvGrpSpPr>
      <p:grpSpPr>
        <a:xfrm>
          <a:off x="0" y="0"/>
          <a:ext cx="0" cy="0"/>
          <a:chOff x="0" y="0"/>
          <a:chExt cx="0" cy="0"/>
        </a:xfrm>
      </p:grpSpPr>
      <p:sp>
        <p:nvSpPr>
          <p:cNvPr id="169" name="Google Shape;169;p6"/>
          <p:cNvSpPr txBox="1">
            <a:spLocks noGrp="1"/>
          </p:cNvSpPr>
          <p:nvPr>
            <p:ph type="title"/>
          </p:nvPr>
        </p:nvSpPr>
        <p:spPr>
          <a:xfrm>
            <a:off x="573409" y="559477"/>
            <a:ext cx="3765200" cy="5709931"/>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62626"/>
              </a:buClr>
              <a:buSzPts val="4200"/>
              <a:buFont typeface="Century Schoolbook"/>
              <a:buNone/>
            </a:pPr>
            <a:r>
              <a:rPr lang="ja-JP" altLang="en-US" sz="2800" b="0" u="sng">
                <a:latin typeface="+mj-lt"/>
                <a:ea typeface="+mj-ea"/>
              </a:rPr>
              <a:t>理事会・管理組合</a:t>
            </a:r>
            <a:br>
              <a:rPr lang="en-US" altLang="ja-JP" sz="2800" b="0" u="sng" dirty="0">
                <a:latin typeface="+mj-lt"/>
                <a:ea typeface="+mj-ea"/>
              </a:rPr>
            </a:br>
            <a:r>
              <a:rPr lang="ja-JP" sz="2800" b="0" u="sng">
                <a:latin typeface="+mj-lt"/>
                <a:ea typeface="+mj-ea"/>
              </a:rPr>
              <a:t>運営</a:t>
            </a:r>
            <a:r>
              <a:rPr lang="ja-JP" altLang="en-US" sz="2800" b="0" u="sng">
                <a:latin typeface="+mj-lt"/>
                <a:ea typeface="+mj-ea"/>
              </a:rPr>
              <a:t>の円滑化</a:t>
            </a:r>
            <a:endParaRPr sz="2800" b="0" u="sng" dirty="0">
              <a:latin typeface="+mj-lt"/>
              <a:ea typeface="+mj-ea"/>
            </a:endParaRPr>
          </a:p>
        </p:txBody>
      </p:sp>
      <p:grpSp>
        <p:nvGrpSpPr>
          <p:cNvPr id="170" name="Google Shape;170;p6"/>
          <p:cNvGrpSpPr/>
          <p:nvPr/>
        </p:nvGrpSpPr>
        <p:grpSpPr>
          <a:xfrm>
            <a:off x="5320469" y="3017348"/>
            <a:ext cx="5906181" cy="1569215"/>
            <a:chOff x="0" y="1830751"/>
            <a:chExt cx="5906181" cy="1569215"/>
          </a:xfrm>
        </p:grpSpPr>
        <p:sp>
          <p:nvSpPr>
            <p:cNvPr id="171" name="Google Shape;171;p6"/>
            <p:cNvSpPr/>
            <p:nvPr/>
          </p:nvSpPr>
          <p:spPr>
            <a:xfrm>
              <a:off x="0" y="1830751"/>
              <a:ext cx="5906181" cy="1569215"/>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6"/>
            <p:cNvSpPr/>
            <p:nvPr/>
          </p:nvSpPr>
          <p:spPr>
            <a:xfrm>
              <a:off x="474687" y="2183824"/>
              <a:ext cx="863068" cy="863068"/>
            </a:xfrm>
            <a:prstGeom prst="rect">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6"/>
            <p:cNvSpPr/>
            <p:nvPr/>
          </p:nvSpPr>
          <p:spPr>
            <a:xfrm>
              <a:off x="1812443" y="1830751"/>
              <a:ext cx="4093737" cy="156921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6"/>
            <p:cNvSpPr txBox="1"/>
            <p:nvPr/>
          </p:nvSpPr>
          <p:spPr>
            <a:xfrm>
              <a:off x="1812443" y="1830751"/>
              <a:ext cx="4093737" cy="1569215"/>
            </a:xfrm>
            <a:prstGeom prst="rect">
              <a:avLst/>
            </a:prstGeom>
            <a:noFill/>
            <a:ln>
              <a:noFill/>
            </a:ln>
          </p:spPr>
          <p:txBody>
            <a:bodyPr spcFirstLastPara="1" wrap="square" lIns="166075" tIns="166075" rIns="166075" bIns="166075" anchor="ctr" anchorCtr="0">
              <a:noAutofit/>
            </a:bodyPr>
            <a:lstStyle/>
            <a:p>
              <a:pPr marL="0" marR="0" lvl="0" indent="0" algn="l" rtl="0">
                <a:lnSpc>
                  <a:spcPct val="100000"/>
                </a:lnSpc>
                <a:spcBef>
                  <a:spcPts val="0"/>
                </a:spcBef>
                <a:spcAft>
                  <a:spcPts val="0"/>
                </a:spcAft>
                <a:buClr>
                  <a:schemeClr val="dk1"/>
                </a:buClr>
                <a:buSzPts val="2500"/>
                <a:buFont typeface="Libre Franklin"/>
                <a:buNone/>
              </a:pPr>
              <a:r>
                <a:rPr lang="ja-JP" sz="2500">
                  <a:solidFill>
                    <a:schemeClr val="dk1"/>
                  </a:solidFill>
                  <a:latin typeface="+mj-ea"/>
                  <a:ea typeface="+mj-ea"/>
                  <a:cs typeface="Libre Franklin"/>
                  <a:sym typeface="Libre Franklin"/>
                </a:rPr>
                <a:t>役員の知識向上を</a:t>
              </a:r>
              <a:endParaRPr sz="2500" dirty="0">
                <a:solidFill>
                  <a:schemeClr val="dk1"/>
                </a:solidFill>
                <a:latin typeface="+mj-ea"/>
                <a:ea typeface="+mj-ea"/>
                <a:cs typeface="Libre Franklin"/>
                <a:sym typeface="Libre Franklin"/>
              </a:endParaRPr>
            </a:p>
            <a:p>
              <a:pPr marL="0" marR="0" lvl="0" indent="0" algn="l" rtl="0">
                <a:lnSpc>
                  <a:spcPct val="100000"/>
                </a:lnSpc>
                <a:spcBef>
                  <a:spcPts val="875"/>
                </a:spcBef>
                <a:spcAft>
                  <a:spcPts val="0"/>
                </a:spcAft>
                <a:buClr>
                  <a:schemeClr val="dk1"/>
                </a:buClr>
                <a:buSzPts val="2500"/>
                <a:buFont typeface="Libre Franklin"/>
                <a:buNone/>
              </a:pPr>
              <a:r>
                <a:rPr lang="ja-JP" sz="2500">
                  <a:solidFill>
                    <a:schemeClr val="dk1"/>
                  </a:solidFill>
                  <a:latin typeface="+mj-ea"/>
                  <a:ea typeface="+mj-ea"/>
                  <a:cs typeface="Libre Franklin"/>
                  <a:sym typeface="Libre Franklin"/>
                </a:rPr>
                <a:t>図りたい</a:t>
              </a:r>
              <a:endParaRPr sz="2500" dirty="0">
                <a:solidFill>
                  <a:schemeClr val="dk1"/>
                </a:solidFill>
                <a:latin typeface="+mj-ea"/>
                <a:ea typeface="+mj-ea"/>
                <a:cs typeface="Libre Franklin"/>
                <a:sym typeface="Libre Franklin"/>
              </a:endParaRPr>
            </a:p>
          </p:txBody>
        </p:sp>
      </p:grpSp>
      <p:pic>
        <p:nvPicPr>
          <p:cNvPr id="175" name="Google Shape;175;p6" descr="矢印: 時計回りの曲線"/>
          <p:cNvPicPr preferRelativeResize="0"/>
          <p:nvPr/>
        </p:nvPicPr>
        <p:blipFill rotWithShape="1">
          <a:blip r:embed="rId3">
            <a:alphaModFix/>
          </a:blip>
          <a:srcRect/>
          <a:stretch/>
        </p:blipFill>
        <p:spPr>
          <a:xfrm>
            <a:off x="5981168" y="3382783"/>
            <a:ext cx="914400" cy="914400"/>
          </a:xfrm>
          <a:prstGeom prst="rect">
            <a:avLst/>
          </a:prstGeom>
          <a:noFill/>
          <a:ln>
            <a:noFill/>
          </a:ln>
        </p:spPr>
      </p:pic>
      <p:sp>
        <p:nvSpPr>
          <p:cNvPr id="176" name="Google Shape;176;p6"/>
          <p:cNvSpPr txBox="1"/>
          <p:nvPr/>
        </p:nvSpPr>
        <p:spPr>
          <a:xfrm>
            <a:off x="4338609" y="1561801"/>
            <a:ext cx="7178861"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2400">
                <a:solidFill>
                  <a:schemeClr val="tx1">
                    <a:lumMod val="65000"/>
                    <a:lumOff val="35000"/>
                  </a:schemeClr>
                </a:solidFill>
                <a:latin typeface="+mj-ea"/>
                <a:ea typeface="+mj-ea"/>
                <a:cs typeface="Libre Franklin"/>
                <a:sym typeface="Libre Franklin"/>
              </a:rPr>
              <a:t>理事会役員の役割は重要</a:t>
            </a:r>
            <a:endParaRPr sz="2400" dirty="0">
              <a:solidFill>
                <a:schemeClr val="tx1">
                  <a:lumMod val="65000"/>
                  <a:lumOff val="35000"/>
                </a:schemeClr>
              </a:solidFill>
              <a:latin typeface="+mj-ea"/>
              <a:ea typeface="+mj-ea"/>
              <a:cs typeface="Libre Franklin"/>
              <a:sym typeface="Libre Franklin"/>
            </a:endParaRPr>
          </a:p>
          <a:p>
            <a:pPr marL="0" marR="0" lvl="0" indent="0" algn="l" rtl="0">
              <a:spcBef>
                <a:spcPts val="0"/>
              </a:spcBef>
              <a:spcAft>
                <a:spcPts val="0"/>
              </a:spcAft>
              <a:buNone/>
            </a:pPr>
            <a:endParaRPr lang="en-US" altLang="ja-JP" sz="2400" dirty="0">
              <a:solidFill>
                <a:schemeClr val="tx1">
                  <a:lumMod val="65000"/>
                  <a:lumOff val="35000"/>
                </a:schemeClr>
              </a:solidFill>
              <a:latin typeface="+mj-ea"/>
              <a:ea typeface="+mj-ea"/>
              <a:cs typeface="Libre Franklin"/>
              <a:sym typeface="Libre Franklin"/>
            </a:endParaRPr>
          </a:p>
          <a:p>
            <a:pPr marL="0" marR="0" lvl="0" indent="0" algn="l" rtl="0">
              <a:spcBef>
                <a:spcPts val="0"/>
              </a:spcBef>
              <a:spcAft>
                <a:spcPts val="0"/>
              </a:spcAft>
              <a:buNone/>
            </a:pPr>
            <a:r>
              <a:rPr lang="ja-JP" altLang="en-US" sz="2400">
                <a:solidFill>
                  <a:schemeClr val="tx1">
                    <a:lumMod val="65000"/>
                    <a:lumOff val="35000"/>
                  </a:schemeClr>
                </a:solidFill>
                <a:latin typeface="+mj-ea"/>
                <a:ea typeface="+mj-ea"/>
                <a:cs typeface="Libre Franklin"/>
                <a:sym typeface="Libre Franklin"/>
              </a:rPr>
              <a:t>ただ、</a:t>
            </a:r>
            <a:r>
              <a:rPr lang="ja-JP" sz="2400">
                <a:solidFill>
                  <a:schemeClr val="tx1">
                    <a:lumMod val="65000"/>
                    <a:lumOff val="35000"/>
                  </a:schemeClr>
                </a:solidFill>
                <a:latin typeface="+mj-ea"/>
                <a:ea typeface="+mj-ea"/>
                <a:cs typeface="Libre Franklin"/>
                <a:sym typeface="Libre Franklin"/>
              </a:rPr>
              <a:t>専門知識をみんな持っているわけでは無く・・・</a:t>
            </a:r>
            <a:endParaRPr sz="2400" dirty="0">
              <a:solidFill>
                <a:schemeClr val="tx1">
                  <a:lumMod val="65000"/>
                  <a:lumOff val="35000"/>
                </a:schemeClr>
              </a:solidFill>
              <a:latin typeface="+mj-ea"/>
              <a:ea typeface="+mj-ea"/>
              <a:cs typeface="Libre Franklin"/>
              <a:sym typeface="Libre Franklin"/>
            </a:endParaRPr>
          </a:p>
        </p:txBody>
      </p:sp>
      <p:pic>
        <p:nvPicPr>
          <p:cNvPr id="11" name="Google Shape;128;p2">
            <a:extLst>
              <a:ext uri="{FF2B5EF4-FFF2-40B4-BE49-F238E27FC236}">
                <a16:creationId xmlns:a16="http://schemas.microsoft.com/office/drawing/2014/main" id="{9C60E00B-F056-3F4F-BE0F-5BE516324B94}"/>
              </a:ext>
            </a:extLst>
          </p:cNvPr>
          <p:cNvPicPr preferRelativeResize="0"/>
          <p:nvPr/>
        </p:nvPicPr>
        <p:blipFill>
          <a:blip r:embed="rId4">
            <a:alphaModFix/>
          </a:blip>
          <a:stretch>
            <a:fillRect/>
          </a:stretch>
        </p:blipFill>
        <p:spPr>
          <a:xfrm>
            <a:off x="403663" y="420750"/>
            <a:ext cx="3848438" cy="914400"/>
          </a:xfrm>
          <a:prstGeom prst="rect">
            <a:avLst/>
          </a:prstGeom>
          <a:noFill/>
          <a:ln>
            <a:noFill/>
          </a:ln>
        </p:spPr>
      </p:pic>
      <p:sp>
        <p:nvSpPr>
          <p:cNvPr id="2" name="テキスト ボックス 1">
            <a:extLst>
              <a:ext uri="{FF2B5EF4-FFF2-40B4-BE49-F238E27FC236}">
                <a16:creationId xmlns:a16="http://schemas.microsoft.com/office/drawing/2014/main" id="{1122F2AF-604C-F841-8981-FE75F894772D}"/>
              </a:ext>
            </a:extLst>
          </p:cNvPr>
          <p:cNvSpPr txBox="1"/>
          <p:nvPr/>
        </p:nvSpPr>
        <p:spPr>
          <a:xfrm>
            <a:off x="5876144" y="4841823"/>
            <a:ext cx="4801314" cy="1938992"/>
          </a:xfrm>
          <a:prstGeom prst="rect">
            <a:avLst/>
          </a:prstGeom>
          <a:noFill/>
        </p:spPr>
        <p:txBody>
          <a:bodyPr wrap="none" rtlCol="0">
            <a:spAutoFit/>
          </a:bodyPr>
          <a:lstStyle/>
          <a:p>
            <a:r>
              <a:rPr kumimoji="1" lang="ja-JP" altLang="en-US" sz="2000">
                <a:solidFill>
                  <a:schemeClr val="tx1">
                    <a:lumMod val="65000"/>
                    <a:lumOff val="35000"/>
                  </a:schemeClr>
                </a:solidFill>
              </a:rPr>
              <a:t>「未収金管理って？？」</a:t>
            </a:r>
            <a:endParaRPr kumimoji="1" lang="en-US" altLang="ja-JP" sz="2000" dirty="0">
              <a:solidFill>
                <a:schemeClr val="tx1">
                  <a:lumMod val="65000"/>
                  <a:lumOff val="35000"/>
                </a:schemeClr>
              </a:solidFill>
            </a:endParaRPr>
          </a:p>
          <a:p>
            <a:endParaRPr kumimoji="1" lang="en-US" altLang="ja-JP" sz="2000" dirty="0">
              <a:solidFill>
                <a:schemeClr val="tx1">
                  <a:lumMod val="65000"/>
                  <a:lumOff val="35000"/>
                </a:schemeClr>
              </a:solidFill>
            </a:endParaRPr>
          </a:p>
          <a:p>
            <a:r>
              <a:rPr kumimoji="1" lang="ja-JP" altLang="en-US" sz="2000">
                <a:solidFill>
                  <a:schemeClr val="tx1">
                    <a:lumMod val="65000"/>
                    <a:lumOff val="35000"/>
                  </a:schemeClr>
                </a:solidFill>
              </a:rPr>
              <a:t>「共用部分と専有部分って？？」</a:t>
            </a:r>
            <a:endParaRPr kumimoji="1" lang="en-US" altLang="ja-JP" sz="2000" dirty="0">
              <a:solidFill>
                <a:schemeClr val="tx1">
                  <a:lumMod val="65000"/>
                  <a:lumOff val="35000"/>
                </a:schemeClr>
              </a:solidFill>
            </a:endParaRPr>
          </a:p>
          <a:p>
            <a:endParaRPr kumimoji="1" lang="en-US" altLang="ja-JP" sz="2000" dirty="0">
              <a:solidFill>
                <a:schemeClr val="tx1">
                  <a:lumMod val="65000"/>
                  <a:lumOff val="35000"/>
                </a:schemeClr>
              </a:solidFill>
            </a:endParaRPr>
          </a:p>
          <a:p>
            <a:r>
              <a:rPr kumimoji="1" lang="ja-JP" altLang="en-US" sz="2000">
                <a:solidFill>
                  <a:schemeClr val="tx1">
                    <a:lumMod val="65000"/>
                    <a:lumOff val="35000"/>
                  </a:schemeClr>
                </a:solidFill>
              </a:rPr>
              <a:t>「大規模修繕工事ってどうやるの？？」</a:t>
            </a:r>
            <a:endParaRPr kumimoji="1" lang="en-US" altLang="ja-JP" sz="2000" dirty="0">
              <a:solidFill>
                <a:schemeClr val="tx1">
                  <a:lumMod val="65000"/>
                  <a:lumOff val="35000"/>
                </a:schemeClr>
              </a:solidFill>
            </a:endParaRPr>
          </a:p>
          <a:p>
            <a:endParaRPr kumimoji="1" lang="en-US" altLang="ja-JP" sz="2000" dirty="0">
              <a:solidFill>
                <a:schemeClr val="tx1">
                  <a:lumMod val="65000"/>
                  <a:lumOff val="35000"/>
                </a:schemeClr>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Shape 168"/>
        <p:cNvGrpSpPr/>
        <p:nvPr/>
      </p:nvGrpSpPr>
      <p:grpSpPr>
        <a:xfrm>
          <a:off x="0" y="0"/>
          <a:ext cx="0" cy="0"/>
          <a:chOff x="0" y="0"/>
          <a:chExt cx="0" cy="0"/>
        </a:xfrm>
      </p:grpSpPr>
      <p:sp>
        <p:nvSpPr>
          <p:cNvPr id="176" name="Google Shape;176;p6"/>
          <p:cNvSpPr txBox="1"/>
          <p:nvPr/>
        </p:nvSpPr>
        <p:spPr>
          <a:xfrm>
            <a:off x="1962230" y="2539503"/>
            <a:ext cx="8267539" cy="1015622"/>
          </a:xfrm>
          <a:prstGeom prst="rect">
            <a:avLst/>
          </a:prstGeom>
          <a:noFill/>
          <a:ln>
            <a:noFill/>
          </a:ln>
        </p:spPr>
        <p:txBody>
          <a:bodyPr spcFirstLastPara="1" wrap="square" lIns="91425" tIns="45700" rIns="91425" bIns="45700" anchor="t" anchorCtr="0">
            <a:spAutoFit/>
          </a:bodyPr>
          <a:lstStyle/>
          <a:p>
            <a:pPr lvl="0" algn="ctr"/>
            <a:r>
              <a:rPr lang="ja-JP" altLang="en-US" sz="6000" u="sng">
                <a:solidFill>
                  <a:schemeClr val="tx1">
                    <a:lumMod val="50000"/>
                    <a:lumOff val="50000"/>
                  </a:schemeClr>
                </a:solidFill>
                <a:latin typeface="+mj-ea"/>
                <a:ea typeface="+mj-ea"/>
                <a:cs typeface="Libre Franklin"/>
                <a:sym typeface="Libre Franklin"/>
              </a:rPr>
              <a:t>解決策</a:t>
            </a:r>
            <a:endParaRPr lang="ja-JP" altLang="en-US" sz="6000" u="sng" dirty="0">
              <a:solidFill>
                <a:schemeClr val="tx1">
                  <a:lumMod val="50000"/>
                  <a:lumOff val="50000"/>
                </a:schemeClr>
              </a:solidFill>
              <a:latin typeface="+mj-ea"/>
              <a:ea typeface="+mj-ea"/>
              <a:cs typeface="Libre Franklin"/>
              <a:sym typeface="Libre Franklin"/>
            </a:endParaRPr>
          </a:p>
        </p:txBody>
      </p:sp>
      <p:pic>
        <p:nvPicPr>
          <p:cNvPr id="11" name="Google Shape;128;p2">
            <a:extLst>
              <a:ext uri="{FF2B5EF4-FFF2-40B4-BE49-F238E27FC236}">
                <a16:creationId xmlns:a16="http://schemas.microsoft.com/office/drawing/2014/main" id="{9C60E00B-F056-3F4F-BE0F-5BE516324B94}"/>
              </a:ext>
            </a:extLst>
          </p:cNvPr>
          <p:cNvPicPr preferRelativeResize="0"/>
          <p:nvPr/>
        </p:nvPicPr>
        <p:blipFill>
          <a:blip r:embed="rId3">
            <a:alphaModFix/>
          </a:blip>
          <a:stretch>
            <a:fillRect/>
          </a:stretch>
        </p:blipFill>
        <p:spPr>
          <a:xfrm>
            <a:off x="403663" y="420750"/>
            <a:ext cx="3848438" cy="914400"/>
          </a:xfrm>
          <a:prstGeom prst="rect">
            <a:avLst/>
          </a:prstGeom>
          <a:noFill/>
          <a:ln>
            <a:noFill/>
          </a:ln>
        </p:spPr>
      </p:pic>
    </p:spTree>
    <p:extLst>
      <p:ext uri="{BB962C8B-B14F-4D97-AF65-F5344CB8AC3E}">
        <p14:creationId xmlns:p14="http://schemas.microsoft.com/office/powerpoint/2010/main" val="17511332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Shape 132"/>
        <p:cNvGrpSpPr/>
        <p:nvPr/>
      </p:nvGrpSpPr>
      <p:grpSpPr>
        <a:xfrm>
          <a:off x="0" y="0"/>
          <a:ext cx="0" cy="0"/>
          <a:chOff x="0" y="0"/>
          <a:chExt cx="0" cy="0"/>
        </a:xfrm>
      </p:grpSpPr>
      <p:pic>
        <p:nvPicPr>
          <p:cNvPr id="10" name="Google Shape;128;p2">
            <a:extLst>
              <a:ext uri="{FF2B5EF4-FFF2-40B4-BE49-F238E27FC236}">
                <a16:creationId xmlns:a16="http://schemas.microsoft.com/office/drawing/2014/main" id="{F1A9FC85-0AFA-C24B-A8C9-6782F75A8532}"/>
              </a:ext>
            </a:extLst>
          </p:cNvPr>
          <p:cNvPicPr preferRelativeResize="0"/>
          <p:nvPr/>
        </p:nvPicPr>
        <p:blipFill>
          <a:blip r:embed="rId3">
            <a:alphaModFix/>
          </a:blip>
          <a:stretch>
            <a:fillRect/>
          </a:stretch>
        </p:blipFill>
        <p:spPr>
          <a:xfrm>
            <a:off x="403663" y="405760"/>
            <a:ext cx="3848438" cy="914400"/>
          </a:xfrm>
          <a:prstGeom prst="rect">
            <a:avLst/>
          </a:prstGeom>
          <a:noFill/>
          <a:ln>
            <a:noFill/>
          </a:ln>
        </p:spPr>
      </p:pic>
      <p:pic>
        <p:nvPicPr>
          <p:cNvPr id="5" name="図 4" descr="スクリーンショットの画面&#10;&#10;自動的に生成された説明">
            <a:extLst>
              <a:ext uri="{FF2B5EF4-FFF2-40B4-BE49-F238E27FC236}">
                <a16:creationId xmlns:a16="http://schemas.microsoft.com/office/drawing/2014/main" id="{D344F7B3-9E79-A547-AA83-479D2431FADC}"/>
              </a:ext>
            </a:extLst>
          </p:cNvPr>
          <p:cNvPicPr>
            <a:picLocks noChangeAspect="1"/>
          </p:cNvPicPr>
          <p:nvPr/>
        </p:nvPicPr>
        <p:blipFill>
          <a:blip r:embed="rId4"/>
          <a:stretch>
            <a:fillRect/>
          </a:stretch>
        </p:blipFill>
        <p:spPr>
          <a:xfrm>
            <a:off x="1374286" y="1392901"/>
            <a:ext cx="9443427" cy="5059339"/>
          </a:xfrm>
          <a:prstGeom prst="rect">
            <a:avLst/>
          </a:prstGeom>
        </p:spPr>
      </p:pic>
    </p:spTree>
    <p:extLst>
      <p:ext uri="{BB962C8B-B14F-4D97-AF65-F5344CB8AC3E}">
        <p14:creationId xmlns:p14="http://schemas.microsoft.com/office/powerpoint/2010/main" val="37100513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Shape 168"/>
        <p:cNvGrpSpPr/>
        <p:nvPr/>
      </p:nvGrpSpPr>
      <p:grpSpPr>
        <a:xfrm>
          <a:off x="0" y="0"/>
          <a:ext cx="0" cy="0"/>
          <a:chOff x="0" y="0"/>
          <a:chExt cx="0" cy="0"/>
        </a:xfrm>
      </p:grpSpPr>
      <p:sp>
        <p:nvSpPr>
          <p:cNvPr id="2" name="正方形/長方形 1">
            <a:extLst>
              <a:ext uri="{FF2B5EF4-FFF2-40B4-BE49-F238E27FC236}">
                <a16:creationId xmlns:a16="http://schemas.microsoft.com/office/drawing/2014/main" id="{C4A6EF87-46AA-A94F-87BD-1DBE8DA7E635}"/>
              </a:ext>
            </a:extLst>
          </p:cNvPr>
          <p:cNvSpPr/>
          <p:nvPr/>
        </p:nvSpPr>
        <p:spPr>
          <a:xfrm>
            <a:off x="1037492" y="1600200"/>
            <a:ext cx="9829800" cy="302455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6" name="Google Shape;176;p6"/>
          <p:cNvSpPr txBox="1"/>
          <p:nvPr/>
        </p:nvSpPr>
        <p:spPr>
          <a:xfrm>
            <a:off x="170112" y="1282395"/>
            <a:ext cx="11564559" cy="5632271"/>
          </a:xfrm>
          <a:prstGeom prst="rect">
            <a:avLst/>
          </a:prstGeom>
          <a:noFill/>
          <a:ln>
            <a:noFill/>
          </a:ln>
        </p:spPr>
        <p:txBody>
          <a:bodyPr spcFirstLastPara="1" wrap="square" lIns="91425" tIns="45700" rIns="91425" bIns="45700" anchor="t" anchorCtr="0">
            <a:spAutoFit/>
          </a:bodyPr>
          <a:lstStyle/>
          <a:p>
            <a:pPr lvl="0" algn="ctr"/>
            <a:endParaRPr lang="en-US" altLang="ja-JP" sz="3600" dirty="0">
              <a:solidFill>
                <a:schemeClr val="tx1">
                  <a:lumMod val="50000"/>
                  <a:lumOff val="50000"/>
                </a:schemeClr>
              </a:solidFill>
              <a:latin typeface="+mj-ea"/>
              <a:ea typeface="+mj-ea"/>
              <a:cs typeface="Libre Franklin"/>
              <a:sym typeface="Libre Franklin"/>
            </a:endParaRPr>
          </a:p>
          <a:p>
            <a:pPr lvl="0" algn="ctr"/>
            <a:r>
              <a:rPr lang="ja-JP" altLang="en-US" sz="3600" b="1">
                <a:solidFill>
                  <a:schemeClr val="bg1"/>
                </a:solidFill>
                <a:latin typeface="+mj-ea"/>
                <a:ea typeface="+mj-ea"/>
                <a:cs typeface="Libre Franklin"/>
                <a:sym typeface="Libre Franklin"/>
              </a:rPr>
              <a:t>「</a:t>
            </a:r>
            <a:r>
              <a:rPr lang="en" altLang="ja-JP" sz="3600" b="1" dirty="0" err="1">
                <a:solidFill>
                  <a:schemeClr val="bg1"/>
                </a:solidFill>
                <a:latin typeface="+mj-ea"/>
                <a:ea typeface="+mj-ea"/>
                <a:cs typeface="Libre Franklin"/>
                <a:sym typeface="Libre Franklin"/>
              </a:rPr>
              <a:t>CoAMer</a:t>
            </a:r>
            <a:r>
              <a:rPr lang="en" altLang="ja-JP" sz="3600" b="1" dirty="0">
                <a:solidFill>
                  <a:schemeClr val="bg1"/>
                </a:solidFill>
                <a:latin typeface="+mj-ea"/>
                <a:ea typeface="+mj-ea"/>
                <a:cs typeface="Libre Franklin"/>
                <a:sym typeface="Libre Franklin"/>
              </a:rPr>
              <a:t> Customer Journey</a:t>
            </a:r>
          </a:p>
          <a:p>
            <a:pPr lvl="0" algn="ctr"/>
            <a:r>
              <a:rPr lang="ja-JP" altLang="en" sz="3600" b="1">
                <a:solidFill>
                  <a:schemeClr val="bg1"/>
                </a:solidFill>
                <a:latin typeface="+mj-ea"/>
                <a:ea typeface="+mj-ea"/>
                <a:cs typeface="Libre Franklin"/>
                <a:sym typeface="Libre Franklin"/>
              </a:rPr>
              <a:t>（</a:t>
            </a:r>
            <a:r>
              <a:rPr lang="ja-JP" altLang="en-US" sz="3600" b="1">
                <a:solidFill>
                  <a:schemeClr val="bg1"/>
                </a:solidFill>
                <a:latin typeface="+mj-ea"/>
                <a:ea typeface="+mj-ea"/>
                <a:cs typeface="Libre Franklin"/>
                <a:sym typeface="Libre Franklin"/>
              </a:rPr>
              <a:t>カマー・カスタマー・ジャーニー）」</a:t>
            </a:r>
            <a:endParaRPr lang="en-US" altLang="ja-JP" sz="3600" b="1" dirty="0">
              <a:solidFill>
                <a:schemeClr val="bg1"/>
              </a:solidFill>
              <a:latin typeface="+mj-ea"/>
              <a:ea typeface="+mj-ea"/>
              <a:cs typeface="Libre Franklin"/>
              <a:sym typeface="Libre Franklin"/>
            </a:endParaRPr>
          </a:p>
          <a:p>
            <a:pPr lvl="0" algn="ctr"/>
            <a:endParaRPr lang="en-US" altLang="ja-JP" sz="3600" b="1" u="sng" dirty="0">
              <a:solidFill>
                <a:schemeClr val="bg1"/>
              </a:solidFill>
              <a:latin typeface="+mj-ea"/>
              <a:ea typeface="+mj-ea"/>
              <a:cs typeface="Libre Franklin"/>
              <a:sym typeface="Libre Franklin"/>
            </a:endParaRPr>
          </a:p>
          <a:p>
            <a:pPr lvl="0" algn="ctr"/>
            <a:r>
              <a:rPr lang="ja-JP" altLang="en-US" sz="3600" b="1">
                <a:solidFill>
                  <a:schemeClr val="bg1"/>
                </a:solidFill>
                <a:latin typeface="+mj-ea"/>
                <a:ea typeface="+mj-ea"/>
                <a:cs typeface="Libre Franklin"/>
                <a:sym typeface="Libre Franklin"/>
              </a:rPr>
              <a:t>コンテンツを提供</a:t>
            </a:r>
            <a:endParaRPr lang="en-US" altLang="ja-JP" sz="3600" b="1" dirty="0">
              <a:solidFill>
                <a:schemeClr val="bg1"/>
              </a:solidFill>
              <a:latin typeface="+mj-ea"/>
              <a:ea typeface="+mj-ea"/>
              <a:cs typeface="Libre Franklin"/>
              <a:sym typeface="Libre Franklin"/>
            </a:endParaRPr>
          </a:p>
          <a:p>
            <a:pPr lvl="0" algn="ctr"/>
            <a:endParaRPr lang="en-US" altLang="ja-JP" sz="3600" dirty="0">
              <a:solidFill>
                <a:schemeClr val="tx1">
                  <a:lumMod val="50000"/>
                  <a:lumOff val="50000"/>
                </a:schemeClr>
              </a:solidFill>
              <a:latin typeface="+mj-ea"/>
              <a:ea typeface="+mj-ea"/>
              <a:cs typeface="Libre Franklin"/>
              <a:sym typeface="Libre Franklin"/>
            </a:endParaRPr>
          </a:p>
          <a:p>
            <a:pPr lvl="0" algn="ctr"/>
            <a:endParaRPr lang="en-US" altLang="ja-JP" sz="3600" dirty="0">
              <a:solidFill>
                <a:schemeClr val="tx1">
                  <a:lumMod val="50000"/>
                  <a:lumOff val="50000"/>
                </a:schemeClr>
              </a:solidFill>
              <a:latin typeface="+mj-ea"/>
              <a:ea typeface="+mj-ea"/>
              <a:cs typeface="Libre Franklin"/>
              <a:sym typeface="Libre Franklin"/>
            </a:endParaRPr>
          </a:p>
          <a:p>
            <a:pPr lvl="0" algn="ctr"/>
            <a:r>
              <a:rPr lang="en-US" altLang="ja-JP" sz="3600" dirty="0">
                <a:solidFill>
                  <a:schemeClr val="tx1">
                    <a:lumMod val="50000"/>
                    <a:lumOff val="50000"/>
                  </a:schemeClr>
                </a:solidFill>
                <a:latin typeface="+mj-ea"/>
                <a:ea typeface="+mj-ea"/>
                <a:cs typeface="Libre Franklin"/>
                <a:sym typeface="Libre Franklin"/>
              </a:rPr>
              <a:t>※</a:t>
            </a:r>
            <a:r>
              <a:rPr lang="en-US" altLang="ja-JP" sz="3600" dirty="0" err="1">
                <a:solidFill>
                  <a:schemeClr val="tx1">
                    <a:lumMod val="50000"/>
                    <a:lumOff val="50000"/>
                  </a:schemeClr>
                </a:solidFill>
                <a:latin typeface="+mj-ea"/>
                <a:ea typeface="+mj-ea"/>
                <a:cs typeface="Libre Franklin"/>
                <a:sym typeface="Libre Franklin"/>
              </a:rPr>
              <a:t>CoAMer</a:t>
            </a:r>
            <a:r>
              <a:rPr lang="ja-JP" altLang="en-US" sz="3600">
                <a:solidFill>
                  <a:schemeClr val="tx1">
                    <a:lumMod val="50000"/>
                    <a:lumOff val="50000"/>
                  </a:schemeClr>
                </a:solidFill>
                <a:latin typeface="+mj-ea"/>
                <a:ea typeface="+mj-ea"/>
                <a:cs typeface="Libre Franklin"/>
                <a:sym typeface="Libre Franklin"/>
              </a:rPr>
              <a:t> </a:t>
            </a:r>
            <a:r>
              <a:rPr lang="en-US" altLang="ja-JP" sz="3600" dirty="0">
                <a:solidFill>
                  <a:schemeClr val="tx1">
                    <a:lumMod val="50000"/>
                    <a:lumOff val="50000"/>
                  </a:schemeClr>
                </a:solidFill>
                <a:latin typeface="+mj-ea"/>
                <a:ea typeface="+mj-ea"/>
                <a:cs typeface="Libre Franklin"/>
                <a:sym typeface="Libre Franklin"/>
              </a:rPr>
              <a:t>Customer</a:t>
            </a:r>
            <a:r>
              <a:rPr lang="ja-JP" altLang="en-US" sz="3600">
                <a:solidFill>
                  <a:schemeClr val="tx1">
                    <a:lumMod val="50000"/>
                    <a:lumOff val="50000"/>
                  </a:schemeClr>
                </a:solidFill>
                <a:latin typeface="+mj-ea"/>
                <a:ea typeface="+mj-ea"/>
                <a:cs typeface="Libre Franklin"/>
                <a:sym typeface="Libre Franklin"/>
              </a:rPr>
              <a:t> </a:t>
            </a:r>
            <a:r>
              <a:rPr lang="en-US" altLang="ja-JP" sz="3600" dirty="0">
                <a:solidFill>
                  <a:schemeClr val="tx1">
                    <a:lumMod val="50000"/>
                    <a:lumOff val="50000"/>
                  </a:schemeClr>
                </a:solidFill>
                <a:latin typeface="+mj-ea"/>
                <a:ea typeface="+mj-ea"/>
                <a:cs typeface="Libre Franklin"/>
                <a:sym typeface="Libre Franklin"/>
              </a:rPr>
              <a:t>Journey</a:t>
            </a:r>
            <a:r>
              <a:rPr lang="ja-JP" altLang="en-US" sz="3600">
                <a:solidFill>
                  <a:schemeClr val="tx1">
                    <a:lumMod val="50000"/>
                    <a:lumOff val="50000"/>
                  </a:schemeClr>
                </a:solidFill>
                <a:latin typeface="+mj-ea"/>
                <a:ea typeface="+mj-ea"/>
                <a:cs typeface="Libre Franklin"/>
                <a:sym typeface="Libre Franklin"/>
              </a:rPr>
              <a:t>コンテンツ</a:t>
            </a:r>
            <a:endParaRPr lang="en-US" altLang="ja-JP" sz="3600" dirty="0">
              <a:solidFill>
                <a:schemeClr val="tx1">
                  <a:lumMod val="50000"/>
                  <a:lumOff val="50000"/>
                </a:schemeClr>
              </a:solidFill>
              <a:latin typeface="+mj-ea"/>
              <a:ea typeface="+mj-ea"/>
              <a:cs typeface="Libre Franklin"/>
              <a:sym typeface="Libre Franklin"/>
            </a:endParaRPr>
          </a:p>
          <a:p>
            <a:pPr lvl="0" algn="ctr"/>
            <a:r>
              <a:rPr lang="ja-JP" altLang="en-US" sz="3600" u="sng">
                <a:solidFill>
                  <a:schemeClr val="tx1">
                    <a:lumMod val="50000"/>
                    <a:lumOff val="50000"/>
                  </a:schemeClr>
                </a:solidFill>
                <a:latin typeface="+mj-ea"/>
                <a:ea typeface="+mj-ea"/>
                <a:cs typeface="Libre Franklin"/>
                <a:sym typeface="Libre Franklin"/>
              </a:rPr>
              <a:t>＝管理組合関係者コーチングコンテンツ</a:t>
            </a:r>
            <a:endParaRPr lang="en-US" altLang="ja-JP" sz="3600" u="sng" dirty="0">
              <a:solidFill>
                <a:schemeClr val="tx1">
                  <a:lumMod val="50000"/>
                  <a:lumOff val="50000"/>
                </a:schemeClr>
              </a:solidFill>
              <a:latin typeface="+mj-ea"/>
              <a:ea typeface="+mj-ea"/>
              <a:cs typeface="Libre Franklin"/>
              <a:sym typeface="Libre Franklin"/>
            </a:endParaRPr>
          </a:p>
          <a:p>
            <a:pPr lvl="0" algn="ctr"/>
            <a:endParaRPr lang="en-US" altLang="ja-JP" sz="3600" dirty="0">
              <a:solidFill>
                <a:schemeClr val="tx1">
                  <a:lumMod val="50000"/>
                  <a:lumOff val="50000"/>
                </a:schemeClr>
              </a:solidFill>
              <a:latin typeface="+mj-ea"/>
              <a:ea typeface="+mj-ea"/>
              <a:cs typeface="Libre Franklin"/>
              <a:sym typeface="Libre Franklin"/>
            </a:endParaRPr>
          </a:p>
        </p:txBody>
      </p:sp>
      <p:pic>
        <p:nvPicPr>
          <p:cNvPr id="11" name="Google Shape;128;p2">
            <a:extLst>
              <a:ext uri="{FF2B5EF4-FFF2-40B4-BE49-F238E27FC236}">
                <a16:creationId xmlns:a16="http://schemas.microsoft.com/office/drawing/2014/main" id="{9C60E00B-F056-3F4F-BE0F-5BE516324B94}"/>
              </a:ext>
            </a:extLst>
          </p:cNvPr>
          <p:cNvPicPr preferRelativeResize="0"/>
          <p:nvPr/>
        </p:nvPicPr>
        <p:blipFill>
          <a:blip r:embed="rId3">
            <a:alphaModFix/>
          </a:blip>
          <a:stretch>
            <a:fillRect/>
          </a:stretch>
        </p:blipFill>
        <p:spPr>
          <a:xfrm>
            <a:off x="403663" y="420750"/>
            <a:ext cx="3848438" cy="914400"/>
          </a:xfrm>
          <a:prstGeom prst="rect">
            <a:avLst/>
          </a:prstGeom>
          <a:noFill/>
          <a:ln>
            <a:noFill/>
          </a:ln>
        </p:spPr>
      </p:pic>
    </p:spTree>
    <p:extLst>
      <p:ext uri="{BB962C8B-B14F-4D97-AF65-F5344CB8AC3E}">
        <p14:creationId xmlns:p14="http://schemas.microsoft.com/office/powerpoint/2010/main" val="35228667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Shape 168"/>
        <p:cNvGrpSpPr/>
        <p:nvPr/>
      </p:nvGrpSpPr>
      <p:grpSpPr>
        <a:xfrm>
          <a:off x="0" y="0"/>
          <a:ext cx="0" cy="0"/>
          <a:chOff x="0" y="0"/>
          <a:chExt cx="0" cy="0"/>
        </a:xfrm>
      </p:grpSpPr>
      <p:sp>
        <p:nvSpPr>
          <p:cNvPr id="176" name="Google Shape;176;p6"/>
          <p:cNvSpPr txBox="1"/>
          <p:nvPr/>
        </p:nvSpPr>
        <p:spPr>
          <a:xfrm>
            <a:off x="1962230" y="2539503"/>
            <a:ext cx="8267539" cy="1015622"/>
          </a:xfrm>
          <a:prstGeom prst="rect">
            <a:avLst/>
          </a:prstGeom>
          <a:noFill/>
          <a:ln>
            <a:noFill/>
          </a:ln>
        </p:spPr>
        <p:txBody>
          <a:bodyPr spcFirstLastPara="1" wrap="square" lIns="91425" tIns="45700" rIns="91425" bIns="45700" anchor="t" anchorCtr="0">
            <a:spAutoFit/>
          </a:bodyPr>
          <a:lstStyle/>
          <a:p>
            <a:pPr lvl="0" algn="ctr"/>
            <a:r>
              <a:rPr lang="ja-JP" altLang="en-US" sz="6000" u="sng">
                <a:solidFill>
                  <a:schemeClr val="tx1">
                    <a:lumMod val="50000"/>
                    <a:lumOff val="50000"/>
                  </a:schemeClr>
                </a:solidFill>
                <a:latin typeface="+mj-ea"/>
                <a:ea typeface="+mj-ea"/>
                <a:cs typeface="Libre Franklin"/>
                <a:sym typeface="Libre Franklin"/>
              </a:rPr>
              <a:t>課題</a:t>
            </a:r>
            <a:endParaRPr lang="ja-JP" altLang="en-US" sz="6000" u="sng" dirty="0">
              <a:solidFill>
                <a:schemeClr val="tx1">
                  <a:lumMod val="50000"/>
                  <a:lumOff val="50000"/>
                </a:schemeClr>
              </a:solidFill>
              <a:latin typeface="+mj-ea"/>
              <a:ea typeface="+mj-ea"/>
              <a:cs typeface="Libre Franklin"/>
              <a:sym typeface="Libre Franklin"/>
            </a:endParaRPr>
          </a:p>
        </p:txBody>
      </p:sp>
      <p:pic>
        <p:nvPicPr>
          <p:cNvPr id="11" name="Google Shape;128;p2">
            <a:extLst>
              <a:ext uri="{FF2B5EF4-FFF2-40B4-BE49-F238E27FC236}">
                <a16:creationId xmlns:a16="http://schemas.microsoft.com/office/drawing/2014/main" id="{9C60E00B-F056-3F4F-BE0F-5BE516324B94}"/>
              </a:ext>
            </a:extLst>
          </p:cNvPr>
          <p:cNvPicPr preferRelativeResize="0"/>
          <p:nvPr/>
        </p:nvPicPr>
        <p:blipFill>
          <a:blip r:embed="rId3">
            <a:alphaModFix/>
          </a:blip>
          <a:stretch>
            <a:fillRect/>
          </a:stretch>
        </p:blipFill>
        <p:spPr>
          <a:xfrm>
            <a:off x="403663" y="420750"/>
            <a:ext cx="3848438" cy="914400"/>
          </a:xfrm>
          <a:prstGeom prst="rect">
            <a:avLst/>
          </a:prstGeom>
          <a:noFill/>
          <a:ln>
            <a:noFill/>
          </a:ln>
        </p:spPr>
      </p:pic>
    </p:spTree>
    <p:extLst>
      <p:ext uri="{BB962C8B-B14F-4D97-AF65-F5344CB8AC3E}">
        <p14:creationId xmlns:p14="http://schemas.microsoft.com/office/powerpoint/2010/main" val="17648964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lt1"/>
          </a:fgClr>
          <a:bgClr>
            <a:schemeClr val="bg1"/>
          </a:bgClr>
        </a:pattFill>
        <a:effectLst/>
      </p:bgPr>
    </p:bg>
    <p:spTree>
      <p:nvGrpSpPr>
        <p:cNvPr id="1" name="Shape 119"/>
        <p:cNvGrpSpPr/>
        <p:nvPr/>
      </p:nvGrpSpPr>
      <p:grpSpPr>
        <a:xfrm>
          <a:off x="0" y="0"/>
          <a:ext cx="0" cy="0"/>
          <a:chOff x="0" y="0"/>
          <a:chExt cx="0" cy="0"/>
        </a:xfrm>
      </p:grpSpPr>
      <p:sp>
        <p:nvSpPr>
          <p:cNvPr id="120" name="Google Shape;120;p2"/>
          <p:cNvSpPr txBox="1">
            <a:spLocks noGrp="1"/>
          </p:cNvSpPr>
          <p:nvPr>
            <p:ph type="title"/>
          </p:nvPr>
        </p:nvSpPr>
        <p:spPr>
          <a:xfrm>
            <a:off x="573409" y="559477"/>
            <a:ext cx="3765200" cy="5709931"/>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62626"/>
              </a:buClr>
              <a:buSzPts val="4200"/>
              <a:buFont typeface="Century Schoolbook"/>
              <a:buNone/>
            </a:pPr>
            <a:r>
              <a:rPr lang="ja-JP" sz="2800" b="0" u="sng">
                <a:latin typeface="+mj-ea"/>
                <a:ea typeface="+mj-ea"/>
              </a:rPr>
              <a:t>マンション</a:t>
            </a:r>
            <a:br>
              <a:rPr lang="ja-JP" sz="2800" b="0" u="sng">
                <a:latin typeface="+mj-ea"/>
                <a:ea typeface="+mj-ea"/>
              </a:rPr>
            </a:br>
            <a:r>
              <a:rPr lang="ja-JP" sz="2800" b="0" u="sng">
                <a:latin typeface="+mj-ea"/>
                <a:ea typeface="+mj-ea"/>
              </a:rPr>
              <a:t>資産価値分析</a:t>
            </a:r>
            <a:endParaRPr sz="2800" b="0" u="sng" dirty="0">
              <a:latin typeface="+mj-ea"/>
              <a:ea typeface="+mj-ea"/>
            </a:endParaRPr>
          </a:p>
        </p:txBody>
      </p:sp>
      <p:grpSp>
        <p:nvGrpSpPr>
          <p:cNvPr id="121" name="Google Shape;121;p2"/>
          <p:cNvGrpSpPr/>
          <p:nvPr/>
        </p:nvGrpSpPr>
        <p:grpSpPr>
          <a:xfrm>
            <a:off x="5478124" y="2631698"/>
            <a:ext cx="5906181" cy="1569215"/>
            <a:chOff x="0" y="1830751"/>
            <a:chExt cx="5906181" cy="1569215"/>
          </a:xfrm>
        </p:grpSpPr>
        <p:sp>
          <p:nvSpPr>
            <p:cNvPr id="122" name="Google Shape;122;p2"/>
            <p:cNvSpPr/>
            <p:nvPr/>
          </p:nvSpPr>
          <p:spPr>
            <a:xfrm>
              <a:off x="0" y="1830751"/>
              <a:ext cx="5906181" cy="1569215"/>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
            <p:cNvSpPr/>
            <p:nvPr/>
          </p:nvSpPr>
          <p:spPr>
            <a:xfrm>
              <a:off x="474687" y="2183824"/>
              <a:ext cx="863068" cy="863068"/>
            </a:xfrm>
            <a:prstGeom prst="rect">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2"/>
            <p:cNvSpPr/>
            <p:nvPr/>
          </p:nvSpPr>
          <p:spPr>
            <a:xfrm>
              <a:off x="1812443" y="1830751"/>
              <a:ext cx="4093737" cy="156921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2"/>
            <p:cNvSpPr txBox="1"/>
            <p:nvPr/>
          </p:nvSpPr>
          <p:spPr>
            <a:xfrm>
              <a:off x="1812443" y="1830751"/>
              <a:ext cx="4093737" cy="1569215"/>
            </a:xfrm>
            <a:prstGeom prst="rect">
              <a:avLst/>
            </a:prstGeom>
            <a:noFill/>
            <a:ln>
              <a:noFill/>
            </a:ln>
          </p:spPr>
          <p:txBody>
            <a:bodyPr spcFirstLastPara="1" wrap="square" lIns="166075" tIns="166075" rIns="166075" bIns="166075" anchor="ctr" anchorCtr="0">
              <a:noAutofit/>
            </a:bodyPr>
            <a:lstStyle/>
            <a:p>
              <a:pPr marL="0" marR="0" lvl="0" indent="0" algn="l" rtl="0">
                <a:lnSpc>
                  <a:spcPct val="100000"/>
                </a:lnSpc>
                <a:spcBef>
                  <a:spcPts val="0"/>
                </a:spcBef>
                <a:spcAft>
                  <a:spcPts val="0"/>
                </a:spcAft>
                <a:buClr>
                  <a:schemeClr val="dk1"/>
                </a:buClr>
                <a:buSzPts val="2500"/>
                <a:buFont typeface="Libre Franklin"/>
                <a:buNone/>
              </a:pPr>
              <a:r>
                <a:rPr lang="ja-JP" sz="2500" b="0" i="0" u="none" strike="noStrike" cap="none">
                  <a:solidFill>
                    <a:schemeClr val="dk1"/>
                  </a:solidFill>
                  <a:latin typeface="MS PGothic" panose="020B0600070205080204" pitchFamily="34" charset="-128"/>
                  <a:ea typeface="MS PGothic" panose="020B0600070205080204" pitchFamily="34" charset="-128"/>
                  <a:cs typeface="Libre Franklin"/>
                  <a:sym typeface="Libre Franklin"/>
                </a:rPr>
                <a:t>資産価値を意識した</a:t>
              </a:r>
              <a:endParaRPr lang="en-US" altLang="ja-JP" sz="2500" b="0" i="0" u="none" strike="noStrike" cap="none" dirty="0">
                <a:solidFill>
                  <a:schemeClr val="dk1"/>
                </a:solidFill>
                <a:latin typeface="MS PGothic" panose="020B0600070205080204" pitchFamily="34" charset="-128"/>
                <a:ea typeface="MS PGothic" panose="020B0600070205080204" pitchFamily="34" charset="-128"/>
                <a:cs typeface="Libre Franklin"/>
                <a:sym typeface="Libre Franklin"/>
              </a:endParaRPr>
            </a:p>
            <a:p>
              <a:pPr marL="0" marR="0" lvl="0" indent="0" algn="l" rtl="0">
                <a:lnSpc>
                  <a:spcPct val="100000"/>
                </a:lnSpc>
                <a:spcBef>
                  <a:spcPts val="0"/>
                </a:spcBef>
                <a:spcAft>
                  <a:spcPts val="0"/>
                </a:spcAft>
                <a:buClr>
                  <a:schemeClr val="dk1"/>
                </a:buClr>
                <a:buSzPts val="2500"/>
                <a:buFont typeface="Libre Franklin"/>
                <a:buNone/>
              </a:pPr>
              <a:r>
                <a:rPr lang="ja-JP" sz="2500" b="0" i="0" u="none" strike="noStrike" cap="none">
                  <a:solidFill>
                    <a:schemeClr val="dk1"/>
                  </a:solidFill>
                  <a:latin typeface="MS PGothic" panose="020B0600070205080204" pitchFamily="34" charset="-128"/>
                  <a:ea typeface="MS PGothic" panose="020B0600070205080204" pitchFamily="34" charset="-128"/>
                  <a:cs typeface="Libre Franklin"/>
                  <a:sym typeface="Libre Franklin"/>
                </a:rPr>
                <a:t>管理組合運営をしたい</a:t>
              </a:r>
              <a:endParaRPr sz="2500" b="0" i="0" u="none" strike="noStrike" cap="none" dirty="0">
                <a:solidFill>
                  <a:schemeClr val="dk1"/>
                </a:solidFill>
                <a:latin typeface="MS PGothic" panose="020B0600070205080204" pitchFamily="34" charset="-128"/>
                <a:ea typeface="MS PGothic" panose="020B0600070205080204" pitchFamily="34" charset="-128"/>
                <a:cs typeface="Libre Franklin"/>
                <a:sym typeface="Libre Franklin"/>
              </a:endParaRPr>
            </a:p>
          </p:txBody>
        </p:sp>
      </p:grpSp>
      <p:pic>
        <p:nvPicPr>
          <p:cNvPr id="126" name="Google Shape;126;p2" descr="硬貨"/>
          <p:cNvPicPr preferRelativeResize="0"/>
          <p:nvPr/>
        </p:nvPicPr>
        <p:blipFill rotWithShape="1">
          <a:blip r:embed="rId3">
            <a:alphaModFix/>
          </a:blip>
          <a:srcRect/>
          <a:stretch/>
        </p:blipFill>
        <p:spPr>
          <a:xfrm>
            <a:off x="5863389" y="2957242"/>
            <a:ext cx="914400" cy="914400"/>
          </a:xfrm>
          <a:prstGeom prst="rect">
            <a:avLst/>
          </a:prstGeom>
          <a:noFill/>
          <a:ln>
            <a:noFill/>
          </a:ln>
        </p:spPr>
      </p:pic>
      <p:sp>
        <p:nvSpPr>
          <p:cNvPr id="127" name="Google Shape;127;p2"/>
          <p:cNvSpPr txBox="1"/>
          <p:nvPr/>
        </p:nvSpPr>
        <p:spPr>
          <a:xfrm>
            <a:off x="5589370" y="1298777"/>
            <a:ext cx="5288305"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800" b="0" i="0" u="none" strike="noStrike" cap="none">
                <a:solidFill>
                  <a:schemeClr val="dk1"/>
                </a:solidFill>
                <a:latin typeface="+mj-ea"/>
                <a:ea typeface="+mj-ea"/>
                <a:cs typeface="Libre Franklin"/>
                <a:sym typeface="Libre Franklin"/>
              </a:rPr>
              <a:t>「</a:t>
            </a:r>
            <a:r>
              <a:rPr lang="ja-JP" sz="1800" b="0" i="0" u="none" strike="noStrike" cap="none">
                <a:solidFill>
                  <a:schemeClr val="dk1"/>
                </a:solidFill>
                <a:latin typeface="+mj-ea"/>
                <a:ea typeface="+mj-ea"/>
                <a:cs typeface="Libre Franklin"/>
                <a:sym typeface="Libre Franklin"/>
              </a:rPr>
              <a:t>うちのマンションって実際は</a:t>
            </a:r>
            <a:r>
              <a:rPr lang="ja-JP" altLang="en-US" sz="1800" b="0" i="0" u="none" strike="noStrike" cap="none">
                <a:solidFill>
                  <a:schemeClr val="dk1"/>
                </a:solidFill>
                <a:latin typeface="+mj-ea"/>
                <a:ea typeface="+mj-ea"/>
                <a:cs typeface="Libre Franklin"/>
                <a:sym typeface="Libre Franklin"/>
              </a:rPr>
              <a:t>売ったら</a:t>
            </a:r>
            <a:r>
              <a:rPr lang="ja-JP" sz="1800" b="0" i="0" u="none" strike="noStrike" cap="none">
                <a:solidFill>
                  <a:schemeClr val="dk1"/>
                </a:solidFill>
                <a:latin typeface="+mj-ea"/>
                <a:ea typeface="+mj-ea"/>
                <a:cs typeface="Libre Franklin"/>
                <a:sym typeface="Libre Franklin"/>
              </a:rPr>
              <a:t>いくらなの？</a:t>
            </a:r>
            <a:r>
              <a:rPr lang="ja-JP" altLang="en-US" sz="1800" b="0" i="0" u="none" strike="noStrike" cap="none">
                <a:solidFill>
                  <a:schemeClr val="dk1"/>
                </a:solidFill>
                <a:latin typeface="+mj-ea"/>
                <a:ea typeface="+mj-ea"/>
                <a:cs typeface="Libre Franklin"/>
                <a:sym typeface="Libre Franklin"/>
              </a:rPr>
              <a:t>」</a:t>
            </a:r>
            <a:endParaRPr sz="1800" dirty="0">
              <a:solidFill>
                <a:schemeClr val="dk1"/>
              </a:solidFill>
              <a:latin typeface="+mj-ea"/>
              <a:ea typeface="+mj-ea"/>
              <a:cs typeface="Libre Franklin"/>
              <a:sym typeface="Libre Franklin"/>
            </a:endParaRPr>
          </a:p>
          <a:p>
            <a:pPr marL="0" marR="0" lvl="0" indent="0" algn="l" rtl="0">
              <a:spcBef>
                <a:spcPts val="0"/>
              </a:spcBef>
              <a:spcAft>
                <a:spcPts val="0"/>
              </a:spcAft>
              <a:buNone/>
            </a:pPr>
            <a:endParaRPr lang="en-US" sz="1800" dirty="0">
              <a:solidFill>
                <a:schemeClr val="dk1"/>
              </a:solidFill>
              <a:latin typeface="+mj-ea"/>
              <a:ea typeface="+mj-ea"/>
              <a:cs typeface="Libre Franklin"/>
              <a:sym typeface="Libre Franklin"/>
            </a:endParaRPr>
          </a:p>
          <a:p>
            <a:pPr marL="0" marR="0" lvl="0" indent="0" algn="l" rtl="0">
              <a:spcBef>
                <a:spcPts val="0"/>
              </a:spcBef>
              <a:spcAft>
                <a:spcPts val="0"/>
              </a:spcAft>
              <a:buNone/>
            </a:pPr>
            <a:r>
              <a:rPr lang="ja-JP" altLang="en-US" sz="1800">
                <a:solidFill>
                  <a:schemeClr val="dk1"/>
                </a:solidFill>
                <a:latin typeface="+mj-ea"/>
                <a:ea typeface="+mj-ea"/>
                <a:cs typeface="Libre Franklin"/>
                <a:sym typeface="Libre Franklin"/>
              </a:rPr>
              <a:t>マンション居住者が求める「資産価値」は？</a:t>
            </a:r>
            <a:endParaRPr sz="1800" dirty="0">
              <a:solidFill>
                <a:schemeClr val="dk1"/>
              </a:solidFill>
              <a:latin typeface="+mj-ea"/>
              <a:ea typeface="+mj-ea"/>
              <a:cs typeface="Libre Franklin"/>
              <a:sym typeface="Libre Franklin"/>
            </a:endParaRPr>
          </a:p>
        </p:txBody>
      </p:sp>
      <p:pic>
        <p:nvPicPr>
          <p:cNvPr id="128" name="Google Shape;128;p2"/>
          <p:cNvPicPr preferRelativeResize="0"/>
          <p:nvPr/>
        </p:nvPicPr>
        <p:blipFill>
          <a:blip r:embed="rId4">
            <a:alphaModFix/>
          </a:blip>
          <a:stretch>
            <a:fillRect/>
          </a:stretch>
        </p:blipFill>
        <p:spPr>
          <a:xfrm>
            <a:off x="403663" y="420750"/>
            <a:ext cx="3848438" cy="9144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Shape 168"/>
        <p:cNvGrpSpPr/>
        <p:nvPr/>
      </p:nvGrpSpPr>
      <p:grpSpPr>
        <a:xfrm>
          <a:off x="0" y="0"/>
          <a:ext cx="0" cy="0"/>
          <a:chOff x="0" y="0"/>
          <a:chExt cx="0" cy="0"/>
        </a:xfrm>
      </p:grpSpPr>
      <p:sp>
        <p:nvSpPr>
          <p:cNvPr id="176" name="Google Shape;176;p6"/>
          <p:cNvSpPr txBox="1"/>
          <p:nvPr/>
        </p:nvSpPr>
        <p:spPr>
          <a:xfrm>
            <a:off x="1962230" y="2539503"/>
            <a:ext cx="8267539" cy="1015622"/>
          </a:xfrm>
          <a:prstGeom prst="rect">
            <a:avLst/>
          </a:prstGeom>
          <a:noFill/>
          <a:ln>
            <a:noFill/>
          </a:ln>
        </p:spPr>
        <p:txBody>
          <a:bodyPr spcFirstLastPara="1" wrap="square" lIns="91425" tIns="45700" rIns="91425" bIns="45700" anchor="t" anchorCtr="0">
            <a:spAutoFit/>
          </a:bodyPr>
          <a:lstStyle/>
          <a:p>
            <a:pPr lvl="0" algn="ctr"/>
            <a:r>
              <a:rPr lang="ja-JP" altLang="en-US" sz="6000" u="sng">
                <a:solidFill>
                  <a:schemeClr val="tx1">
                    <a:lumMod val="50000"/>
                    <a:lumOff val="50000"/>
                  </a:schemeClr>
                </a:solidFill>
                <a:latin typeface="+mj-ea"/>
                <a:ea typeface="+mj-ea"/>
                <a:cs typeface="Libre Franklin"/>
                <a:sym typeface="Libre Franklin"/>
              </a:rPr>
              <a:t>解決策</a:t>
            </a:r>
            <a:endParaRPr lang="ja-JP" altLang="en-US" sz="6000" u="sng" dirty="0">
              <a:solidFill>
                <a:schemeClr val="tx1">
                  <a:lumMod val="50000"/>
                  <a:lumOff val="50000"/>
                </a:schemeClr>
              </a:solidFill>
              <a:latin typeface="+mj-ea"/>
              <a:ea typeface="+mj-ea"/>
              <a:cs typeface="Libre Franklin"/>
              <a:sym typeface="Libre Franklin"/>
            </a:endParaRPr>
          </a:p>
        </p:txBody>
      </p:sp>
      <p:pic>
        <p:nvPicPr>
          <p:cNvPr id="11" name="Google Shape;128;p2">
            <a:extLst>
              <a:ext uri="{FF2B5EF4-FFF2-40B4-BE49-F238E27FC236}">
                <a16:creationId xmlns:a16="http://schemas.microsoft.com/office/drawing/2014/main" id="{9C60E00B-F056-3F4F-BE0F-5BE516324B94}"/>
              </a:ext>
            </a:extLst>
          </p:cNvPr>
          <p:cNvPicPr preferRelativeResize="0"/>
          <p:nvPr/>
        </p:nvPicPr>
        <p:blipFill>
          <a:blip r:embed="rId3">
            <a:alphaModFix/>
          </a:blip>
          <a:stretch>
            <a:fillRect/>
          </a:stretch>
        </p:blipFill>
        <p:spPr>
          <a:xfrm>
            <a:off x="403663" y="420750"/>
            <a:ext cx="3848438" cy="914400"/>
          </a:xfrm>
          <a:prstGeom prst="rect">
            <a:avLst/>
          </a:prstGeom>
          <a:noFill/>
          <a:ln>
            <a:noFill/>
          </a:ln>
        </p:spPr>
      </p:pic>
    </p:spTree>
    <p:extLst>
      <p:ext uri="{BB962C8B-B14F-4D97-AF65-F5344CB8AC3E}">
        <p14:creationId xmlns:p14="http://schemas.microsoft.com/office/powerpoint/2010/main" val="3696811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Shape 168"/>
        <p:cNvGrpSpPr/>
        <p:nvPr/>
      </p:nvGrpSpPr>
      <p:grpSpPr>
        <a:xfrm>
          <a:off x="0" y="0"/>
          <a:ext cx="0" cy="0"/>
          <a:chOff x="0" y="0"/>
          <a:chExt cx="0" cy="0"/>
        </a:xfrm>
      </p:grpSpPr>
      <p:sp>
        <p:nvSpPr>
          <p:cNvPr id="176" name="Google Shape;176;p6"/>
          <p:cNvSpPr txBox="1"/>
          <p:nvPr/>
        </p:nvSpPr>
        <p:spPr>
          <a:xfrm>
            <a:off x="1962230" y="2539503"/>
            <a:ext cx="8267539" cy="1015622"/>
          </a:xfrm>
          <a:prstGeom prst="rect">
            <a:avLst/>
          </a:prstGeom>
          <a:noFill/>
          <a:ln>
            <a:noFill/>
          </a:ln>
        </p:spPr>
        <p:txBody>
          <a:bodyPr spcFirstLastPara="1" wrap="square" lIns="91425" tIns="45700" rIns="91425" bIns="45700" anchor="t" anchorCtr="0">
            <a:spAutoFit/>
          </a:bodyPr>
          <a:lstStyle/>
          <a:p>
            <a:pPr lvl="0" algn="ctr"/>
            <a:r>
              <a:rPr lang="ja-JP" altLang="en-US" sz="6000" u="sng">
                <a:solidFill>
                  <a:schemeClr val="tx1">
                    <a:lumMod val="50000"/>
                    <a:lumOff val="50000"/>
                  </a:schemeClr>
                </a:solidFill>
                <a:latin typeface="+mj-ea"/>
                <a:ea typeface="+mj-ea"/>
                <a:cs typeface="Libre Franklin"/>
                <a:sym typeface="Libre Franklin"/>
              </a:rPr>
              <a:t>課題</a:t>
            </a:r>
            <a:endParaRPr lang="ja-JP" altLang="en-US" sz="6000" u="sng" dirty="0">
              <a:solidFill>
                <a:schemeClr val="tx1">
                  <a:lumMod val="50000"/>
                  <a:lumOff val="50000"/>
                </a:schemeClr>
              </a:solidFill>
              <a:latin typeface="+mj-ea"/>
              <a:ea typeface="+mj-ea"/>
              <a:cs typeface="Libre Franklin"/>
              <a:sym typeface="Libre Franklin"/>
            </a:endParaRPr>
          </a:p>
        </p:txBody>
      </p:sp>
      <p:pic>
        <p:nvPicPr>
          <p:cNvPr id="11" name="Google Shape;128;p2">
            <a:extLst>
              <a:ext uri="{FF2B5EF4-FFF2-40B4-BE49-F238E27FC236}">
                <a16:creationId xmlns:a16="http://schemas.microsoft.com/office/drawing/2014/main" id="{9C60E00B-F056-3F4F-BE0F-5BE516324B94}"/>
              </a:ext>
            </a:extLst>
          </p:cNvPr>
          <p:cNvPicPr preferRelativeResize="0"/>
          <p:nvPr/>
        </p:nvPicPr>
        <p:blipFill>
          <a:blip r:embed="rId3">
            <a:alphaModFix/>
          </a:blip>
          <a:stretch>
            <a:fillRect/>
          </a:stretch>
        </p:blipFill>
        <p:spPr>
          <a:xfrm>
            <a:off x="403663" y="420750"/>
            <a:ext cx="3848438" cy="914400"/>
          </a:xfrm>
          <a:prstGeom prst="rect">
            <a:avLst/>
          </a:prstGeom>
          <a:noFill/>
          <a:ln>
            <a:noFill/>
          </a:ln>
        </p:spPr>
      </p:pic>
    </p:spTree>
    <p:extLst>
      <p:ext uri="{BB962C8B-B14F-4D97-AF65-F5344CB8AC3E}">
        <p14:creationId xmlns:p14="http://schemas.microsoft.com/office/powerpoint/2010/main" val="13427653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Shape 132"/>
        <p:cNvGrpSpPr/>
        <p:nvPr/>
      </p:nvGrpSpPr>
      <p:grpSpPr>
        <a:xfrm>
          <a:off x="0" y="0"/>
          <a:ext cx="0" cy="0"/>
          <a:chOff x="0" y="0"/>
          <a:chExt cx="0" cy="0"/>
        </a:xfrm>
      </p:grpSpPr>
      <p:pic>
        <p:nvPicPr>
          <p:cNvPr id="10" name="Google Shape;128;p2">
            <a:extLst>
              <a:ext uri="{FF2B5EF4-FFF2-40B4-BE49-F238E27FC236}">
                <a16:creationId xmlns:a16="http://schemas.microsoft.com/office/drawing/2014/main" id="{F1A9FC85-0AFA-C24B-A8C9-6782F75A8532}"/>
              </a:ext>
            </a:extLst>
          </p:cNvPr>
          <p:cNvPicPr preferRelativeResize="0"/>
          <p:nvPr/>
        </p:nvPicPr>
        <p:blipFill>
          <a:blip r:embed="rId3">
            <a:alphaModFix/>
          </a:blip>
          <a:stretch>
            <a:fillRect/>
          </a:stretch>
        </p:blipFill>
        <p:spPr>
          <a:xfrm>
            <a:off x="403663" y="405760"/>
            <a:ext cx="3848438" cy="914400"/>
          </a:xfrm>
          <a:prstGeom prst="rect">
            <a:avLst/>
          </a:prstGeom>
          <a:noFill/>
          <a:ln>
            <a:noFill/>
          </a:ln>
        </p:spPr>
      </p:pic>
      <p:pic>
        <p:nvPicPr>
          <p:cNvPr id="12" name="図 11">
            <a:extLst>
              <a:ext uri="{FF2B5EF4-FFF2-40B4-BE49-F238E27FC236}">
                <a16:creationId xmlns:a16="http://schemas.microsoft.com/office/drawing/2014/main" id="{F3BE0961-0B35-E84D-967D-EBE55BDC2558}"/>
              </a:ext>
            </a:extLst>
          </p:cNvPr>
          <p:cNvPicPr>
            <a:picLocks noChangeAspect="1"/>
          </p:cNvPicPr>
          <p:nvPr/>
        </p:nvPicPr>
        <p:blipFill>
          <a:blip r:embed="rId4"/>
          <a:stretch>
            <a:fillRect/>
          </a:stretch>
        </p:blipFill>
        <p:spPr>
          <a:xfrm>
            <a:off x="445545" y="1460837"/>
            <a:ext cx="11531600" cy="2197100"/>
          </a:xfrm>
          <a:prstGeom prst="rect">
            <a:avLst/>
          </a:prstGeom>
        </p:spPr>
      </p:pic>
      <p:pic>
        <p:nvPicPr>
          <p:cNvPr id="14" name="図 13" descr="挿絵 が含まれている画像&#10;&#10;自動的に生成された説明">
            <a:extLst>
              <a:ext uri="{FF2B5EF4-FFF2-40B4-BE49-F238E27FC236}">
                <a16:creationId xmlns:a16="http://schemas.microsoft.com/office/drawing/2014/main" id="{3A27428B-3F85-DE47-9C1C-A55028C3B396}"/>
              </a:ext>
            </a:extLst>
          </p:cNvPr>
          <p:cNvPicPr>
            <a:picLocks noChangeAspect="1"/>
          </p:cNvPicPr>
          <p:nvPr/>
        </p:nvPicPr>
        <p:blipFill>
          <a:blip r:embed="rId5"/>
          <a:stretch>
            <a:fillRect/>
          </a:stretch>
        </p:blipFill>
        <p:spPr>
          <a:xfrm>
            <a:off x="997995" y="4242440"/>
            <a:ext cx="10426700" cy="2209800"/>
          </a:xfrm>
          <a:prstGeom prst="rect">
            <a:avLst/>
          </a:prstGeom>
        </p:spPr>
      </p:pic>
      <p:sp>
        <p:nvSpPr>
          <p:cNvPr id="3" name="正方形/長方形 2">
            <a:extLst>
              <a:ext uri="{FF2B5EF4-FFF2-40B4-BE49-F238E27FC236}">
                <a16:creationId xmlns:a16="http://schemas.microsoft.com/office/drawing/2014/main" id="{406CBFC8-88C4-4214-9CA5-4E76CD179AE1}"/>
              </a:ext>
            </a:extLst>
          </p:cNvPr>
          <p:cNvSpPr/>
          <p:nvPr/>
        </p:nvSpPr>
        <p:spPr>
          <a:xfrm>
            <a:off x="1904440" y="2263027"/>
            <a:ext cx="8606116" cy="5939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Shape 168"/>
        <p:cNvGrpSpPr/>
        <p:nvPr/>
      </p:nvGrpSpPr>
      <p:grpSpPr>
        <a:xfrm>
          <a:off x="0" y="0"/>
          <a:ext cx="0" cy="0"/>
          <a:chOff x="0" y="0"/>
          <a:chExt cx="0" cy="0"/>
        </a:xfrm>
      </p:grpSpPr>
      <p:pic>
        <p:nvPicPr>
          <p:cNvPr id="11" name="Google Shape;128;p2">
            <a:extLst>
              <a:ext uri="{FF2B5EF4-FFF2-40B4-BE49-F238E27FC236}">
                <a16:creationId xmlns:a16="http://schemas.microsoft.com/office/drawing/2014/main" id="{9C60E00B-F056-3F4F-BE0F-5BE516324B94}"/>
              </a:ext>
            </a:extLst>
          </p:cNvPr>
          <p:cNvPicPr preferRelativeResize="0"/>
          <p:nvPr/>
        </p:nvPicPr>
        <p:blipFill>
          <a:blip r:embed="rId3">
            <a:alphaModFix/>
          </a:blip>
          <a:stretch>
            <a:fillRect/>
          </a:stretch>
        </p:blipFill>
        <p:spPr>
          <a:xfrm>
            <a:off x="403663" y="420750"/>
            <a:ext cx="3848438" cy="914400"/>
          </a:xfrm>
          <a:prstGeom prst="rect">
            <a:avLst/>
          </a:prstGeom>
          <a:noFill/>
          <a:ln>
            <a:noFill/>
          </a:ln>
        </p:spPr>
      </p:pic>
      <p:pic>
        <p:nvPicPr>
          <p:cNvPr id="3" name="図 2" descr="スクリーンショットの画面&#10;&#10;自動的に生成された説明">
            <a:extLst>
              <a:ext uri="{FF2B5EF4-FFF2-40B4-BE49-F238E27FC236}">
                <a16:creationId xmlns:a16="http://schemas.microsoft.com/office/drawing/2014/main" id="{A43B91CD-682F-AD47-A180-9077269F1F94}"/>
              </a:ext>
            </a:extLst>
          </p:cNvPr>
          <p:cNvPicPr>
            <a:picLocks noChangeAspect="1"/>
          </p:cNvPicPr>
          <p:nvPr/>
        </p:nvPicPr>
        <p:blipFill>
          <a:blip r:embed="rId4"/>
          <a:stretch>
            <a:fillRect/>
          </a:stretch>
        </p:blipFill>
        <p:spPr>
          <a:xfrm>
            <a:off x="6774878" y="1689181"/>
            <a:ext cx="5435587" cy="4493325"/>
          </a:xfrm>
          <a:prstGeom prst="rect">
            <a:avLst/>
          </a:prstGeom>
        </p:spPr>
      </p:pic>
      <p:pic>
        <p:nvPicPr>
          <p:cNvPr id="5" name="図 4" descr="スクリーンショットの画面&#10;&#10;自動的に生成された説明">
            <a:extLst>
              <a:ext uri="{FF2B5EF4-FFF2-40B4-BE49-F238E27FC236}">
                <a16:creationId xmlns:a16="http://schemas.microsoft.com/office/drawing/2014/main" id="{B5DD33F3-2565-8444-9D7B-99C0AA0A1310}"/>
              </a:ext>
            </a:extLst>
          </p:cNvPr>
          <p:cNvPicPr>
            <a:picLocks noChangeAspect="1"/>
          </p:cNvPicPr>
          <p:nvPr/>
        </p:nvPicPr>
        <p:blipFill>
          <a:blip r:embed="rId5"/>
          <a:stretch>
            <a:fillRect/>
          </a:stretch>
        </p:blipFill>
        <p:spPr>
          <a:xfrm>
            <a:off x="1065061" y="1488580"/>
            <a:ext cx="5995967" cy="4565378"/>
          </a:xfrm>
          <a:prstGeom prst="rect">
            <a:avLst/>
          </a:prstGeom>
        </p:spPr>
      </p:pic>
      <p:cxnSp>
        <p:nvCxnSpPr>
          <p:cNvPr id="7" name="直線コネクタ 6">
            <a:extLst>
              <a:ext uri="{FF2B5EF4-FFF2-40B4-BE49-F238E27FC236}">
                <a16:creationId xmlns:a16="http://schemas.microsoft.com/office/drawing/2014/main" id="{43FE4E14-D71A-6E47-8676-05F0293E9BC2}"/>
              </a:ext>
            </a:extLst>
          </p:cNvPr>
          <p:cNvCxnSpPr/>
          <p:nvPr/>
        </p:nvCxnSpPr>
        <p:spPr>
          <a:xfrm>
            <a:off x="1245476" y="1488580"/>
            <a:ext cx="564405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直線コネクタ 8">
            <a:extLst>
              <a:ext uri="{FF2B5EF4-FFF2-40B4-BE49-F238E27FC236}">
                <a16:creationId xmlns:a16="http://schemas.microsoft.com/office/drawing/2014/main" id="{D120378F-1781-8548-9D7C-70CA7D2A370B}"/>
              </a:ext>
            </a:extLst>
          </p:cNvPr>
          <p:cNvCxnSpPr>
            <a:cxnSpLocks/>
          </p:cNvCxnSpPr>
          <p:nvPr/>
        </p:nvCxnSpPr>
        <p:spPr>
          <a:xfrm>
            <a:off x="7061028" y="1817370"/>
            <a:ext cx="0" cy="4365136"/>
          </a:xfrm>
          <a:prstGeom prst="line">
            <a:avLst/>
          </a:prstGeom>
        </p:spPr>
        <p:style>
          <a:lnRef idx="1">
            <a:schemeClr val="accent1"/>
          </a:lnRef>
          <a:fillRef idx="0">
            <a:schemeClr val="accent1"/>
          </a:fillRef>
          <a:effectRef idx="0">
            <a:schemeClr val="accent1"/>
          </a:effectRef>
          <a:fontRef idx="minor">
            <a:schemeClr val="tx1"/>
          </a:fontRef>
        </p:style>
      </p:cxnSp>
      <p:sp>
        <p:nvSpPr>
          <p:cNvPr id="2" name="正方形/長方形 1">
            <a:extLst>
              <a:ext uri="{FF2B5EF4-FFF2-40B4-BE49-F238E27FC236}">
                <a16:creationId xmlns:a16="http://schemas.microsoft.com/office/drawing/2014/main" id="{ED5390FA-F82D-F04E-B1AB-2A532C1ACC2B}"/>
              </a:ext>
            </a:extLst>
          </p:cNvPr>
          <p:cNvSpPr/>
          <p:nvPr/>
        </p:nvSpPr>
        <p:spPr>
          <a:xfrm>
            <a:off x="4063044" y="4979774"/>
            <a:ext cx="2148288" cy="1672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a:extLst>
              <a:ext uri="{FF2B5EF4-FFF2-40B4-BE49-F238E27FC236}">
                <a16:creationId xmlns:a16="http://schemas.microsoft.com/office/drawing/2014/main" id="{CE3CE73C-BC5F-B14E-A3D0-6951737618BA}"/>
              </a:ext>
            </a:extLst>
          </p:cNvPr>
          <p:cNvSpPr/>
          <p:nvPr/>
        </p:nvSpPr>
        <p:spPr>
          <a:xfrm>
            <a:off x="4984199" y="5202195"/>
            <a:ext cx="1227133" cy="1672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E6AB25D0-F99C-B24E-887B-E79ABAE5FFB5}"/>
              </a:ext>
            </a:extLst>
          </p:cNvPr>
          <p:cNvSpPr/>
          <p:nvPr/>
        </p:nvSpPr>
        <p:spPr>
          <a:xfrm>
            <a:off x="8775198" y="2227068"/>
            <a:ext cx="1161527" cy="2347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4FF96DBF-8ABF-4BF6-BA85-96FE94672940}"/>
              </a:ext>
            </a:extLst>
          </p:cNvPr>
          <p:cNvSpPr txBox="1"/>
          <p:nvPr/>
        </p:nvSpPr>
        <p:spPr>
          <a:xfrm>
            <a:off x="4724400" y="914400"/>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ja-JP" altLang="en-US"/>
              <a:t>流通価格レポート</a:t>
            </a:r>
            <a:endParaRPr lang="ja-JP" altLang="en-US" dirty="0"/>
          </a:p>
        </p:txBody>
      </p:sp>
    </p:spTree>
    <p:extLst>
      <p:ext uri="{BB962C8B-B14F-4D97-AF65-F5344CB8AC3E}">
        <p14:creationId xmlns:p14="http://schemas.microsoft.com/office/powerpoint/2010/main" val="32030268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Shape 168"/>
        <p:cNvGrpSpPr/>
        <p:nvPr/>
      </p:nvGrpSpPr>
      <p:grpSpPr>
        <a:xfrm>
          <a:off x="0" y="0"/>
          <a:ext cx="0" cy="0"/>
          <a:chOff x="0" y="0"/>
          <a:chExt cx="0" cy="0"/>
        </a:xfrm>
      </p:grpSpPr>
      <p:pic>
        <p:nvPicPr>
          <p:cNvPr id="11" name="Google Shape;128;p2">
            <a:extLst>
              <a:ext uri="{FF2B5EF4-FFF2-40B4-BE49-F238E27FC236}">
                <a16:creationId xmlns:a16="http://schemas.microsoft.com/office/drawing/2014/main" id="{9C60E00B-F056-3F4F-BE0F-5BE516324B94}"/>
              </a:ext>
            </a:extLst>
          </p:cNvPr>
          <p:cNvPicPr preferRelativeResize="0"/>
          <p:nvPr/>
        </p:nvPicPr>
        <p:blipFill>
          <a:blip r:embed="rId3">
            <a:alphaModFix/>
          </a:blip>
          <a:stretch>
            <a:fillRect/>
          </a:stretch>
        </p:blipFill>
        <p:spPr>
          <a:xfrm>
            <a:off x="403663" y="420750"/>
            <a:ext cx="3848438" cy="914400"/>
          </a:xfrm>
          <a:prstGeom prst="rect">
            <a:avLst/>
          </a:prstGeom>
          <a:noFill/>
          <a:ln>
            <a:noFill/>
          </a:ln>
        </p:spPr>
      </p:pic>
      <p:pic>
        <p:nvPicPr>
          <p:cNvPr id="10" name="図 9">
            <a:extLst>
              <a:ext uri="{FF2B5EF4-FFF2-40B4-BE49-F238E27FC236}">
                <a16:creationId xmlns:a16="http://schemas.microsoft.com/office/drawing/2014/main" id="{02DB6803-31C1-D343-8953-3E73C03A9E64}"/>
              </a:ext>
            </a:extLst>
          </p:cNvPr>
          <p:cNvPicPr>
            <a:picLocks noChangeAspect="1"/>
          </p:cNvPicPr>
          <p:nvPr/>
        </p:nvPicPr>
        <p:blipFill>
          <a:blip r:embed="rId4"/>
          <a:stretch>
            <a:fillRect/>
          </a:stretch>
        </p:blipFill>
        <p:spPr>
          <a:xfrm>
            <a:off x="527538" y="844062"/>
            <a:ext cx="7476342" cy="5283163"/>
          </a:xfrm>
          <a:prstGeom prst="rect">
            <a:avLst/>
          </a:prstGeom>
        </p:spPr>
      </p:pic>
      <p:pic>
        <p:nvPicPr>
          <p:cNvPr id="13" name="図 12">
            <a:extLst>
              <a:ext uri="{FF2B5EF4-FFF2-40B4-BE49-F238E27FC236}">
                <a16:creationId xmlns:a16="http://schemas.microsoft.com/office/drawing/2014/main" id="{BC53C746-26DE-BD4F-805F-3F3A93BE2420}"/>
              </a:ext>
            </a:extLst>
          </p:cNvPr>
          <p:cNvPicPr>
            <a:picLocks noChangeAspect="1"/>
          </p:cNvPicPr>
          <p:nvPr/>
        </p:nvPicPr>
        <p:blipFill>
          <a:blip r:embed="rId5"/>
          <a:stretch>
            <a:fillRect/>
          </a:stretch>
        </p:blipFill>
        <p:spPr>
          <a:xfrm>
            <a:off x="5183740" y="2356338"/>
            <a:ext cx="7131352" cy="5039376"/>
          </a:xfrm>
          <a:prstGeom prst="rect">
            <a:avLst/>
          </a:prstGeom>
        </p:spPr>
      </p:pic>
      <p:sp>
        <p:nvSpPr>
          <p:cNvPr id="2" name="テキスト ボックス 1">
            <a:extLst>
              <a:ext uri="{FF2B5EF4-FFF2-40B4-BE49-F238E27FC236}">
                <a16:creationId xmlns:a16="http://schemas.microsoft.com/office/drawing/2014/main" id="{0A17B37C-9094-4D46-ABE0-1DB8CA2294A4}"/>
              </a:ext>
            </a:extLst>
          </p:cNvPr>
          <p:cNvSpPr txBox="1"/>
          <p:nvPr/>
        </p:nvSpPr>
        <p:spPr>
          <a:xfrm>
            <a:off x="4713194" y="914400"/>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ja-JP" altLang="en-US"/>
              <a:t>管理鑑定レポート</a:t>
            </a:r>
            <a:endParaRPr lang="ja-JP" altLang="en-US" dirty="0"/>
          </a:p>
        </p:txBody>
      </p:sp>
    </p:spTree>
    <p:extLst>
      <p:ext uri="{BB962C8B-B14F-4D97-AF65-F5344CB8AC3E}">
        <p14:creationId xmlns:p14="http://schemas.microsoft.com/office/powerpoint/2010/main" val="12814027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Shape 168"/>
        <p:cNvGrpSpPr/>
        <p:nvPr/>
      </p:nvGrpSpPr>
      <p:grpSpPr>
        <a:xfrm>
          <a:off x="0" y="0"/>
          <a:ext cx="0" cy="0"/>
          <a:chOff x="0" y="0"/>
          <a:chExt cx="0" cy="0"/>
        </a:xfrm>
      </p:grpSpPr>
      <p:sp>
        <p:nvSpPr>
          <p:cNvPr id="176" name="Google Shape;176;p6"/>
          <p:cNvSpPr txBox="1"/>
          <p:nvPr/>
        </p:nvSpPr>
        <p:spPr>
          <a:xfrm>
            <a:off x="403663" y="3500236"/>
            <a:ext cx="11163806" cy="3447057"/>
          </a:xfrm>
          <a:prstGeom prst="rect">
            <a:avLst/>
          </a:prstGeom>
          <a:noFill/>
          <a:ln>
            <a:noFill/>
          </a:ln>
        </p:spPr>
        <p:txBody>
          <a:bodyPr spcFirstLastPara="1" wrap="square" lIns="91425" tIns="45700" rIns="91425" bIns="45700" anchor="t" anchorCtr="0">
            <a:spAutoFit/>
          </a:bodyPr>
          <a:lstStyle/>
          <a:p>
            <a:pPr lvl="0"/>
            <a:r>
              <a:rPr lang="en-US" altLang="ja-JP" sz="2000" b="1" u="sng" dirty="0" err="1">
                <a:solidFill>
                  <a:schemeClr val="tx1"/>
                </a:solidFill>
                <a:latin typeface="+mj-ea"/>
                <a:ea typeface="+mj-ea"/>
                <a:cs typeface="Libre Franklin"/>
                <a:sym typeface="Libre Franklin"/>
              </a:rPr>
              <a:t>CoAMer.net</a:t>
            </a:r>
            <a:r>
              <a:rPr lang="ja-JP" altLang="en-US" sz="2000" b="1" u="sng">
                <a:solidFill>
                  <a:schemeClr val="tx1"/>
                </a:solidFill>
                <a:latin typeface="+mj-ea"/>
                <a:ea typeface="+mj-ea"/>
                <a:cs typeface="Libre Franklin"/>
                <a:sym typeface="Libre Franklin"/>
              </a:rPr>
              <a:t>ご利用上の注意点</a:t>
            </a:r>
            <a:endParaRPr lang="en-US" altLang="ja-JP" sz="2000" b="1" u="sng" dirty="0">
              <a:solidFill>
                <a:schemeClr val="tx1"/>
              </a:solidFill>
              <a:latin typeface="+mj-ea"/>
              <a:ea typeface="+mj-ea"/>
              <a:cs typeface="Libre Franklin"/>
              <a:sym typeface="Libre Franklin"/>
            </a:endParaRPr>
          </a:p>
          <a:p>
            <a:pPr lvl="0"/>
            <a:endParaRPr lang="en-US" altLang="ja-JP" sz="1800" u="sng" dirty="0">
              <a:solidFill>
                <a:schemeClr val="tx1">
                  <a:lumMod val="50000"/>
                  <a:lumOff val="50000"/>
                </a:schemeClr>
              </a:solidFill>
              <a:latin typeface="+mj-ea"/>
              <a:ea typeface="+mj-ea"/>
              <a:cs typeface="Libre Franklin"/>
              <a:sym typeface="Libre Franklin"/>
            </a:endParaRPr>
          </a:p>
          <a:p>
            <a:pPr lvl="0"/>
            <a:r>
              <a:rPr lang="ja-JP" altLang="en-US" sz="2000">
                <a:solidFill>
                  <a:schemeClr val="tx1">
                    <a:lumMod val="50000"/>
                    <a:lumOff val="50000"/>
                  </a:schemeClr>
                </a:solidFill>
                <a:latin typeface="+mj-ea"/>
                <a:ea typeface="+mj-ea"/>
                <a:cs typeface="Libre Franklin"/>
                <a:sym typeface="Libre Franklin"/>
              </a:rPr>
              <a:t>・株式会社</a:t>
            </a:r>
            <a:r>
              <a:rPr lang="en-US" altLang="ja-JP" sz="2000" dirty="0">
                <a:solidFill>
                  <a:schemeClr val="tx1">
                    <a:lumMod val="50000"/>
                    <a:lumOff val="50000"/>
                  </a:schemeClr>
                </a:solidFill>
                <a:latin typeface="+mj-ea"/>
                <a:ea typeface="+mj-ea"/>
                <a:cs typeface="Libre Franklin"/>
                <a:sym typeface="Libre Franklin"/>
              </a:rPr>
              <a:t>FFP</a:t>
            </a:r>
            <a:r>
              <a:rPr lang="ja-JP" altLang="en-US" sz="2000">
                <a:solidFill>
                  <a:schemeClr val="tx1">
                    <a:lumMod val="50000"/>
                    <a:lumOff val="50000"/>
                  </a:schemeClr>
                </a:solidFill>
                <a:latin typeface="+mj-ea"/>
                <a:ea typeface="+mj-ea"/>
                <a:cs typeface="Libre Franklin"/>
                <a:sym typeface="Libre Franklin"/>
              </a:rPr>
              <a:t>は</a:t>
            </a:r>
            <a:r>
              <a:rPr lang="en-US" altLang="ja-JP" sz="2000" dirty="0" err="1">
                <a:solidFill>
                  <a:schemeClr val="tx1">
                    <a:lumMod val="50000"/>
                    <a:lumOff val="50000"/>
                  </a:schemeClr>
                </a:solidFill>
                <a:latin typeface="+mj-ea"/>
                <a:ea typeface="+mj-ea"/>
                <a:cs typeface="Libre Franklin"/>
                <a:sym typeface="Libre Franklin"/>
              </a:rPr>
              <a:t>CoAMer.net</a:t>
            </a:r>
            <a:r>
              <a:rPr lang="ja-JP" altLang="en-US" sz="2000">
                <a:solidFill>
                  <a:schemeClr val="tx1">
                    <a:lumMod val="50000"/>
                    <a:lumOff val="50000"/>
                  </a:schemeClr>
                </a:solidFill>
                <a:latin typeface="+mj-ea"/>
                <a:ea typeface="+mj-ea"/>
                <a:cs typeface="Libre Franklin"/>
                <a:sym typeface="Libre Franklin"/>
              </a:rPr>
              <a:t>主幹会社として管理組合様に対してコンテンツ提供サービスを行います。</a:t>
            </a:r>
            <a:endParaRPr lang="en-US" altLang="ja-JP" sz="2000" dirty="0">
              <a:solidFill>
                <a:schemeClr val="tx1">
                  <a:lumMod val="50000"/>
                  <a:lumOff val="50000"/>
                </a:schemeClr>
              </a:solidFill>
              <a:latin typeface="+mj-ea"/>
              <a:ea typeface="+mj-ea"/>
              <a:cs typeface="Libre Franklin"/>
              <a:sym typeface="Libre Franklin"/>
            </a:endParaRPr>
          </a:p>
          <a:p>
            <a:pPr lvl="0"/>
            <a:endParaRPr lang="en-US" altLang="ja-JP" sz="2000" dirty="0">
              <a:solidFill>
                <a:schemeClr val="tx1">
                  <a:lumMod val="50000"/>
                  <a:lumOff val="50000"/>
                </a:schemeClr>
              </a:solidFill>
              <a:latin typeface="+mj-ea"/>
              <a:ea typeface="+mj-ea"/>
              <a:cs typeface="Libre Franklin"/>
              <a:sym typeface="Libre Franklin"/>
            </a:endParaRPr>
          </a:p>
          <a:p>
            <a:pPr lvl="0"/>
            <a:r>
              <a:rPr lang="ja-JP" altLang="en-US" sz="2000">
                <a:solidFill>
                  <a:schemeClr val="tx1">
                    <a:lumMod val="50000"/>
                    <a:lumOff val="50000"/>
                  </a:schemeClr>
                </a:solidFill>
                <a:latin typeface="+mj-ea"/>
                <a:ea typeface="+mj-ea"/>
                <a:cs typeface="Libre Franklin"/>
                <a:sym typeface="Libre Franklin"/>
              </a:rPr>
              <a:t>・個別案件に関しては管理組合様と各サービス提供会社とで直接契約を締結していただきます。</a:t>
            </a:r>
            <a:endParaRPr lang="en-US" altLang="ja-JP" sz="2000" dirty="0">
              <a:solidFill>
                <a:schemeClr val="tx1">
                  <a:lumMod val="50000"/>
                  <a:lumOff val="50000"/>
                </a:schemeClr>
              </a:solidFill>
              <a:latin typeface="+mj-ea"/>
              <a:ea typeface="+mj-ea"/>
              <a:cs typeface="Libre Franklin"/>
              <a:sym typeface="Libre Franklin"/>
            </a:endParaRPr>
          </a:p>
          <a:p>
            <a:pPr lvl="0"/>
            <a:r>
              <a:rPr lang="ja-JP" altLang="en-US" sz="2000">
                <a:solidFill>
                  <a:schemeClr val="tx1">
                    <a:lumMod val="50000"/>
                    <a:lumOff val="50000"/>
                  </a:schemeClr>
                </a:solidFill>
                <a:latin typeface="+mj-ea"/>
                <a:ea typeface="+mj-ea"/>
                <a:cs typeface="Libre Franklin"/>
                <a:sym typeface="Libre Franklin"/>
              </a:rPr>
              <a:t>（窓口対応業務は各サービス提供会社にて行います。）</a:t>
            </a:r>
            <a:endParaRPr lang="en-US" altLang="ja-JP" sz="2000" dirty="0">
              <a:solidFill>
                <a:schemeClr val="tx1">
                  <a:lumMod val="50000"/>
                  <a:lumOff val="50000"/>
                </a:schemeClr>
              </a:solidFill>
              <a:latin typeface="+mj-ea"/>
              <a:ea typeface="+mj-ea"/>
              <a:cs typeface="Libre Franklin"/>
              <a:sym typeface="Libre Franklin"/>
            </a:endParaRPr>
          </a:p>
          <a:p>
            <a:pPr lvl="0"/>
            <a:endParaRPr lang="en-US" altLang="ja-JP" sz="2000" dirty="0">
              <a:solidFill>
                <a:schemeClr val="tx1">
                  <a:lumMod val="50000"/>
                  <a:lumOff val="50000"/>
                </a:schemeClr>
              </a:solidFill>
              <a:latin typeface="+mj-ea"/>
              <a:ea typeface="+mj-ea"/>
              <a:cs typeface="Libre Franklin"/>
              <a:sym typeface="Libre Franklin"/>
            </a:endParaRPr>
          </a:p>
          <a:p>
            <a:pPr lvl="0"/>
            <a:r>
              <a:rPr lang="ja-JP" altLang="en-US" sz="2000">
                <a:solidFill>
                  <a:schemeClr val="tx1">
                    <a:lumMod val="50000"/>
                    <a:lumOff val="50000"/>
                  </a:schemeClr>
                </a:solidFill>
                <a:latin typeface="+mj-ea"/>
                <a:ea typeface="+mj-ea"/>
                <a:cs typeface="Libre Franklin"/>
                <a:sym typeface="Libre Franklin"/>
              </a:rPr>
              <a:t>・株式会社</a:t>
            </a:r>
            <a:r>
              <a:rPr lang="en-US" altLang="ja-JP" sz="2000" dirty="0">
                <a:solidFill>
                  <a:schemeClr val="tx1">
                    <a:lumMod val="50000"/>
                    <a:lumOff val="50000"/>
                  </a:schemeClr>
                </a:solidFill>
                <a:latin typeface="+mj-ea"/>
                <a:ea typeface="+mj-ea"/>
                <a:cs typeface="Libre Franklin"/>
                <a:sym typeface="Libre Franklin"/>
              </a:rPr>
              <a:t>FFP</a:t>
            </a:r>
            <a:r>
              <a:rPr lang="ja-JP" altLang="en-US" sz="2000">
                <a:solidFill>
                  <a:schemeClr val="tx1">
                    <a:lumMod val="50000"/>
                    <a:lumOff val="50000"/>
                  </a:schemeClr>
                </a:solidFill>
                <a:latin typeface="+mj-ea"/>
                <a:ea typeface="+mj-ea"/>
                <a:cs typeface="Libre Franklin"/>
                <a:sym typeface="Libre Franklin"/>
              </a:rPr>
              <a:t>提携管理会社管理物件以外には当該サービスの提供を行いません。</a:t>
            </a:r>
            <a:endParaRPr lang="en-US" altLang="ja-JP" sz="2000" dirty="0">
              <a:solidFill>
                <a:schemeClr val="tx1">
                  <a:lumMod val="50000"/>
                  <a:lumOff val="50000"/>
                </a:schemeClr>
              </a:solidFill>
              <a:latin typeface="+mj-ea"/>
              <a:ea typeface="+mj-ea"/>
              <a:cs typeface="Libre Franklin"/>
              <a:sym typeface="Libre Franklin"/>
            </a:endParaRPr>
          </a:p>
          <a:p>
            <a:pPr lvl="0"/>
            <a:endParaRPr lang="en-US" altLang="ja-JP" sz="2000" dirty="0">
              <a:solidFill>
                <a:schemeClr val="tx1">
                  <a:lumMod val="50000"/>
                  <a:lumOff val="50000"/>
                </a:schemeClr>
              </a:solidFill>
              <a:latin typeface="+mj-ea"/>
              <a:ea typeface="+mj-ea"/>
              <a:cs typeface="Libre Franklin"/>
              <a:sym typeface="Libre Franklin"/>
            </a:endParaRPr>
          </a:p>
          <a:p>
            <a:pPr lvl="0"/>
            <a:r>
              <a:rPr lang="ja-JP" altLang="en-US" sz="2000">
                <a:solidFill>
                  <a:schemeClr val="tx1">
                    <a:lumMod val="50000"/>
                    <a:lumOff val="50000"/>
                  </a:schemeClr>
                </a:solidFill>
                <a:latin typeface="+mj-ea"/>
                <a:ea typeface="+mj-ea"/>
                <a:cs typeface="Libre Franklin"/>
                <a:sym typeface="Libre Franklin"/>
              </a:rPr>
              <a:t>・ご契約は年間契約（年額税別</a:t>
            </a:r>
            <a:r>
              <a:rPr lang="en-US" altLang="ja-JP" sz="2000" dirty="0">
                <a:solidFill>
                  <a:schemeClr val="tx1">
                    <a:lumMod val="50000"/>
                    <a:lumOff val="50000"/>
                  </a:schemeClr>
                </a:solidFill>
                <a:latin typeface="+mj-ea"/>
                <a:ea typeface="+mj-ea"/>
                <a:cs typeface="Libre Franklin"/>
                <a:sym typeface="Libre Franklin"/>
              </a:rPr>
              <a:t>9,000</a:t>
            </a:r>
            <a:r>
              <a:rPr lang="ja-JP" altLang="en-US" sz="2000">
                <a:solidFill>
                  <a:schemeClr val="tx1">
                    <a:lumMod val="50000"/>
                    <a:lumOff val="50000"/>
                  </a:schemeClr>
                </a:solidFill>
                <a:latin typeface="+mj-ea"/>
                <a:ea typeface="+mj-ea"/>
                <a:cs typeface="Libre Franklin"/>
                <a:sym typeface="Libre Franklin"/>
              </a:rPr>
              <a:t>円）となります。</a:t>
            </a:r>
            <a:endParaRPr lang="en-US" altLang="ja-JP" sz="2000" dirty="0">
              <a:solidFill>
                <a:schemeClr val="tx1">
                  <a:lumMod val="50000"/>
                  <a:lumOff val="50000"/>
                </a:schemeClr>
              </a:solidFill>
              <a:latin typeface="+mj-ea"/>
              <a:ea typeface="+mj-ea"/>
              <a:cs typeface="Libre Franklin"/>
              <a:sym typeface="Libre Franklin"/>
            </a:endParaRPr>
          </a:p>
          <a:p>
            <a:pPr lvl="0"/>
            <a:endParaRPr lang="en-US" altLang="ja-JP" sz="2000" dirty="0">
              <a:solidFill>
                <a:schemeClr val="tx1">
                  <a:lumMod val="50000"/>
                  <a:lumOff val="50000"/>
                </a:schemeClr>
              </a:solidFill>
              <a:latin typeface="+mj-ea"/>
              <a:ea typeface="+mj-ea"/>
              <a:cs typeface="Libre Franklin"/>
              <a:sym typeface="Libre Franklin"/>
            </a:endParaRPr>
          </a:p>
        </p:txBody>
      </p:sp>
      <p:pic>
        <p:nvPicPr>
          <p:cNvPr id="11" name="Google Shape;128;p2">
            <a:extLst>
              <a:ext uri="{FF2B5EF4-FFF2-40B4-BE49-F238E27FC236}">
                <a16:creationId xmlns:a16="http://schemas.microsoft.com/office/drawing/2014/main" id="{9C60E00B-F056-3F4F-BE0F-5BE516324B94}"/>
              </a:ext>
            </a:extLst>
          </p:cNvPr>
          <p:cNvPicPr preferRelativeResize="0"/>
          <p:nvPr/>
        </p:nvPicPr>
        <p:blipFill>
          <a:blip r:embed="rId3">
            <a:alphaModFix/>
          </a:blip>
          <a:stretch>
            <a:fillRect/>
          </a:stretch>
        </p:blipFill>
        <p:spPr>
          <a:xfrm>
            <a:off x="403663" y="420750"/>
            <a:ext cx="3848438" cy="914400"/>
          </a:xfrm>
          <a:prstGeom prst="rect">
            <a:avLst/>
          </a:prstGeom>
          <a:noFill/>
          <a:ln>
            <a:noFill/>
          </a:ln>
        </p:spPr>
      </p:pic>
      <p:pic>
        <p:nvPicPr>
          <p:cNvPr id="3" name="図 2" descr="建物, 屋外, 記号, グリーン が含まれている画像&#10;&#10;自動的に生成された説明">
            <a:extLst>
              <a:ext uri="{FF2B5EF4-FFF2-40B4-BE49-F238E27FC236}">
                <a16:creationId xmlns:a16="http://schemas.microsoft.com/office/drawing/2014/main" id="{F8E995BA-6031-9849-8E34-0BC68697ECE1}"/>
              </a:ext>
            </a:extLst>
          </p:cNvPr>
          <p:cNvPicPr>
            <a:picLocks noChangeAspect="1"/>
          </p:cNvPicPr>
          <p:nvPr/>
        </p:nvPicPr>
        <p:blipFill>
          <a:blip r:embed="rId4"/>
          <a:stretch>
            <a:fillRect/>
          </a:stretch>
        </p:blipFill>
        <p:spPr>
          <a:xfrm>
            <a:off x="403663" y="1474025"/>
            <a:ext cx="7073900" cy="1816100"/>
          </a:xfrm>
          <a:prstGeom prst="rect">
            <a:avLst/>
          </a:prstGeom>
        </p:spPr>
      </p:pic>
    </p:spTree>
    <p:extLst>
      <p:ext uri="{BB962C8B-B14F-4D97-AF65-F5344CB8AC3E}">
        <p14:creationId xmlns:p14="http://schemas.microsoft.com/office/powerpoint/2010/main" val="26441748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Shape 168"/>
        <p:cNvGrpSpPr/>
        <p:nvPr/>
      </p:nvGrpSpPr>
      <p:grpSpPr>
        <a:xfrm>
          <a:off x="0" y="0"/>
          <a:ext cx="0" cy="0"/>
          <a:chOff x="0" y="0"/>
          <a:chExt cx="0" cy="0"/>
        </a:xfrm>
      </p:grpSpPr>
      <p:pic>
        <p:nvPicPr>
          <p:cNvPr id="11" name="Google Shape;128;p2">
            <a:extLst>
              <a:ext uri="{FF2B5EF4-FFF2-40B4-BE49-F238E27FC236}">
                <a16:creationId xmlns:a16="http://schemas.microsoft.com/office/drawing/2014/main" id="{9C60E00B-F056-3F4F-BE0F-5BE516324B94}"/>
              </a:ext>
            </a:extLst>
          </p:cNvPr>
          <p:cNvPicPr preferRelativeResize="0"/>
          <p:nvPr/>
        </p:nvPicPr>
        <p:blipFill>
          <a:blip r:embed="rId3">
            <a:alphaModFix/>
          </a:blip>
          <a:stretch>
            <a:fillRect/>
          </a:stretch>
        </p:blipFill>
        <p:spPr>
          <a:xfrm>
            <a:off x="403663" y="420750"/>
            <a:ext cx="3848438" cy="914400"/>
          </a:xfrm>
          <a:prstGeom prst="rect">
            <a:avLst/>
          </a:prstGeom>
          <a:noFill/>
          <a:ln>
            <a:noFill/>
          </a:ln>
        </p:spPr>
      </p:pic>
      <p:sp>
        <p:nvSpPr>
          <p:cNvPr id="2" name="正方形/長方形 1">
            <a:extLst>
              <a:ext uri="{FF2B5EF4-FFF2-40B4-BE49-F238E27FC236}">
                <a16:creationId xmlns:a16="http://schemas.microsoft.com/office/drawing/2014/main" id="{9C47CAE2-0419-46FB-A608-B57DDB50EAD2}"/>
              </a:ext>
            </a:extLst>
          </p:cNvPr>
          <p:cNvSpPr/>
          <p:nvPr/>
        </p:nvSpPr>
        <p:spPr>
          <a:xfrm>
            <a:off x="5381065" y="3207123"/>
            <a:ext cx="1792940" cy="9188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a:ea typeface="ＭＳ Ｐゴシック"/>
                <a:cs typeface="Arial"/>
              </a:rPr>
              <a:t>株式会社FFP</a:t>
            </a:r>
          </a:p>
          <a:p>
            <a:pPr algn="ctr"/>
            <a:r>
              <a:rPr lang="ja-JP" altLang="en-US">
                <a:ea typeface="ＭＳ Ｐゴシック"/>
                <a:cs typeface="Arial"/>
              </a:rPr>
              <a:t>CoAMer.net運営</a:t>
            </a:r>
            <a:endParaRPr lang="ja-JP" altLang="en-US" dirty="0">
              <a:ea typeface="ＭＳ Ｐゴシック"/>
              <a:cs typeface="Arial"/>
            </a:endParaRPr>
          </a:p>
        </p:txBody>
      </p:sp>
      <p:sp>
        <p:nvSpPr>
          <p:cNvPr id="4" name="正方形/長方形 3">
            <a:extLst>
              <a:ext uri="{FF2B5EF4-FFF2-40B4-BE49-F238E27FC236}">
                <a16:creationId xmlns:a16="http://schemas.microsoft.com/office/drawing/2014/main" id="{5EAC2465-1C39-4F34-B5E3-4D34F8A473CD}"/>
              </a:ext>
            </a:extLst>
          </p:cNvPr>
          <p:cNvSpPr/>
          <p:nvPr/>
        </p:nvSpPr>
        <p:spPr>
          <a:xfrm>
            <a:off x="5535145" y="1332940"/>
            <a:ext cx="1288676" cy="9188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a:ea typeface="ＭＳ Ｐゴシック"/>
                <a:cs typeface="Arial"/>
              </a:rPr>
              <a:t>管理組合様</a:t>
            </a:r>
            <a:endParaRPr lang="ja-JP" altLang="en-US" dirty="0">
              <a:ea typeface="ＭＳ Ｐゴシック"/>
              <a:cs typeface="Arial"/>
            </a:endParaRPr>
          </a:p>
        </p:txBody>
      </p:sp>
      <p:cxnSp>
        <p:nvCxnSpPr>
          <p:cNvPr id="5" name="直線矢印コネクタ 4">
            <a:extLst>
              <a:ext uri="{FF2B5EF4-FFF2-40B4-BE49-F238E27FC236}">
                <a16:creationId xmlns:a16="http://schemas.microsoft.com/office/drawing/2014/main" id="{D24C8A79-3C08-4DFC-96AE-239F7A0A9391}"/>
              </a:ext>
            </a:extLst>
          </p:cNvPr>
          <p:cNvCxnSpPr/>
          <p:nvPr/>
        </p:nvCxnSpPr>
        <p:spPr>
          <a:xfrm>
            <a:off x="5924550" y="3257550"/>
            <a:ext cx="914400" cy="914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正方形/長方形 6">
            <a:extLst>
              <a:ext uri="{FF2B5EF4-FFF2-40B4-BE49-F238E27FC236}">
                <a16:creationId xmlns:a16="http://schemas.microsoft.com/office/drawing/2014/main" id="{3299443D-743C-4E4D-A088-7ECD2748EF94}"/>
              </a:ext>
            </a:extLst>
          </p:cNvPr>
          <p:cNvSpPr/>
          <p:nvPr/>
        </p:nvSpPr>
        <p:spPr>
          <a:xfrm>
            <a:off x="3543300" y="4798359"/>
            <a:ext cx="1501587" cy="9188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a:ea typeface="ＭＳ Ｐゴシック"/>
                <a:cs typeface="Arial"/>
              </a:rPr>
              <a:t>サービス</a:t>
            </a:r>
            <a:endParaRPr lang="ja-JP" altLang="en-US" dirty="0">
              <a:ea typeface="ＭＳ Ｐゴシック"/>
              <a:cs typeface="Arial"/>
            </a:endParaRPr>
          </a:p>
          <a:p>
            <a:pPr algn="ctr"/>
            <a:r>
              <a:rPr lang="ja-JP" altLang="en-US">
                <a:ea typeface="ＭＳ Ｐゴシック"/>
                <a:cs typeface="Arial"/>
              </a:rPr>
              <a:t>提供会社</a:t>
            </a:r>
          </a:p>
        </p:txBody>
      </p:sp>
      <p:sp>
        <p:nvSpPr>
          <p:cNvPr id="10" name="正方形/長方形 9">
            <a:extLst>
              <a:ext uri="{FF2B5EF4-FFF2-40B4-BE49-F238E27FC236}">
                <a16:creationId xmlns:a16="http://schemas.microsoft.com/office/drawing/2014/main" id="{D8C0456E-B382-4F41-9A79-A33056D3A5CF}"/>
              </a:ext>
            </a:extLst>
          </p:cNvPr>
          <p:cNvSpPr/>
          <p:nvPr/>
        </p:nvSpPr>
        <p:spPr>
          <a:xfrm>
            <a:off x="5537947" y="4831976"/>
            <a:ext cx="1501587" cy="9188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a:ea typeface="ＭＳ Ｐゴシック"/>
                <a:cs typeface="Arial"/>
              </a:rPr>
              <a:t>サービス</a:t>
            </a:r>
            <a:endParaRPr lang="ja-JP" altLang="en-US" dirty="0">
              <a:ea typeface="ＭＳ Ｐゴシック"/>
              <a:cs typeface="Arial"/>
            </a:endParaRPr>
          </a:p>
          <a:p>
            <a:pPr algn="ctr"/>
            <a:r>
              <a:rPr lang="ja-JP" altLang="en-US">
                <a:ea typeface="ＭＳ Ｐゴシック"/>
                <a:cs typeface="Arial"/>
              </a:rPr>
              <a:t>提供会社</a:t>
            </a:r>
          </a:p>
        </p:txBody>
      </p:sp>
      <p:sp>
        <p:nvSpPr>
          <p:cNvPr id="12" name="正方形/長方形 11">
            <a:extLst>
              <a:ext uri="{FF2B5EF4-FFF2-40B4-BE49-F238E27FC236}">
                <a16:creationId xmlns:a16="http://schemas.microsoft.com/office/drawing/2014/main" id="{19592ED2-5BCE-4484-8566-BEF71A852737}"/>
              </a:ext>
            </a:extLst>
          </p:cNvPr>
          <p:cNvSpPr/>
          <p:nvPr/>
        </p:nvSpPr>
        <p:spPr>
          <a:xfrm>
            <a:off x="7476564" y="4798358"/>
            <a:ext cx="1501587" cy="9188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a:ea typeface="ＭＳ Ｐゴシック"/>
                <a:cs typeface="Arial"/>
              </a:rPr>
              <a:t>サービス</a:t>
            </a:r>
            <a:endParaRPr lang="ja-JP" altLang="en-US" dirty="0">
              <a:ea typeface="ＭＳ Ｐゴシック"/>
              <a:cs typeface="Arial"/>
            </a:endParaRPr>
          </a:p>
          <a:p>
            <a:pPr algn="ctr"/>
            <a:r>
              <a:rPr lang="ja-JP" altLang="en-US">
                <a:ea typeface="ＭＳ Ｐゴシック"/>
                <a:cs typeface="Arial"/>
              </a:rPr>
              <a:t>提供会社</a:t>
            </a:r>
          </a:p>
        </p:txBody>
      </p:sp>
      <p:sp>
        <p:nvSpPr>
          <p:cNvPr id="8" name="矢印: 上 7">
            <a:extLst>
              <a:ext uri="{FF2B5EF4-FFF2-40B4-BE49-F238E27FC236}">
                <a16:creationId xmlns:a16="http://schemas.microsoft.com/office/drawing/2014/main" id="{819C419F-DCB7-4527-9BB5-E8F5B8760339}"/>
              </a:ext>
            </a:extLst>
          </p:cNvPr>
          <p:cNvSpPr/>
          <p:nvPr/>
        </p:nvSpPr>
        <p:spPr>
          <a:xfrm rot="2940000">
            <a:off x="4528588" y="3721406"/>
            <a:ext cx="481852" cy="97491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4" name="矢印: 上 13">
            <a:extLst>
              <a:ext uri="{FF2B5EF4-FFF2-40B4-BE49-F238E27FC236}">
                <a16:creationId xmlns:a16="http://schemas.microsoft.com/office/drawing/2014/main" id="{FCBC8248-808C-47E2-AB9D-7D28723ED00E}"/>
              </a:ext>
            </a:extLst>
          </p:cNvPr>
          <p:cNvSpPr/>
          <p:nvPr/>
        </p:nvSpPr>
        <p:spPr>
          <a:xfrm rot="-3060000">
            <a:off x="7565381" y="3822259"/>
            <a:ext cx="481852" cy="97491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5" name="矢印: 上 14">
            <a:extLst>
              <a:ext uri="{FF2B5EF4-FFF2-40B4-BE49-F238E27FC236}">
                <a16:creationId xmlns:a16="http://schemas.microsoft.com/office/drawing/2014/main" id="{8CFAFDBA-1507-4C50-BECC-FDDD81DFDBEF}"/>
              </a:ext>
            </a:extLst>
          </p:cNvPr>
          <p:cNvSpPr/>
          <p:nvPr/>
        </p:nvSpPr>
        <p:spPr>
          <a:xfrm>
            <a:off x="6007763" y="4192052"/>
            <a:ext cx="470647" cy="64994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6" name="矢印: 上 15">
            <a:extLst>
              <a:ext uri="{FF2B5EF4-FFF2-40B4-BE49-F238E27FC236}">
                <a16:creationId xmlns:a16="http://schemas.microsoft.com/office/drawing/2014/main" id="{C98ED2D2-DFB6-4862-85B9-411736A2C87D}"/>
              </a:ext>
            </a:extLst>
          </p:cNvPr>
          <p:cNvSpPr/>
          <p:nvPr/>
        </p:nvSpPr>
        <p:spPr>
          <a:xfrm rot="10800000">
            <a:off x="5974147" y="2365492"/>
            <a:ext cx="470647" cy="73958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9" name="テキスト ボックス 8">
            <a:extLst>
              <a:ext uri="{FF2B5EF4-FFF2-40B4-BE49-F238E27FC236}">
                <a16:creationId xmlns:a16="http://schemas.microsoft.com/office/drawing/2014/main" id="{9DCE5850-11DC-4383-8A8F-FED755663DA5}"/>
              </a:ext>
            </a:extLst>
          </p:cNvPr>
          <p:cNvSpPr txBox="1"/>
          <p:nvPr/>
        </p:nvSpPr>
        <p:spPr>
          <a:xfrm>
            <a:off x="6556562" y="2522444"/>
            <a:ext cx="27432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a:t>コンテンツ使用料金としての</a:t>
            </a:r>
            <a:endParaRPr lang="ja-JP" altLang="en-US" dirty="0"/>
          </a:p>
          <a:p>
            <a:pPr algn="l"/>
            <a:r>
              <a:rPr lang="ja-JP" altLang="en-US"/>
              <a:t>サブスクリプション費用支払</a:t>
            </a:r>
          </a:p>
        </p:txBody>
      </p:sp>
      <p:sp>
        <p:nvSpPr>
          <p:cNvPr id="18" name="テキスト ボックス 17">
            <a:extLst>
              <a:ext uri="{FF2B5EF4-FFF2-40B4-BE49-F238E27FC236}">
                <a16:creationId xmlns:a16="http://schemas.microsoft.com/office/drawing/2014/main" id="{25606405-91A4-4702-B106-F120728FC2E4}"/>
              </a:ext>
            </a:extLst>
          </p:cNvPr>
          <p:cNvSpPr txBox="1"/>
          <p:nvPr/>
        </p:nvSpPr>
        <p:spPr>
          <a:xfrm>
            <a:off x="7990914" y="3990414"/>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ja-JP" altLang="en-US"/>
              <a:t>システム使用料</a:t>
            </a:r>
            <a:endParaRPr lang="ja-JP" altLang="en-US" dirty="0"/>
          </a:p>
        </p:txBody>
      </p:sp>
      <p:sp>
        <p:nvSpPr>
          <p:cNvPr id="17" name="テキスト ボックス 16">
            <a:extLst>
              <a:ext uri="{FF2B5EF4-FFF2-40B4-BE49-F238E27FC236}">
                <a16:creationId xmlns:a16="http://schemas.microsoft.com/office/drawing/2014/main" id="{84B510AC-F50E-4AE3-B670-43FC09199364}"/>
              </a:ext>
            </a:extLst>
          </p:cNvPr>
          <p:cNvSpPr txBox="1"/>
          <p:nvPr/>
        </p:nvSpPr>
        <p:spPr>
          <a:xfrm>
            <a:off x="1320614" y="1410260"/>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ja-JP" altLang="en-US"/>
              <a:t>今後のCoMer.netの展開</a:t>
            </a:r>
            <a:endParaRPr lang="ja-JP" altLang="en-US" dirty="0"/>
          </a:p>
        </p:txBody>
      </p:sp>
      <p:sp>
        <p:nvSpPr>
          <p:cNvPr id="19" name="テキスト ボックス 18">
            <a:extLst>
              <a:ext uri="{FF2B5EF4-FFF2-40B4-BE49-F238E27FC236}">
                <a16:creationId xmlns:a16="http://schemas.microsoft.com/office/drawing/2014/main" id="{66228796-D4F5-4D45-8D79-04E674A69F79}"/>
              </a:ext>
            </a:extLst>
          </p:cNvPr>
          <p:cNvSpPr txBox="1"/>
          <p:nvPr/>
        </p:nvSpPr>
        <p:spPr>
          <a:xfrm>
            <a:off x="959224" y="2785782"/>
            <a:ext cx="27432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ja-JP" altLang="en-US"/>
              <a:t>現状は管理組合様にサービスコンテンツを無償提供</a:t>
            </a:r>
          </a:p>
        </p:txBody>
      </p:sp>
    </p:spTree>
    <p:extLst>
      <p:ext uri="{BB962C8B-B14F-4D97-AF65-F5344CB8AC3E}">
        <p14:creationId xmlns:p14="http://schemas.microsoft.com/office/powerpoint/2010/main" val="4240426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Shape 132"/>
        <p:cNvGrpSpPr/>
        <p:nvPr/>
      </p:nvGrpSpPr>
      <p:grpSpPr>
        <a:xfrm>
          <a:off x="0" y="0"/>
          <a:ext cx="0" cy="0"/>
          <a:chOff x="0" y="0"/>
          <a:chExt cx="0" cy="0"/>
        </a:xfrm>
      </p:grpSpPr>
      <p:sp>
        <p:nvSpPr>
          <p:cNvPr id="133" name="Google Shape;133;p3"/>
          <p:cNvSpPr txBox="1">
            <a:spLocks noGrp="1"/>
          </p:cNvSpPr>
          <p:nvPr>
            <p:ph type="title"/>
          </p:nvPr>
        </p:nvSpPr>
        <p:spPr>
          <a:xfrm>
            <a:off x="403663" y="1273205"/>
            <a:ext cx="2893100" cy="914400"/>
          </a:xfrm>
          <a:prstGeom prst="rect">
            <a:avLst/>
          </a:prstGeom>
          <a:noFill/>
          <a:ln>
            <a:noFill/>
          </a:ln>
        </p:spPr>
        <p:txBody>
          <a:bodyPr spcFirstLastPara="1" wrap="square" lIns="91425" tIns="45700" rIns="91425" bIns="45700" anchor="ctr" anchorCtr="0">
            <a:normAutofit/>
          </a:bodyPr>
          <a:lstStyle/>
          <a:p>
            <a:pPr marL="0" lvl="0" indent="0" rtl="0">
              <a:lnSpc>
                <a:spcPct val="90000"/>
              </a:lnSpc>
              <a:spcBef>
                <a:spcPts val="0"/>
              </a:spcBef>
              <a:spcAft>
                <a:spcPts val="0"/>
              </a:spcAft>
              <a:buClr>
                <a:srgbClr val="262626"/>
              </a:buClr>
              <a:buSzPts val="4200"/>
              <a:buFont typeface="Century Schoolbook"/>
              <a:buNone/>
            </a:pPr>
            <a:r>
              <a:rPr lang="ja-JP" altLang="en-US" sz="3600" u="sng">
                <a:solidFill>
                  <a:srgbClr val="00B050"/>
                </a:solidFill>
                <a:latin typeface="+mj-ea"/>
                <a:ea typeface="+mj-ea"/>
              </a:rPr>
              <a:t>株式会社</a:t>
            </a:r>
            <a:r>
              <a:rPr lang="en-US" altLang="ja-JP" sz="3600" u="sng" dirty="0">
                <a:solidFill>
                  <a:srgbClr val="00B050"/>
                </a:solidFill>
                <a:latin typeface="+mj-ea"/>
                <a:ea typeface="+mj-ea"/>
              </a:rPr>
              <a:t>FFP</a:t>
            </a:r>
            <a:endParaRPr sz="3600" u="sng" dirty="0">
              <a:solidFill>
                <a:srgbClr val="00B050"/>
              </a:solidFill>
              <a:latin typeface="+mj-ea"/>
              <a:ea typeface="+mj-ea"/>
            </a:endParaRPr>
          </a:p>
        </p:txBody>
      </p:sp>
      <p:sp useBgFill="1">
        <p:nvSpPr>
          <p:cNvPr id="140" name="Google Shape;140;p3"/>
          <p:cNvSpPr txBox="1"/>
          <p:nvPr/>
        </p:nvSpPr>
        <p:spPr>
          <a:xfrm>
            <a:off x="3372787" y="1152260"/>
            <a:ext cx="8924144" cy="5447605"/>
          </a:xfrm>
          <a:prstGeom prst="rect">
            <a:avLst/>
          </a:prstGeom>
          <a:ln>
            <a:noFill/>
          </a:ln>
        </p:spPr>
        <p:txBody>
          <a:bodyPr spcFirstLastPara="1" wrap="square" lIns="91425" tIns="45700" rIns="91425" bIns="45700" anchor="t" anchorCtr="0">
            <a:spAutoFit/>
          </a:bodyPr>
          <a:lstStyle/>
          <a:p>
            <a:pPr lvl="0"/>
            <a:r>
              <a:rPr lang="ja-JP" altLang="en-US" sz="2000" b="1" u="sng">
                <a:solidFill>
                  <a:srgbClr val="00B050"/>
                </a:solidFill>
                <a:latin typeface="+mj-ea"/>
                <a:ea typeface="+mj-ea"/>
              </a:rPr>
              <a:t>商号</a:t>
            </a:r>
            <a:endParaRPr lang="en-US" altLang="ja-JP" sz="2000" b="1" u="sng" dirty="0">
              <a:solidFill>
                <a:srgbClr val="00B050"/>
              </a:solidFill>
              <a:latin typeface="+mj-ea"/>
              <a:ea typeface="+mj-ea"/>
            </a:endParaRPr>
          </a:p>
          <a:p>
            <a:pPr lvl="0"/>
            <a:r>
              <a:rPr lang="ja-JP" altLang="en-US" sz="2000">
                <a:solidFill>
                  <a:schemeClr val="tx1">
                    <a:lumMod val="50000"/>
                    <a:lumOff val="50000"/>
                  </a:schemeClr>
                </a:solidFill>
                <a:latin typeface="+mj-ea"/>
                <a:ea typeface="+mj-ea"/>
              </a:rPr>
              <a:t>株式会社</a:t>
            </a:r>
            <a:r>
              <a:rPr lang="en" altLang="ja-JP" sz="2000" dirty="0">
                <a:solidFill>
                  <a:schemeClr val="tx1">
                    <a:lumMod val="50000"/>
                    <a:lumOff val="50000"/>
                  </a:schemeClr>
                </a:solidFill>
                <a:latin typeface="+mj-ea"/>
                <a:ea typeface="+mj-ea"/>
              </a:rPr>
              <a:t>FFP</a:t>
            </a:r>
            <a:r>
              <a:rPr lang="ja-JP" altLang="en-US" sz="2000">
                <a:solidFill>
                  <a:schemeClr val="tx1">
                    <a:lumMod val="50000"/>
                    <a:lumOff val="50000"/>
                  </a:schemeClr>
                </a:solidFill>
                <a:latin typeface="+mj-ea"/>
                <a:ea typeface="+mj-ea"/>
              </a:rPr>
              <a:t>（カブシキガイシャ　エフエフピー）</a:t>
            </a:r>
            <a:endParaRPr lang="en-US" altLang="ja-JP" sz="2000" dirty="0">
              <a:solidFill>
                <a:schemeClr val="tx1">
                  <a:lumMod val="50000"/>
                  <a:lumOff val="50000"/>
                </a:schemeClr>
              </a:solidFill>
              <a:latin typeface="+mj-ea"/>
              <a:ea typeface="+mj-ea"/>
            </a:endParaRPr>
          </a:p>
          <a:p>
            <a:pPr lvl="0"/>
            <a:endParaRPr lang="en" altLang="ja-JP" sz="2000" dirty="0">
              <a:solidFill>
                <a:schemeClr val="tx1">
                  <a:lumMod val="50000"/>
                  <a:lumOff val="50000"/>
                </a:schemeClr>
              </a:solidFill>
              <a:latin typeface="+mj-ea"/>
              <a:ea typeface="+mj-ea"/>
            </a:endParaRPr>
          </a:p>
          <a:p>
            <a:pPr lvl="0"/>
            <a:r>
              <a:rPr lang="ja-JP" altLang="en-US" sz="2000" b="1" u="sng">
                <a:solidFill>
                  <a:srgbClr val="00B050"/>
                </a:solidFill>
                <a:latin typeface="+mj-ea"/>
                <a:ea typeface="+mj-ea"/>
              </a:rPr>
              <a:t>本社所在地</a:t>
            </a:r>
            <a:endParaRPr lang="en-US" altLang="ja-JP" sz="2000" b="1" u="sng" dirty="0">
              <a:solidFill>
                <a:srgbClr val="00B050"/>
              </a:solidFill>
              <a:latin typeface="+mj-ea"/>
              <a:ea typeface="+mj-ea"/>
            </a:endParaRPr>
          </a:p>
          <a:p>
            <a:pPr lvl="0"/>
            <a:r>
              <a:rPr lang="ja-JP" altLang="en-US" sz="2000">
                <a:solidFill>
                  <a:schemeClr val="tx1">
                    <a:lumMod val="50000"/>
                    <a:lumOff val="50000"/>
                  </a:schemeClr>
                </a:solidFill>
                <a:latin typeface="+mj-ea"/>
                <a:ea typeface="+mj-ea"/>
              </a:rPr>
              <a:t>〒</a:t>
            </a:r>
            <a:r>
              <a:rPr lang="en-US" altLang="ja-JP" sz="2000" dirty="0">
                <a:solidFill>
                  <a:schemeClr val="tx1">
                    <a:lumMod val="50000"/>
                    <a:lumOff val="50000"/>
                  </a:schemeClr>
                </a:solidFill>
                <a:latin typeface="+mj-ea"/>
                <a:ea typeface="+mj-ea"/>
              </a:rPr>
              <a:t>135-0091</a:t>
            </a:r>
            <a:r>
              <a:rPr lang="ja-JP" altLang="en-US" sz="2000">
                <a:solidFill>
                  <a:schemeClr val="tx1">
                    <a:lumMod val="50000"/>
                    <a:lumOff val="50000"/>
                  </a:schemeClr>
                </a:solidFill>
                <a:latin typeface="+mj-ea"/>
                <a:ea typeface="+mj-ea"/>
              </a:rPr>
              <a:t>　東京都港区台場２−２−２</a:t>
            </a:r>
            <a:endParaRPr lang="en-US" altLang="ja-JP" sz="2000" dirty="0">
              <a:solidFill>
                <a:schemeClr val="tx1">
                  <a:lumMod val="50000"/>
                  <a:lumOff val="50000"/>
                </a:schemeClr>
              </a:solidFill>
              <a:latin typeface="+mj-ea"/>
              <a:ea typeface="+mj-ea"/>
            </a:endParaRPr>
          </a:p>
          <a:p>
            <a:pPr lvl="0"/>
            <a:endParaRPr lang="en-US" altLang="ja-JP" sz="2000" u="sng" dirty="0">
              <a:solidFill>
                <a:schemeClr val="tx1">
                  <a:lumMod val="50000"/>
                  <a:lumOff val="50000"/>
                </a:schemeClr>
              </a:solidFill>
              <a:latin typeface="+mj-ea"/>
              <a:ea typeface="+mj-ea"/>
            </a:endParaRPr>
          </a:p>
          <a:p>
            <a:pPr lvl="0"/>
            <a:r>
              <a:rPr lang="ja-JP" altLang="en-US" sz="2000" b="1" u="sng">
                <a:solidFill>
                  <a:srgbClr val="00B050"/>
                </a:solidFill>
                <a:latin typeface="+mj-ea"/>
                <a:ea typeface="+mj-ea"/>
              </a:rPr>
              <a:t>事業内容</a:t>
            </a:r>
            <a:endParaRPr lang="en-US" altLang="ja-JP" sz="2000" b="1" u="sng" dirty="0">
              <a:solidFill>
                <a:srgbClr val="00B050"/>
              </a:solidFill>
              <a:latin typeface="+mj-ea"/>
              <a:ea typeface="+mj-ea"/>
            </a:endParaRPr>
          </a:p>
          <a:p>
            <a:pPr lvl="0"/>
            <a:r>
              <a:rPr lang="ja-JP" altLang="en-US" sz="2000">
                <a:solidFill>
                  <a:schemeClr val="tx1">
                    <a:lumMod val="50000"/>
                    <a:lumOff val="50000"/>
                  </a:schemeClr>
                </a:solidFill>
                <a:latin typeface="+mj-ea"/>
                <a:ea typeface="+mj-ea"/>
              </a:rPr>
              <a:t>区分所有物件（分譲マンション）の資産価値分析・マネジメント事業</a:t>
            </a:r>
            <a:endParaRPr lang="en-US" altLang="ja-JP" sz="2000" dirty="0">
              <a:solidFill>
                <a:schemeClr val="tx1">
                  <a:lumMod val="50000"/>
                  <a:lumOff val="50000"/>
                </a:schemeClr>
              </a:solidFill>
              <a:latin typeface="+mj-ea"/>
              <a:ea typeface="+mj-ea"/>
            </a:endParaRPr>
          </a:p>
          <a:p>
            <a:pPr lvl="0"/>
            <a:r>
              <a:rPr lang="en-US" altLang="ja-JP" dirty="0">
                <a:solidFill>
                  <a:schemeClr val="tx1">
                    <a:lumMod val="50000"/>
                    <a:lumOff val="50000"/>
                  </a:schemeClr>
                </a:solidFill>
                <a:latin typeface="+mj-ea"/>
                <a:ea typeface="+mj-ea"/>
              </a:rPr>
              <a:t>※ </a:t>
            </a:r>
            <a:r>
              <a:rPr lang="en" altLang="ja-JP" dirty="0">
                <a:solidFill>
                  <a:schemeClr val="tx1">
                    <a:lumMod val="50000"/>
                    <a:lumOff val="50000"/>
                  </a:schemeClr>
                </a:solidFill>
                <a:latin typeface="+mj-ea"/>
                <a:ea typeface="+mj-ea"/>
              </a:rPr>
              <a:t>Condominium Asset Management</a:t>
            </a:r>
            <a:r>
              <a:rPr lang="ja-JP" altLang="en">
                <a:solidFill>
                  <a:schemeClr val="tx1">
                    <a:lumMod val="50000"/>
                    <a:lumOff val="50000"/>
                  </a:schemeClr>
                </a:solidFill>
                <a:latin typeface="+mj-ea"/>
                <a:ea typeface="+mj-ea"/>
              </a:rPr>
              <a:t>（</a:t>
            </a:r>
            <a:r>
              <a:rPr lang="ja-JP" altLang="en-US">
                <a:solidFill>
                  <a:schemeClr val="tx1">
                    <a:lumMod val="50000"/>
                    <a:lumOff val="50000"/>
                  </a:schemeClr>
                </a:solidFill>
                <a:latin typeface="+mj-ea"/>
                <a:ea typeface="+mj-ea"/>
              </a:rPr>
              <a:t>コンドミニアムアセットマネジメント）全般</a:t>
            </a:r>
            <a:endParaRPr lang="en-US" altLang="ja-JP" dirty="0">
              <a:solidFill>
                <a:schemeClr val="tx1">
                  <a:lumMod val="50000"/>
                  <a:lumOff val="50000"/>
                </a:schemeClr>
              </a:solidFill>
              <a:latin typeface="+mj-ea"/>
              <a:ea typeface="+mj-ea"/>
            </a:endParaRPr>
          </a:p>
          <a:p>
            <a:pPr lvl="0"/>
            <a:endParaRPr lang="en-US" altLang="ja-JP" sz="2000" u="sng" dirty="0">
              <a:solidFill>
                <a:schemeClr val="tx1">
                  <a:lumMod val="50000"/>
                  <a:lumOff val="50000"/>
                </a:schemeClr>
              </a:solidFill>
              <a:latin typeface="+mj-ea"/>
              <a:ea typeface="+mj-ea"/>
            </a:endParaRPr>
          </a:p>
          <a:p>
            <a:pPr lvl="0"/>
            <a:r>
              <a:rPr lang="ja-JP" altLang="en-US" sz="2000" b="1" u="sng">
                <a:solidFill>
                  <a:srgbClr val="00B050"/>
                </a:solidFill>
                <a:latin typeface="+mj-ea"/>
                <a:ea typeface="+mj-ea"/>
              </a:rPr>
              <a:t>設立</a:t>
            </a:r>
            <a:endParaRPr lang="en-US" altLang="ja-JP" sz="2000" b="1" u="sng" dirty="0">
              <a:solidFill>
                <a:srgbClr val="00B050"/>
              </a:solidFill>
              <a:latin typeface="+mj-ea"/>
              <a:ea typeface="+mj-ea"/>
            </a:endParaRPr>
          </a:p>
          <a:p>
            <a:pPr lvl="0"/>
            <a:r>
              <a:rPr lang="en-US" altLang="ja-JP" sz="2000" dirty="0">
                <a:solidFill>
                  <a:schemeClr val="tx1">
                    <a:lumMod val="50000"/>
                    <a:lumOff val="50000"/>
                  </a:schemeClr>
                </a:solidFill>
                <a:latin typeface="+mj-ea"/>
                <a:ea typeface="+mj-ea"/>
              </a:rPr>
              <a:t>2004</a:t>
            </a:r>
            <a:r>
              <a:rPr lang="ja-JP" altLang="en-US" sz="2000">
                <a:solidFill>
                  <a:schemeClr val="tx1">
                    <a:lumMod val="50000"/>
                    <a:lumOff val="50000"/>
                  </a:schemeClr>
                </a:solidFill>
                <a:latin typeface="+mj-ea"/>
                <a:ea typeface="+mj-ea"/>
              </a:rPr>
              <a:t>年</a:t>
            </a:r>
            <a:r>
              <a:rPr lang="en-US" altLang="ja-JP" sz="2000" dirty="0">
                <a:solidFill>
                  <a:schemeClr val="tx1">
                    <a:lumMod val="50000"/>
                    <a:lumOff val="50000"/>
                  </a:schemeClr>
                </a:solidFill>
                <a:latin typeface="+mj-ea"/>
                <a:ea typeface="+mj-ea"/>
              </a:rPr>
              <a:t>4</a:t>
            </a:r>
            <a:r>
              <a:rPr lang="ja-JP" altLang="en-US" sz="2000">
                <a:solidFill>
                  <a:schemeClr val="tx1">
                    <a:lumMod val="50000"/>
                    <a:lumOff val="50000"/>
                  </a:schemeClr>
                </a:solidFill>
                <a:latin typeface="+mj-ea"/>
                <a:ea typeface="+mj-ea"/>
              </a:rPr>
              <a:t>月</a:t>
            </a:r>
            <a:r>
              <a:rPr lang="en-US" altLang="ja-JP" sz="2000" dirty="0">
                <a:solidFill>
                  <a:schemeClr val="tx1">
                    <a:lumMod val="50000"/>
                    <a:lumOff val="50000"/>
                  </a:schemeClr>
                </a:solidFill>
                <a:latin typeface="+mj-ea"/>
                <a:ea typeface="+mj-ea"/>
              </a:rPr>
              <a:t>7</a:t>
            </a:r>
            <a:r>
              <a:rPr lang="ja-JP" altLang="en-US" sz="2000">
                <a:solidFill>
                  <a:schemeClr val="tx1">
                    <a:lumMod val="50000"/>
                    <a:lumOff val="50000"/>
                  </a:schemeClr>
                </a:solidFill>
                <a:latin typeface="+mj-ea"/>
                <a:ea typeface="+mj-ea"/>
              </a:rPr>
              <a:t>日　</a:t>
            </a:r>
            <a:endParaRPr lang="en-US" altLang="ja-JP" sz="2000" dirty="0">
              <a:solidFill>
                <a:schemeClr val="tx1">
                  <a:lumMod val="50000"/>
                  <a:lumOff val="50000"/>
                </a:schemeClr>
              </a:solidFill>
              <a:latin typeface="+mj-ea"/>
              <a:ea typeface="+mj-ea"/>
            </a:endParaRPr>
          </a:p>
          <a:p>
            <a:pPr lvl="0"/>
            <a:endParaRPr lang="en-US" altLang="ja-JP" sz="2000" dirty="0">
              <a:solidFill>
                <a:schemeClr val="tx1">
                  <a:lumMod val="50000"/>
                  <a:lumOff val="50000"/>
                </a:schemeClr>
              </a:solidFill>
              <a:latin typeface="+mj-ea"/>
              <a:ea typeface="+mj-ea"/>
            </a:endParaRPr>
          </a:p>
          <a:p>
            <a:pPr lvl="0"/>
            <a:r>
              <a:rPr lang="ja-JP" altLang="en-US" sz="2000" b="1" u="sng">
                <a:solidFill>
                  <a:srgbClr val="00B050"/>
                </a:solidFill>
                <a:latin typeface="+mj-ea"/>
                <a:ea typeface="+mj-ea"/>
              </a:rPr>
              <a:t>◾️　</a:t>
            </a:r>
            <a:r>
              <a:rPr lang="en" altLang="ja-JP" sz="2000" b="1" u="sng" dirty="0">
                <a:solidFill>
                  <a:srgbClr val="00B050"/>
                </a:solidFill>
                <a:latin typeface="+mj-ea"/>
                <a:ea typeface="+mj-ea"/>
              </a:rPr>
              <a:t>FFP</a:t>
            </a:r>
            <a:r>
              <a:rPr lang="ja-JP" altLang="en" sz="2000" b="1" u="sng">
                <a:solidFill>
                  <a:srgbClr val="00B050"/>
                </a:solidFill>
                <a:latin typeface="+mj-ea"/>
                <a:ea typeface="+mj-ea"/>
              </a:rPr>
              <a:t>　◾️</a:t>
            </a:r>
            <a:endParaRPr lang="en-US" altLang="ja-JP" sz="2000" b="1" u="sng" dirty="0">
              <a:solidFill>
                <a:srgbClr val="00B050"/>
              </a:solidFill>
              <a:latin typeface="+mj-ea"/>
              <a:ea typeface="+mj-ea"/>
            </a:endParaRPr>
          </a:p>
          <a:p>
            <a:pPr lvl="0"/>
            <a:r>
              <a:rPr lang="en" altLang="ja-JP" sz="2000" dirty="0">
                <a:solidFill>
                  <a:schemeClr val="tx1">
                    <a:lumMod val="50000"/>
                    <a:lumOff val="50000"/>
                  </a:schemeClr>
                </a:solidFill>
                <a:latin typeface="+mj-ea"/>
                <a:ea typeface="+mj-ea"/>
              </a:rPr>
              <a:t>FFP</a:t>
            </a:r>
            <a:r>
              <a:rPr lang="ja-JP" altLang="en-US" sz="2000">
                <a:solidFill>
                  <a:schemeClr val="tx1">
                    <a:lumMod val="50000"/>
                    <a:lumOff val="50000"/>
                  </a:schemeClr>
                </a:solidFill>
                <a:latin typeface="+mj-ea"/>
                <a:ea typeface="+mj-ea"/>
              </a:rPr>
              <a:t>は、「</a:t>
            </a:r>
            <a:r>
              <a:rPr lang="en" altLang="ja-JP" sz="2000" dirty="0">
                <a:solidFill>
                  <a:schemeClr val="tx1">
                    <a:lumMod val="50000"/>
                    <a:lumOff val="50000"/>
                  </a:schemeClr>
                </a:solidFill>
                <a:latin typeface="+mj-ea"/>
                <a:ea typeface="+mj-ea"/>
              </a:rPr>
              <a:t>Feasible Financial Planning</a:t>
            </a:r>
            <a:r>
              <a:rPr lang="ja-JP" altLang="en" sz="2000">
                <a:solidFill>
                  <a:schemeClr val="tx1">
                    <a:lumMod val="50000"/>
                    <a:lumOff val="50000"/>
                  </a:schemeClr>
                </a:solidFill>
                <a:latin typeface="+mj-ea"/>
                <a:ea typeface="+mj-ea"/>
              </a:rPr>
              <a:t>」（</a:t>
            </a:r>
            <a:r>
              <a:rPr lang="ja-JP" altLang="en-US" sz="2000">
                <a:solidFill>
                  <a:schemeClr val="tx1">
                    <a:lumMod val="50000"/>
                    <a:lumOff val="50000"/>
                  </a:schemeClr>
                </a:solidFill>
                <a:latin typeface="+mj-ea"/>
                <a:ea typeface="+mj-ea"/>
              </a:rPr>
              <a:t>実行可能なファイナンシャルプランニング）の頭文字であり、より合理的で実現可能性の高い、分譲マンション（共用部分・専有部分）の資産価値（</a:t>
            </a:r>
            <a:r>
              <a:rPr lang="en-US" altLang="ja-JP" sz="2000" dirty="0">
                <a:solidFill>
                  <a:schemeClr val="tx1">
                    <a:lumMod val="50000"/>
                    <a:lumOff val="50000"/>
                  </a:schemeClr>
                </a:solidFill>
                <a:latin typeface="+mj-ea"/>
                <a:ea typeface="+mj-ea"/>
              </a:rPr>
              <a:t>※</a:t>
            </a:r>
            <a:r>
              <a:rPr lang="ja-JP" altLang="en-US" sz="2000">
                <a:solidFill>
                  <a:schemeClr val="tx1">
                    <a:lumMod val="50000"/>
                    <a:lumOff val="50000"/>
                  </a:schemeClr>
                </a:solidFill>
                <a:latin typeface="+mj-ea"/>
                <a:ea typeface="+mj-ea"/>
              </a:rPr>
              <a:t>）マネジメントを考えるポリシーを表現しています。</a:t>
            </a:r>
            <a:endParaRPr lang="en-US" altLang="ja-JP" sz="2000" dirty="0">
              <a:solidFill>
                <a:schemeClr val="tx1">
                  <a:lumMod val="50000"/>
                  <a:lumOff val="50000"/>
                </a:schemeClr>
              </a:solidFill>
              <a:latin typeface="+mj-ea"/>
              <a:ea typeface="+mj-ea"/>
            </a:endParaRPr>
          </a:p>
          <a:p>
            <a:pPr lvl="0"/>
            <a:r>
              <a:rPr lang="en-US" altLang="ja-JP" dirty="0">
                <a:solidFill>
                  <a:schemeClr val="tx1">
                    <a:lumMod val="50000"/>
                    <a:lumOff val="50000"/>
                  </a:schemeClr>
                </a:solidFill>
                <a:latin typeface="+mj-ea"/>
                <a:ea typeface="+mj-ea"/>
              </a:rPr>
              <a:t>※</a:t>
            </a:r>
            <a:r>
              <a:rPr lang="ja-JP" altLang="en-US">
                <a:solidFill>
                  <a:schemeClr val="tx1">
                    <a:lumMod val="50000"/>
                    <a:lumOff val="50000"/>
                  </a:schemeClr>
                </a:solidFill>
                <a:latin typeface="+mj-ea"/>
                <a:ea typeface="+mj-ea"/>
              </a:rPr>
              <a:t>「資産価値」　　①金銭的資産価値　②居住資産価値（客観・主観）</a:t>
            </a:r>
            <a:endParaRPr lang="en-US" altLang="ja-JP" dirty="0">
              <a:solidFill>
                <a:schemeClr val="tx1">
                  <a:lumMod val="50000"/>
                  <a:lumOff val="50000"/>
                </a:schemeClr>
              </a:solidFill>
              <a:latin typeface="+mj-ea"/>
              <a:ea typeface="+mj-ea"/>
            </a:endParaRPr>
          </a:p>
        </p:txBody>
      </p:sp>
      <p:pic>
        <p:nvPicPr>
          <p:cNvPr id="10" name="Google Shape;128;p2">
            <a:extLst>
              <a:ext uri="{FF2B5EF4-FFF2-40B4-BE49-F238E27FC236}">
                <a16:creationId xmlns:a16="http://schemas.microsoft.com/office/drawing/2014/main" id="{F1A9FC85-0AFA-C24B-A8C9-6782F75A8532}"/>
              </a:ext>
            </a:extLst>
          </p:cNvPr>
          <p:cNvPicPr preferRelativeResize="0"/>
          <p:nvPr/>
        </p:nvPicPr>
        <p:blipFill>
          <a:blip r:embed="rId3">
            <a:alphaModFix/>
          </a:blip>
          <a:stretch>
            <a:fillRect/>
          </a:stretch>
        </p:blipFill>
        <p:spPr>
          <a:xfrm>
            <a:off x="403663" y="330810"/>
            <a:ext cx="3848438" cy="914400"/>
          </a:xfrm>
          <a:prstGeom prst="rect">
            <a:avLst/>
          </a:prstGeom>
          <a:noFill/>
          <a:ln>
            <a:noFill/>
          </a:ln>
        </p:spPr>
      </p:pic>
    </p:spTree>
    <p:extLst>
      <p:ext uri="{BB962C8B-B14F-4D97-AF65-F5344CB8AC3E}">
        <p14:creationId xmlns:p14="http://schemas.microsoft.com/office/powerpoint/2010/main" val="20178910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Shape 132"/>
        <p:cNvGrpSpPr/>
        <p:nvPr/>
      </p:nvGrpSpPr>
      <p:grpSpPr>
        <a:xfrm>
          <a:off x="0" y="0"/>
          <a:ext cx="0" cy="0"/>
          <a:chOff x="0" y="0"/>
          <a:chExt cx="0" cy="0"/>
        </a:xfrm>
      </p:grpSpPr>
      <p:sp>
        <p:nvSpPr>
          <p:cNvPr id="133" name="Google Shape;133;p3"/>
          <p:cNvSpPr txBox="1">
            <a:spLocks noGrp="1"/>
          </p:cNvSpPr>
          <p:nvPr>
            <p:ph type="title"/>
          </p:nvPr>
        </p:nvSpPr>
        <p:spPr>
          <a:xfrm>
            <a:off x="501913" y="1352348"/>
            <a:ext cx="2633320" cy="2943805"/>
          </a:xfrm>
          <a:prstGeom prst="rect">
            <a:avLst/>
          </a:prstGeom>
          <a:noFill/>
          <a:ln>
            <a:gradFill>
              <a:gsLst>
                <a:gs pos="0">
                  <a:srgbClr val="00B05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spcFirstLastPara="1" wrap="square" lIns="91425" tIns="45700" rIns="91425" bIns="45700" anchor="ctr" anchorCtr="0">
            <a:normAutofit/>
          </a:bodyPr>
          <a:lstStyle/>
          <a:p>
            <a:pPr marL="0" lvl="0" indent="0" rtl="0">
              <a:lnSpc>
                <a:spcPct val="90000"/>
              </a:lnSpc>
              <a:spcBef>
                <a:spcPts val="0"/>
              </a:spcBef>
              <a:spcAft>
                <a:spcPts val="0"/>
              </a:spcAft>
              <a:buClr>
                <a:srgbClr val="262626"/>
              </a:buClr>
              <a:buSzPts val="4200"/>
              <a:buFont typeface="Century Schoolbook"/>
              <a:buNone/>
            </a:pPr>
            <a:r>
              <a:rPr lang="en-US" altLang="ja-JP" u="sng" dirty="0" err="1">
                <a:solidFill>
                  <a:srgbClr val="00B050"/>
                </a:solidFill>
                <a:latin typeface="+mj-ea"/>
                <a:ea typeface="+mj-ea"/>
              </a:rPr>
              <a:t>Misson</a:t>
            </a:r>
            <a:r>
              <a:rPr lang="en-US" altLang="ja-JP" u="sng" dirty="0">
                <a:solidFill>
                  <a:srgbClr val="00B050"/>
                </a:solidFill>
                <a:latin typeface="+mj-ea"/>
                <a:ea typeface="+mj-ea"/>
              </a:rPr>
              <a:t> </a:t>
            </a:r>
            <a:br>
              <a:rPr lang="en-US" altLang="ja-JP" u="sng" dirty="0">
                <a:solidFill>
                  <a:srgbClr val="00B050"/>
                </a:solidFill>
                <a:latin typeface="+mj-ea"/>
                <a:ea typeface="+mj-ea"/>
              </a:rPr>
            </a:br>
            <a:r>
              <a:rPr lang="ja-JP" altLang="en-US" u="sng">
                <a:solidFill>
                  <a:srgbClr val="00B050"/>
                </a:solidFill>
                <a:latin typeface="+mj-ea"/>
                <a:ea typeface="+mj-ea"/>
              </a:rPr>
              <a:t>　</a:t>
            </a:r>
            <a:r>
              <a:rPr lang="en-US" altLang="ja-JP" u="sng" dirty="0">
                <a:solidFill>
                  <a:srgbClr val="00B050"/>
                </a:solidFill>
                <a:latin typeface="+mj-ea"/>
                <a:ea typeface="+mj-ea"/>
              </a:rPr>
              <a:t>Vision </a:t>
            </a:r>
            <a:br>
              <a:rPr lang="en-US" altLang="ja-JP" u="sng" dirty="0">
                <a:solidFill>
                  <a:srgbClr val="00B050"/>
                </a:solidFill>
                <a:latin typeface="+mj-ea"/>
                <a:ea typeface="+mj-ea"/>
              </a:rPr>
            </a:br>
            <a:r>
              <a:rPr lang="ja-JP" altLang="en-US" u="sng">
                <a:solidFill>
                  <a:srgbClr val="00B050"/>
                </a:solidFill>
                <a:latin typeface="+mj-ea"/>
                <a:ea typeface="+mj-ea"/>
              </a:rPr>
              <a:t>　　</a:t>
            </a:r>
            <a:r>
              <a:rPr lang="en-US" altLang="ja-JP" u="sng" dirty="0">
                <a:solidFill>
                  <a:srgbClr val="00B050"/>
                </a:solidFill>
                <a:latin typeface="+mj-ea"/>
                <a:ea typeface="+mj-ea"/>
              </a:rPr>
              <a:t>Value</a:t>
            </a:r>
            <a:endParaRPr u="sng" dirty="0">
              <a:solidFill>
                <a:srgbClr val="00B050"/>
              </a:solidFill>
              <a:latin typeface="+mj-ea"/>
              <a:ea typeface="+mj-ea"/>
            </a:endParaRPr>
          </a:p>
        </p:txBody>
      </p:sp>
      <p:sp useBgFill="1">
        <p:nvSpPr>
          <p:cNvPr id="140" name="Google Shape;140;p3"/>
          <p:cNvSpPr txBox="1"/>
          <p:nvPr/>
        </p:nvSpPr>
        <p:spPr>
          <a:xfrm>
            <a:off x="3285270" y="1228830"/>
            <a:ext cx="8454452" cy="5509160"/>
          </a:xfrm>
          <a:prstGeom prst="rect">
            <a:avLst/>
          </a:prstGeom>
          <a:ln>
            <a:noFill/>
          </a:ln>
        </p:spPr>
        <p:txBody>
          <a:bodyPr spcFirstLastPara="1" wrap="square" lIns="91425" tIns="45700" rIns="91425" bIns="45700" anchor="t" anchorCtr="0">
            <a:spAutoFit/>
          </a:bodyPr>
          <a:lstStyle/>
          <a:p>
            <a:pPr lvl="0"/>
            <a:r>
              <a:rPr lang="en" altLang="ja-JP" sz="2000" u="sng" dirty="0">
                <a:solidFill>
                  <a:srgbClr val="00B050"/>
                </a:solidFill>
                <a:latin typeface="+mj-ea"/>
                <a:ea typeface="+mj-ea"/>
              </a:rPr>
              <a:t>◾️</a:t>
            </a:r>
            <a:r>
              <a:rPr lang="ja-JP" altLang="en" sz="2000" u="sng">
                <a:solidFill>
                  <a:srgbClr val="00B050"/>
                </a:solidFill>
                <a:latin typeface="+mj-ea"/>
                <a:ea typeface="+mj-ea"/>
              </a:rPr>
              <a:t>　</a:t>
            </a:r>
            <a:r>
              <a:rPr lang="en" altLang="ja-JP" sz="2000" u="sng" dirty="0">
                <a:solidFill>
                  <a:srgbClr val="00B050"/>
                </a:solidFill>
                <a:latin typeface="+mj-ea"/>
                <a:ea typeface="+mj-ea"/>
              </a:rPr>
              <a:t>Mission</a:t>
            </a:r>
            <a:r>
              <a:rPr lang="ja-JP" altLang="en" sz="2000" u="sng">
                <a:solidFill>
                  <a:srgbClr val="00B050"/>
                </a:solidFill>
                <a:latin typeface="+mj-ea"/>
                <a:ea typeface="+mj-ea"/>
              </a:rPr>
              <a:t>　◾️</a:t>
            </a:r>
          </a:p>
          <a:p>
            <a:pPr lvl="0"/>
            <a:r>
              <a:rPr lang="ja-JP" altLang="en" sz="1600">
                <a:solidFill>
                  <a:schemeClr val="tx1">
                    <a:lumMod val="50000"/>
                    <a:lumOff val="50000"/>
                  </a:schemeClr>
                </a:solidFill>
                <a:latin typeface="+mj-ea"/>
                <a:ea typeface="+mj-ea"/>
              </a:rPr>
              <a:t>・</a:t>
            </a:r>
            <a:r>
              <a:rPr lang="ja-JP" altLang="en-US" sz="1600">
                <a:solidFill>
                  <a:schemeClr val="tx1">
                    <a:lumMod val="50000"/>
                    <a:lumOff val="50000"/>
                  </a:schemeClr>
                </a:solidFill>
                <a:latin typeface="+mj-ea"/>
                <a:ea typeface="+mj-ea"/>
              </a:rPr>
              <a:t>「マンション」に実現可能な最適解を創造する</a:t>
            </a:r>
          </a:p>
          <a:p>
            <a:pPr lvl="0"/>
            <a:endParaRPr lang="ja-JP" altLang="en-US" sz="1600">
              <a:solidFill>
                <a:schemeClr val="tx1">
                  <a:lumMod val="50000"/>
                  <a:lumOff val="50000"/>
                </a:schemeClr>
              </a:solidFill>
              <a:latin typeface="+mj-ea"/>
              <a:ea typeface="+mj-ea"/>
            </a:endParaRPr>
          </a:p>
          <a:p>
            <a:pPr lvl="0"/>
            <a:r>
              <a:rPr lang="ja-JP" altLang="en-US" sz="2000" b="1" u="sng">
                <a:solidFill>
                  <a:srgbClr val="00B050"/>
                </a:solidFill>
                <a:latin typeface="+mj-ea"/>
                <a:ea typeface="+mj-ea"/>
              </a:rPr>
              <a:t>◾️　</a:t>
            </a:r>
            <a:r>
              <a:rPr lang="en" altLang="ja-JP" sz="2000" b="1" u="sng" dirty="0">
                <a:solidFill>
                  <a:srgbClr val="00B050"/>
                </a:solidFill>
                <a:latin typeface="+mj-ea"/>
                <a:ea typeface="+mj-ea"/>
              </a:rPr>
              <a:t>Vision</a:t>
            </a:r>
            <a:r>
              <a:rPr lang="ja-JP" altLang="en" sz="2000" b="1" u="sng">
                <a:solidFill>
                  <a:srgbClr val="00B050"/>
                </a:solidFill>
                <a:latin typeface="+mj-ea"/>
                <a:ea typeface="+mj-ea"/>
              </a:rPr>
              <a:t>　◾️</a:t>
            </a:r>
          </a:p>
          <a:p>
            <a:pPr lvl="0"/>
            <a:r>
              <a:rPr lang="ja-JP" altLang="en" sz="1600">
                <a:solidFill>
                  <a:schemeClr val="tx1">
                    <a:lumMod val="50000"/>
                    <a:lumOff val="50000"/>
                  </a:schemeClr>
                </a:solidFill>
                <a:latin typeface="+mj-ea"/>
                <a:ea typeface="+mj-ea"/>
              </a:rPr>
              <a:t>・</a:t>
            </a:r>
            <a:r>
              <a:rPr lang="ja-JP" altLang="en-US" sz="1600">
                <a:solidFill>
                  <a:schemeClr val="tx1">
                    <a:lumMod val="50000"/>
                    <a:lumOff val="50000"/>
                  </a:schemeClr>
                </a:solidFill>
                <a:latin typeface="+mj-ea"/>
                <a:ea typeface="+mj-ea"/>
              </a:rPr>
              <a:t>「マンション」に合理的な資産価値向上アクションを提供する</a:t>
            </a:r>
            <a:endParaRPr lang="en-US" altLang="ja-JP" sz="1600" dirty="0">
              <a:solidFill>
                <a:schemeClr val="tx1">
                  <a:lumMod val="50000"/>
                  <a:lumOff val="50000"/>
                </a:schemeClr>
              </a:solidFill>
              <a:latin typeface="+mj-ea"/>
              <a:ea typeface="+mj-ea"/>
            </a:endParaRPr>
          </a:p>
          <a:p>
            <a:pPr lvl="0"/>
            <a:r>
              <a:rPr lang="ja-JP" altLang="en-US" sz="1600">
                <a:solidFill>
                  <a:schemeClr val="tx1">
                    <a:lumMod val="50000"/>
                    <a:lumOff val="50000"/>
                  </a:schemeClr>
                </a:solidFill>
                <a:latin typeface="+mj-ea"/>
                <a:ea typeface="+mj-ea"/>
              </a:rPr>
              <a:t>・「マンション」リテラシー拡充サービスを提供する</a:t>
            </a:r>
          </a:p>
          <a:p>
            <a:pPr lvl="0"/>
            <a:endParaRPr lang="ja-JP" altLang="en-US" sz="1600">
              <a:solidFill>
                <a:schemeClr val="tx1">
                  <a:lumMod val="50000"/>
                  <a:lumOff val="50000"/>
                </a:schemeClr>
              </a:solidFill>
              <a:latin typeface="+mj-ea"/>
              <a:ea typeface="+mj-ea"/>
            </a:endParaRPr>
          </a:p>
          <a:p>
            <a:pPr lvl="0"/>
            <a:r>
              <a:rPr lang="ja-JP" altLang="en-US" sz="2000" b="1" u="sng">
                <a:solidFill>
                  <a:srgbClr val="00B050"/>
                </a:solidFill>
                <a:latin typeface="+mj-ea"/>
                <a:ea typeface="+mj-ea"/>
              </a:rPr>
              <a:t>◾️　</a:t>
            </a:r>
            <a:r>
              <a:rPr lang="en" altLang="ja-JP" sz="2000" b="1" u="sng" dirty="0">
                <a:solidFill>
                  <a:srgbClr val="00B050"/>
                </a:solidFill>
                <a:latin typeface="+mj-ea"/>
                <a:ea typeface="+mj-ea"/>
              </a:rPr>
              <a:t>Value</a:t>
            </a:r>
            <a:r>
              <a:rPr lang="ja-JP" altLang="en" sz="2000" b="1" u="sng">
                <a:solidFill>
                  <a:srgbClr val="00B050"/>
                </a:solidFill>
                <a:latin typeface="+mj-ea"/>
                <a:ea typeface="+mj-ea"/>
              </a:rPr>
              <a:t>　◾️</a:t>
            </a:r>
          </a:p>
          <a:p>
            <a:pPr lvl="0"/>
            <a:r>
              <a:rPr lang="ja-JP" altLang="en" sz="1600">
                <a:solidFill>
                  <a:schemeClr val="tx1">
                    <a:lumMod val="50000"/>
                    <a:lumOff val="50000"/>
                  </a:schemeClr>
                </a:solidFill>
                <a:latin typeface="+mj-ea"/>
                <a:ea typeface="+mj-ea"/>
              </a:rPr>
              <a:t>・</a:t>
            </a:r>
            <a:r>
              <a:rPr lang="en" altLang="ja-JP" sz="1600" dirty="0">
                <a:solidFill>
                  <a:schemeClr val="tx1">
                    <a:lumMod val="50000"/>
                    <a:lumOff val="50000"/>
                  </a:schemeClr>
                </a:solidFill>
                <a:latin typeface="+mj-ea"/>
                <a:ea typeface="+mj-ea"/>
              </a:rPr>
              <a:t>For</a:t>
            </a:r>
            <a:r>
              <a:rPr lang="ja-JP" altLang="en" sz="1600">
                <a:solidFill>
                  <a:schemeClr val="tx1">
                    <a:lumMod val="50000"/>
                    <a:lumOff val="50000"/>
                  </a:schemeClr>
                </a:solidFill>
                <a:latin typeface="+mj-ea"/>
                <a:ea typeface="+mj-ea"/>
              </a:rPr>
              <a:t>　</a:t>
            </a:r>
            <a:r>
              <a:rPr lang="en" altLang="ja-JP" sz="1600" dirty="0">
                <a:solidFill>
                  <a:schemeClr val="tx1">
                    <a:lumMod val="50000"/>
                    <a:lumOff val="50000"/>
                  </a:schemeClr>
                </a:solidFill>
                <a:latin typeface="+mj-ea"/>
                <a:ea typeface="+mj-ea"/>
              </a:rPr>
              <a:t>Users</a:t>
            </a:r>
            <a:r>
              <a:rPr lang="ja-JP" altLang="en" sz="1600">
                <a:solidFill>
                  <a:schemeClr val="tx1">
                    <a:lumMod val="50000"/>
                    <a:lumOff val="50000"/>
                  </a:schemeClr>
                </a:solidFill>
                <a:latin typeface="+mj-ea"/>
                <a:ea typeface="+mj-ea"/>
              </a:rPr>
              <a:t>（</a:t>
            </a:r>
            <a:r>
              <a:rPr lang="ja-JP" altLang="en-US" sz="1600">
                <a:solidFill>
                  <a:schemeClr val="tx1">
                    <a:lumMod val="50000"/>
                    <a:lumOff val="50000"/>
                  </a:schemeClr>
                </a:solidFill>
                <a:latin typeface="+mj-ea"/>
                <a:ea typeface="+mj-ea"/>
              </a:rPr>
              <a:t>ユーザーのために）</a:t>
            </a:r>
          </a:p>
          <a:p>
            <a:pPr lvl="0"/>
            <a:endParaRPr lang="ja-JP" altLang="en-US" sz="1600">
              <a:solidFill>
                <a:schemeClr val="tx1">
                  <a:lumMod val="50000"/>
                  <a:lumOff val="50000"/>
                </a:schemeClr>
              </a:solidFill>
              <a:latin typeface="+mj-ea"/>
              <a:ea typeface="+mj-ea"/>
            </a:endParaRPr>
          </a:p>
          <a:p>
            <a:pPr lvl="0"/>
            <a:r>
              <a:rPr lang="ja-JP" altLang="en-US" sz="1600">
                <a:solidFill>
                  <a:schemeClr val="tx1">
                    <a:lumMod val="50000"/>
                    <a:lumOff val="50000"/>
                  </a:schemeClr>
                </a:solidFill>
                <a:latin typeface="+mj-ea"/>
                <a:ea typeface="+mj-ea"/>
              </a:rPr>
              <a:t>・</a:t>
            </a:r>
            <a:r>
              <a:rPr lang="en" altLang="ja-JP" sz="1600" dirty="0">
                <a:solidFill>
                  <a:schemeClr val="tx1">
                    <a:lumMod val="50000"/>
                    <a:lumOff val="50000"/>
                  </a:schemeClr>
                </a:solidFill>
                <a:latin typeface="+mj-ea"/>
                <a:ea typeface="+mj-ea"/>
              </a:rPr>
              <a:t>Providing the Optimum Information</a:t>
            </a:r>
            <a:r>
              <a:rPr lang="ja-JP" altLang="en" sz="1600">
                <a:solidFill>
                  <a:schemeClr val="tx1">
                    <a:lumMod val="50000"/>
                    <a:lumOff val="50000"/>
                  </a:schemeClr>
                </a:solidFill>
                <a:latin typeface="+mj-ea"/>
                <a:ea typeface="+mj-ea"/>
              </a:rPr>
              <a:t>（</a:t>
            </a:r>
            <a:r>
              <a:rPr lang="ja-JP" altLang="en-US" sz="1600">
                <a:solidFill>
                  <a:schemeClr val="tx1">
                    <a:lumMod val="50000"/>
                    <a:lumOff val="50000"/>
                  </a:schemeClr>
                </a:solidFill>
                <a:latin typeface="+mj-ea"/>
                <a:ea typeface="+mj-ea"/>
              </a:rPr>
              <a:t>最適な情報提供）</a:t>
            </a:r>
          </a:p>
          <a:p>
            <a:pPr lvl="0"/>
            <a:endParaRPr lang="ja-JP" altLang="en-US" sz="1600">
              <a:solidFill>
                <a:schemeClr val="tx1">
                  <a:lumMod val="50000"/>
                  <a:lumOff val="50000"/>
                </a:schemeClr>
              </a:solidFill>
              <a:latin typeface="+mj-ea"/>
              <a:ea typeface="+mj-ea"/>
            </a:endParaRPr>
          </a:p>
          <a:p>
            <a:pPr lvl="0"/>
            <a:r>
              <a:rPr lang="ja-JP" altLang="en-US" sz="2000" b="1" u="sng">
                <a:solidFill>
                  <a:srgbClr val="00B050"/>
                </a:solidFill>
                <a:latin typeface="+mj-ea"/>
                <a:ea typeface="+mj-ea"/>
              </a:rPr>
              <a:t>◾️　事業内容　◾️</a:t>
            </a:r>
          </a:p>
          <a:p>
            <a:pPr lvl="0"/>
            <a:endParaRPr lang="ja-JP" altLang="en-US" sz="1600">
              <a:solidFill>
                <a:schemeClr val="tx1">
                  <a:lumMod val="50000"/>
                  <a:lumOff val="50000"/>
                </a:schemeClr>
              </a:solidFill>
              <a:latin typeface="+mj-ea"/>
              <a:ea typeface="+mj-ea"/>
            </a:endParaRPr>
          </a:p>
          <a:p>
            <a:pPr lvl="0"/>
            <a:r>
              <a:rPr lang="ja-JP" altLang="en-US" sz="1600">
                <a:solidFill>
                  <a:schemeClr val="tx1">
                    <a:lumMod val="50000"/>
                    <a:lumOff val="50000"/>
                  </a:schemeClr>
                </a:solidFill>
                <a:latin typeface="+mj-ea"/>
                <a:ea typeface="+mj-ea"/>
              </a:rPr>
              <a:t>１．分譲マンションの資産価値分析・評価</a:t>
            </a:r>
            <a:endParaRPr lang="en-US" altLang="ja-JP" sz="1600" dirty="0">
              <a:solidFill>
                <a:schemeClr val="tx1">
                  <a:lumMod val="50000"/>
                  <a:lumOff val="50000"/>
                </a:schemeClr>
              </a:solidFill>
              <a:latin typeface="+mj-ea"/>
              <a:ea typeface="+mj-ea"/>
            </a:endParaRPr>
          </a:p>
          <a:p>
            <a:pPr lvl="0"/>
            <a:r>
              <a:rPr lang="ja-JP" altLang="en-US" sz="1600">
                <a:solidFill>
                  <a:schemeClr val="tx1">
                    <a:lumMod val="50000"/>
                    <a:lumOff val="50000"/>
                  </a:schemeClr>
                </a:solidFill>
                <a:latin typeface="+mj-ea"/>
                <a:ea typeface="+mj-ea"/>
              </a:rPr>
              <a:t>２．分譲マンション資産価値向上施策の企画立案・実施</a:t>
            </a:r>
            <a:endParaRPr lang="en-US" altLang="ja-JP" sz="1600" dirty="0">
              <a:solidFill>
                <a:schemeClr val="tx1">
                  <a:lumMod val="50000"/>
                  <a:lumOff val="50000"/>
                </a:schemeClr>
              </a:solidFill>
              <a:latin typeface="+mj-ea"/>
              <a:ea typeface="+mj-ea"/>
            </a:endParaRPr>
          </a:p>
          <a:p>
            <a:pPr lvl="0"/>
            <a:r>
              <a:rPr lang="ja-JP" altLang="en-US" sz="1600">
                <a:solidFill>
                  <a:schemeClr val="tx1">
                    <a:lumMod val="50000"/>
                    <a:lumOff val="50000"/>
                  </a:schemeClr>
                </a:solidFill>
                <a:latin typeface="+mj-ea"/>
                <a:ea typeface="+mj-ea"/>
              </a:rPr>
              <a:t>　　（１）専有部分の売却、購入、賃貸に関わる資産価値マネジメント全般</a:t>
            </a:r>
            <a:endParaRPr lang="en-US" altLang="ja-JP" sz="1600" dirty="0">
              <a:solidFill>
                <a:schemeClr val="tx1">
                  <a:lumMod val="50000"/>
                  <a:lumOff val="50000"/>
                </a:schemeClr>
              </a:solidFill>
              <a:latin typeface="+mj-ea"/>
              <a:ea typeface="+mj-ea"/>
            </a:endParaRPr>
          </a:p>
          <a:p>
            <a:pPr lvl="0"/>
            <a:r>
              <a:rPr lang="ja-JP" altLang="en-US" sz="1600">
                <a:solidFill>
                  <a:schemeClr val="tx1">
                    <a:lumMod val="50000"/>
                    <a:lumOff val="50000"/>
                  </a:schemeClr>
                </a:solidFill>
                <a:latin typeface="+mj-ea"/>
                <a:ea typeface="+mj-ea"/>
              </a:rPr>
              <a:t>　　（２）共用部分の資産価値向上に関わる資産価値マネジメント全般</a:t>
            </a:r>
            <a:endParaRPr lang="en-US" altLang="ja-JP" sz="1600" dirty="0">
              <a:solidFill>
                <a:schemeClr val="tx1">
                  <a:lumMod val="50000"/>
                  <a:lumOff val="50000"/>
                </a:schemeClr>
              </a:solidFill>
              <a:latin typeface="+mj-ea"/>
              <a:ea typeface="+mj-ea"/>
            </a:endParaRPr>
          </a:p>
          <a:p>
            <a:pPr lvl="0"/>
            <a:endParaRPr lang="en-US" altLang="ja-JP" sz="1600" dirty="0">
              <a:solidFill>
                <a:schemeClr val="tx1">
                  <a:lumMod val="50000"/>
                  <a:lumOff val="50000"/>
                </a:schemeClr>
              </a:solidFill>
              <a:latin typeface="+mj-ea"/>
              <a:ea typeface="+mj-ea"/>
            </a:endParaRPr>
          </a:p>
          <a:p>
            <a:pPr lvl="0"/>
            <a:r>
              <a:rPr lang="en-US" altLang="ja-JP" sz="1600" dirty="0">
                <a:solidFill>
                  <a:schemeClr val="tx1">
                    <a:lumMod val="50000"/>
                    <a:lumOff val="50000"/>
                  </a:schemeClr>
                </a:solidFill>
                <a:latin typeface="+mj-ea"/>
                <a:ea typeface="+mj-ea"/>
              </a:rPr>
              <a:t>※</a:t>
            </a:r>
            <a:r>
              <a:rPr lang="ja-JP" altLang="en-US" sz="1600">
                <a:solidFill>
                  <a:schemeClr val="tx1">
                    <a:lumMod val="50000"/>
                    <a:lumOff val="50000"/>
                  </a:schemeClr>
                </a:solidFill>
                <a:latin typeface="+mj-ea"/>
                <a:ea typeface="+mj-ea"/>
              </a:rPr>
              <a:t>分譲マンション資産価値マネジメント（</a:t>
            </a:r>
            <a:r>
              <a:rPr lang="en" altLang="ja-JP" sz="1600" dirty="0">
                <a:solidFill>
                  <a:schemeClr val="tx1">
                    <a:lumMod val="50000"/>
                    <a:lumOff val="50000"/>
                  </a:schemeClr>
                </a:solidFill>
                <a:latin typeface="+mj-ea"/>
                <a:ea typeface="+mj-ea"/>
              </a:rPr>
              <a:t>Condominium Asset Management</a:t>
            </a:r>
            <a:r>
              <a:rPr lang="ja-JP" altLang="en" sz="1600">
                <a:solidFill>
                  <a:schemeClr val="tx1">
                    <a:lumMod val="50000"/>
                    <a:lumOff val="50000"/>
                  </a:schemeClr>
                </a:solidFill>
                <a:latin typeface="+mj-ea"/>
                <a:ea typeface="+mj-ea"/>
              </a:rPr>
              <a:t>：</a:t>
            </a:r>
            <a:r>
              <a:rPr lang="ja-JP" altLang="en-US" sz="1600">
                <a:solidFill>
                  <a:schemeClr val="tx1">
                    <a:lumMod val="50000"/>
                    <a:lumOff val="50000"/>
                  </a:schemeClr>
                </a:solidFill>
                <a:latin typeface="+mj-ea"/>
                <a:ea typeface="+mj-ea"/>
              </a:rPr>
              <a:t>コンドミニアムアセットマネジメント）の観点から、共用部分・専有部分の資産価値の分析を行います。</a:t>
            </a:r>
          </a:p>
        </p:txBody>
      </p:sp>
      <p:pic>
        <p:nvPicPr>
          <p:cNvPr id="10" name="Google Shape;128;p2">
            <a:extLst>
              <a:ext uri="{FF2B5EF4-FFF2-40B4-BE49-F238E27FC236}">
                <a16:creationId xmlns:a16="http://schemas.microsoft.com/office/drawing/2014/main" id="{F1A9FC85-0AFA-C24B-A8C9-6782F75A8532}"/>
              </a:ext>
            </a:extLst>
          </p:cNvPr>
          <p:cNvPicPr preferRelativeResize="0"/>
          <p:nvPr/>
        </p:nvPicPr>
        <p:blipFill>
          <a:blip r:embed="rId3">
            <a:alphaModFix/>
          </a:blip>
          <a:stretch>
            <a:fillRect/>
          </a:stretch>
        </p:blipFill>
        <p:spPr>
          <a:xfrm>
            <a:off x="403663" y="222880"/>
            <a:ext cx="3848438" cy="914400"/>
          </a:xfrm>
          <a:prstGeom prst="rect">
            <a:avLst/>
          </a:prstGeom>
          <a:noFill/>
          <a:ln>
            <a:noFill/>
          </a:ln>
        </p:spPr>
      </p:pic>
    </p:spTree>
    <p:extLst>
      <p:ext uri="{BB962C8B-B14F-4D97-AF65-F5344CB8AC3E}">
        <p14:creationId xmlns:p14="http://schemas.microsoft.com/office/powerpoint/2010/main" val="11285653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1" name="Rectangle 100">
            <a:extLst>
              <a:ext uri="{FF2B5EF4-FFF2-40B4-BE49-F238E27FC236}">
                <a16:creationId xmlns:a16="http://schemas.microsoft.com/office/drawing/2014/main" id="{17891482-C38A-4F0C-8183-0121632F0E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図 36" descr="食品, 挿絵, フルーツ が含まれている画像&#10;&#10;自動的に生成された説明">
            <a:extLst>
              <a:ext uri="{FF2B5EF4-FFF2-40B4-BE49-F238E27FC236}">
                <a16:creationId xmlns:a16="http://schemas.microsoft.com/office/drawing/2014/main" id="{B93AA190-8EAC-084B-B6E3-08E9CCB332E5}"/>
              </a:ext>
            </a:extLst>
          </p:cNvPr>
          <p:cNvPicPr>
            <a:picLocks noChangeAspect="1"/>
          </p:cNvPicPr>
          <p:nvPr/>
        </p:nvPicPr>
        <p:blipFill>
          <a:blip r:embed="rId2"/>
          <a:stretch>
            <a:fillRect/>
          </a:stretch>
        </p:blipFill>
        <p:spPr>
          <a:xfrm>
            <a:off x="643466" y="1366719"/>
            <a:ext cx="4100921" cy="973968"/>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p:spPr>
      </p:pic>
      <p:pic>
        <p:nvPicPr>
          <p:cNvPr id="3074" name="Picture 2" descr="渕ノ上イメージ-1">
            <a:extLst>
              <a:ext uri="{FF2B5EF4-FFF2-40B4-BE49-F238E27FC236}">
                <a16:creationId xmlns:a16="http://schemas.microsoft.com/office/drawing/2014/main" id="{6ADDC884-4CD6-0143-8BFB-5FF84C8F794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730019" y="2818086"/>
            <a:ext cx="2777885" cy="2813049"/>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a:noFill/>
          <a:extLst>
            <a:ext uri="{909E8E84-426E-40DD-AFC4-6F175D3DCCD1}">
              <a14:hiddenFill xmlns:a14="http://schemas.microsoft.com/office/drawing/2010/main">
                <a:solidFill>
                  <a:srgbClr val="FFFFFF"/>
                </a:solidFill>
              </a14:hiddenFill>
            </a:ext>
          </a:extLst>
        </p:spPr>
      </p:pic>
      <p:sp>
        <p:nvSpPr>
          <p:cNvPr id="103" name="Arc 102">
            <a:extLst>
              <a:ext uri="{FF2B5EF4-FFF2-40B4-BE49-F238E27FC236}">
                <a16:creationId xmlns:a16="http://schemas.microsoft.com/office/drawing/2014/main" id="{DA4B6E73-2318-4814-8EB1-306D537236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064111">
            <a:off x="-991925" y="5644752"/>
            <a:ext cx="2987899" cy="2987899"/>
          </a:xfrm>
          <a:prstGeom prst="arc">
            <a:avLst>
              <a:gd name="adj1" fmla="val 16200000"/>
              <a:gd name="adj2" fmla="val 21581479"/>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 name="正方形/長方形 2">
            <a:extLst>
              <a:ext uri="{FF2B5EF4-FFF2-40B4-BE49-F238E27FC236}">
                <a16:creationId xmlns:a16="http://schemas.microsoft.com/office/drawing/2014/main" id="{676EB693-8A43-B040-B9BB-66F0F7E19647}"/>
              </a:ext>
            </a:extLst>
          </p:cNvPr>
          <p:cNvSpPr/>
          <p:nvPr/>
        </p:nvSpPr>
        <p:spPr>
          <a:xfrm>
            <a:off x="5965195" y="3244334"/>
            <a:ext cx="261610" cy="369332"/>
          </a:xfrm>
          <a:prstGeom prst="rect">
            <a:avLst/>
          </a:prstGeom>
        </p:spPr>
        <p:txBody>
          <a:bodyPr wrap="none">
            <a:spAutoFit/>
          </a:bodyPr>
          <a:lstStyle/>
          <a:p>
            <a:pPr>
              <a:spcAft>
                <a:spcPts val="600"/>
              </a:spcAft>
            </a:pPr>
            <a:r>
              <a:rPr lang="ja-JP" altLang="en-US">
                <a:solidFill>
                  <a:srgbClr val="000000"/>
                </a:solidFill>
                <a:latin typeface="Hiragino Kaku Gothic ProN" panose="020B0300000000000000" pitchFamily="34" charset="-128"/>
                <a:ea typeface="Hiragino Kaku Gothic ProN" panose="020B0300000000000000" pitchFamily="34" charset="-128"/>
              </a:rPr>
              <a:t> </a:t>
            </a:r>
            <a:endParaRPr lang="ja-JP" altLang="en-US"/>
          </a:p>
        </p:txBody>
      </p:sp>
      <p:sp>
        <p:nvSpPr>
          <p:cNvPr id="13" name="テキスト ボックス 12">
            <a:extLst>
              <a:ext uri="{FF2B5EF4-FFF2-40B4-BE49-F238E27FC236}">
                <a16:creationId xmlns:a16="http://schemas.microsoft.com/office/drawing/2014/main" id="{37E32533-B77B-0F4E-B530-4F80E5E5DD5A}"/>
              </a:ext>
            </a:extLst>
          </p:cNvPr>
          <p:cNvSpPr txBox="1"/>
          <p:nvPr/>
        </p:nvSpPr>
        <p:spPr>
          <a:xfrm>
            <a:off x="4741902" y="125424"/>
            <a:ext cx="7235952" cy="6738943"/>
          </a:xfrm>
          <a:prstGeom prst="rect">
            <a:avLst/>
          </a:prstGeom>
        </p:spPr>
        <p:txBody>
          <a:bodyPr vert="horz" lIns="91440" tIns="45720" rIns="91440" bIns="45720" rtlCol="0" anchor="t">
            <a:noAutofit/>
          </a:bodyPr>
          <a:lstStyle/>
          <a:p>
            <a:pPr fontAlgn="base"/>
            <a:r>
              <a:rPr lang="ja-JP" altLang="en-US" sz="2000" b="1">
                <a:solidFill>
                  <a:schemeClr val="bg1">
                    <a:lumMod val="50000"/>
                  </a:schemeClr>
                </a:solidFill>
                <a:latin typeface="MS PGothic"/>
                <a:ea typeface="MS PGothic"/>
              </a:rPr>
              <a:t>不動産コンサルティングマスター</a:t>
            </a:r>
            <a:endParaRPr lang="en-US" altLang="ja-JP" sz="2000" b="1">
              <a:solidFill>
                <a:schemeClr val="bg1">
                  <a:lumMod val="50000"/>
                </a:schemeClr>
              </a:solidFill>
              <a:latin typeface="MS PGothic"/>
              <a:ea typeface="MS PGothic"/>
            </a:endParaRPr>
          </a:p>
          <a:p>
            <a:r>
              <a:rPr lang="ja-JP" altLang="en-US" sz="2000" b="1">
                <a:solidFill>
                  <a:schemeClr val="bg1">
                    <a:lumMod val="50000"/>
                  </a:schemeClr>
                </a:solidFill>
                <a:latin typeface="MS PGothic"/>
                <a:ea typeface="MS PGothic"/>
              </a:rPr>
              <a:t>マンション管理士　</a:t>
            </a:r>
            <a:endParaRPr lang="en-US" altLang="ja-JP" sz="2000" b="1">
              <a:solidFill>
                <a:schemeClr val="bg1">
                  <a:lumMod val="50000"/>
                </a:schemeClr>
              </a:solidFill>
              <a:latin typeface="MS PGothic"/>
              <a:ea typeface="MS PGothic"/>
            </a:endParaRPr>
          </a:p>
          <a:p>
            <a:r>
              <a:rPr lang="ja-JP" altLang="en-US" sz="2800" b="1">
                <a:solidFill>
                  <a:schemeClr val="bg1">
                    <a:lumMod val="50000"/>
                  </a:schemeClr>
                </a:solidFill>
                <a:latin typeface="MS PGothic"/>
                <a:ea typeface="MS PGothic"/>
              </a:rPr>
              <a:t>渕ノ上弘和</a:t>
            </a:r>
            <a:r>
              <a:rPr lang="ja-JP" altLang="en-US" sz="1600" b="1">
                <a:solidFill>
                  <a:schemeClr val="bg1">
                    <a:lumMod val="50000"/>
                  </a:schemeClr>
                </a:solidFill>
                <a:latin typeface="MS PGothic"/>
                <a:ea typeface="MS PGothic"/>
              </a:rPr>
              <a:t>（フチノウエ ヒロカズ）</a:t>
            </a:r>
            <a:endParaRPr lang="en-US" altLang="ja-JP" sz="1600" b="1">
              <a:solidFill>
                <a:schemeClr val="bg1">
                  <a:lumMod val="50000"/>
                </a:schemeClr>
              </a:solidFill>
              <a:latin typeface="MS PGothic"/>
              <a:ea typeface="MS PGothic"/>
            </a:endParaRPr>
          </a:p>
          <a:p>
            <a:pPr fontAlgn="base"/>
            <a:endParaRPr lang="en-US" altLang="ja-JP" sz="1600" b="1">
              <a:latin typeface="MS PGothic" panose="020B0600070205080204" pitchFamily="34" charset="-128"/>
              <a:ea typeface="MS PGothic" panose="020B0600070205080204" pitchFamily="34" charset="-128"/>
            </a:endParaRPr>
          </a:p>
          <a:p>
            <a:pPr fontAlgn="base"/>
            <a:r>
              <a:rPr lang="ja-JP" altLang="en-US" b="1">
                <a:solidFill>
                  <a:schemeClr val="bg1">
                    <a:lumMod val="50000"/>
                  </a:schemeClr>
                </a:solidFill>
                <a:ea typeface="游ゴシック"/>
              </a:rPr>
              <a:t>【保有資格】</a:t>
            </a:r>
          </a:p>
          <a:p>
            <a:pPr fontAlgn="base"/>
            <a:r>
              <a:rPr lang="ja-JP" altLang="en-US" sz="1600">
                <a:solidFill>
                  <a:schemeClr val="bg1">
                    <a:lumMod val="50000"/>
                  </a:schemeClr>
                </a:solidFill>
                <a:ea typeface="游ゴシック"/>
              </a:rPr>
              <a:t>不動産コンサルティングマスター／宅地建物取引士</a:t>
            </a:r>
          </a:p>
          <a:p>
            <a:pPr fontAlgn="base"/>
            <a:r>
              <a:rPr lang="ja-JP" altLang="en-US" sz="1600">
                <a:solidFill>
                  <a:schemeClr val="bg1">
                    <a:lumMod val="50000"/>
                  </a:schemeClr>
                </a:solidFill>
                <a:ea typeface="游ゴシック"/>
              </a:rPr>
              <a:t>マンション管理士／管理業務主任者／</a:t>
            </a:r>
            <a:r>
              <a:rPr lang="en" altLang="ja-JP" sz="1600">
                <a:solidFill>
                  <a:schemeClr val="bg1">
                    <a:lumMod val="50000"/>
                  </a:schemeClr>
                </a:solidFill>
                <a:ea typeface="游ゴシック"/>
              </a:rPr>
              <a:t>AFP</a:t>
            </a:r>
          </a:p>
          <a:p>
            <a:pPr fontAlgn="base"/>
            <a:r>
              <a:rPr lang="ja-JP" altLang="en" sz="1600">
                <a:solidFill>
                  <a:schemeClr val="bg1">
                    <a:lumMod val="50000"/>
                  </a:schemeClr>
                </a:solidFill>
                <a:ea typeface="游ゴシック"/>
              </a:rPr>
              <a:t>２</a:t>
            </a:r>
            <a:r>
              <a:rPr lang="ja-JP" altLang="en-US" sz="1600">
                <a:solidFill>
                  <a:schemeClr val="bg1">
                    <a:lumMod val="50000"/>
                  </a:schemeClr>
                </a:solidFill>
                <a:ea typeface="游ゴシック"/>
              </a:rPr>
              <a:t>級ファイナンシャルプランニング技能士</a:t>
            </a:r>
          </a:p>
          <a:p>
            <a:pPr fontAlgn="base"/>
            <a:r>
              <a:rPr lang="ja-JP" altLang="en-US" sz="1600">
                <a:solidFill>
                  <a:schemeClr val="bg1">
                    <a:lumMod val="50000"/>
                  </a:schemeClr>
                </a:solidFill>
                <a:ea typeface="游ゴシック"/>
              </a:rPr>
              <a:t>マンション維持修繕技術者／マンション建替士</a:t>
            </a:r>
            <a:endParaRPr lang="en-US" altLang="ja-JP" sz="1600" b="1">
              <a:solidFill>
                <a:schemeClr val="bg1">
                  <a:lumMod val="50000"/>
                </a:schemeClr>
              </a:solidFill>
              <a:latin typeface="游ゴシック"/>
              <a:ea typeface="游ゴシック"/>
            </a:endParaRPr>
          </a:p>
          <a:p>
            <a:pPr fontAlgn="base"/>
            <a:endParaRPr lang="ja-JP" altLang="en-US" sz="1600" b="1">
              <a:solidFill>
                <a:schemeClr val="bg1">
                  <a:lumMod val="50000"/>
                </a:schemeClr>
              </a:solidFill>
              <a:latin typeface="MS PGothic" panose="020B0600070205080204" pitchFamily="34" charset="-128"/>
              <a:ea typeface="MS PGothic" panose="020B0600070205080204" pitchFamily="34" charset="-128"/>
            </a:endParaRPr>
          </a:p>
          <a:p>
            <a:pPr fontAlgn="base"/>
            <a:r>
              <a:rPr lang="ja-JP" altLang="en-US" sz="1500">
                <a:solidFill>
                  <a:schemeClr val="bg1">
                    <a:lumMod val="50000"/>
                  </a:schemeClr>
                </a:solidFill>
                <a:latin typeface="游ゴシック Light"/>
                <a:ea typeface="游ゴシック Light"/>
              </a:rPr>
              <a:t>立教大学法学部法学科卒業。在学中より法律系予備校に通い法律を学ぶ。</a:t>
            </a:r>
            <a:endParaRPr lang="en-US" altLang="ja-JP" sz="1500">
              <a:solidFill>
                <a:schemeClr val="bg1">
                  <a:lumMod val="50000"/>
                </a:schemeClr>
              </a:solidFill>
              <a:latin typeface="游ゴシック Light"/>
              <a:ea typeface="游ゴシック Light"/>
            </a:endParaRPr>
          </a:p>
          <a:p>
            <a:pPr fontAlgn="base"/>
            <a:r>
              <a:rPr lang="ja-JP" altLang="en-US" sz="1500">
                <a:solidFill>
                  <a:schemeClr val="bg1">
                    <a:lumMod val="50000"/>
                  </a:schemeClr>
                </a:solidFill>
                <a:latin typeface="游ゴシック Light"/>
                <a:ea typeface="游ゴシック Light"/>
              </a:rPr>
              <a:t>大学卒業後コンサルタントとして</a:t>
            </a:r>
            <a:r>
              <a:rPr lang="en" altLang="ja-JP" sz="1500">
                <a:solidFill>
                  <a:schemeClr val="bg1">
                    <a:lumMod val="50000"/>
                  </a:schemeClr>
                </a:solidFill>
                <a:latin typeface="游ゴシック Light"/>
                <a:ea typeface="游ゴシック Light"/>
              </a:rPr>
              <a:t>EC</a:t>
            </a:r>
            <a:r>
              <a:rPr lang="ja-JP" altLang="en-US" sz="1500">
                <a:solidFill>
                  <a:schemeClr val="bg1">
                    <a:lumMod val="50000"/>
                  </a:schemeClr>
                </a:solidFill>
                <a:latin typeface="游ゴシック Light"/>
                <a:ea typeface="游ゴシック Light"/>
              </a:rPr>
              <a:t>サイト運営会社を起業すると同時に</a:t>
            </a:r>
            <a:endParaRPr lang="en-US" altLang="ja-JP" sz="1500">
              <a:solidFill>
                <a:schemeClr val="bg1">
                  <a:lumMod val="50000"/>
                </a:schemeClr>
              </a:solidFill>
              <a:latin typeface="游ゴシック Light"/>
              <a:ea typeface="游ゴシック Light"/>
            </a:endParaRPr>
          </a:p>
          <a:p>
            <a:pPr fontAlgn="base"/>
            <a:r>
              <a:rPr lang="ja-JP" altLang="en-US" sz="1500">
                <a:solidFill>
                  <a:schemeClr val="bg1">
                    <a:lumMod val="50000"/>
                  </a:schemeClr>
                </a:solidFill>
                <a:latin typeface="游ゴシック Light"/>
                <a:ea typeface="游ゴシック Light"/>
              </a:rPr>
              <a:t>不動産コンサルタントとしても業務を開始、不動産関連法律資格の講師として活動。</a:t>
            </a:r>
            <a:endParaRPr lang="en-US" altLang="ja-JP" sz="1500">
              <a:solidFill>
                <a:schemeClr val="bg1">
                  <a:lumMod val="50000"/>
                </a:schemeClr>
              </a:solidFill>
              <a:latin typeface="游ゴシック Light"/>
              <a:ea typeface="游ゴシック Light"/>
            </a:endParaRPr>
          </a:p>
          <a:p>
            <a:pPr fontAlgn="base"/>
            <a:r>
              <a:rPr lang="ja-JP" altLang="en-US" sz="1500">
                <a:solidFill>
                  <a:schemeClr val="bg1">
                    <a:lumMod val="50000"/>
                  </a:schemeClr>
                </a:solidFill>
                <a:latin typeface="游ゴシック Light"/>
                <a:ea typeface="游ゴシック Light"/>
              </a:rPr>
              <a:t>その後、かねてから興味が強かった区分所有建物（マンション）について、</a:t>
            </a:r>
            <a:endParaRPr lang="en-US" altLang="ja-JP" sz="1500">
              <a:solidFill>
                <a:schemeClr val="bg1">
                  <a:lumMod val="50000"/>
                </a:schemeClr>
              </a:solidFill>
              <a:latin typeface="游ゴシック Light"/>
              <a:ea typeface="游ゴシック Light"/>
            </a:endParaRPr>
          </a:p>
          <a:p>
            <a:pPr fontAlgn="base"/>
            <a:r>
              <a:rPr lang="ja-JP" altLang="en-US" sz="1500">
                <a:solidFill>
                  <a:schemeClr val="bg1">
                    <a:lumMod val="50000"/>
                  </a:schemeClr>
                </a:solidFill>
                <a:latin typeface="游ゴシック Light"/>
                <a:ea typeface="游ゴシック Light"/>
              </a:rPr>
              <a:t>資産価値の維持・向上・適正評価を志し、大手マンション管理会社２社で業務を執る。自身で新たに考案した「コンドミニアム・アセットマネジメント」の概念を提唱し、マンション管理が与える資産価値へのインパクトを訴え業務に取り組む。</a:t>
            </a:r>
            <a:endParaRPr lang="en-US" altLang="ja-JP" sz="1500">
              <a:solidFill>
                <a:schemeClr val="bg1">
                  <a:lumMod val="50000"/>
                </a:schemeClr>
              </a:solidFill>
              <a:latin typeface="游ゴシック Light"/>
              <a:ea typeface="游ゴシック Light"/>
            </a:endParaRPr>
          </a:p>
          <a:p>
            <a:pPr fontAlgn="base"/>
            <a:endParaRPr lang="en-US" altLang="ja-JP" sz="1500">
              <a:solidFill>
                <a:schemeClr val="bg1">
                  <a:lumMod val="50000"/>
                </a:schemeClr>
              </a:solidFill>
              <a:latin typeface="游ゴシック Light"/>
              <a:ea typeface="游ゴシック Light"/>
            </a:endParaRPr>
          </a:p>
          <a:p>
            <a:pPr fontAlgn="base"/>
            <a:r>
              <a:rPr lang="ja-JP" altLang="en-US" sz="1500">
                <a:solidFill>
                  <a:schemeClr val="bg1">
                    <a:lumMod val="50000"/>
                  </a:schemeClr>
                </a:solidFill>
                <a:latin typeface="游ゴシック Light"/>
                <a:ea typeface="游ゴシック Light"/>
              </a:rPr>
              <a:t>その中で、共用部分・専有部分両者を包括したマンションの資産性を考える上では、流通の観点から改革に取り組む必要があると考え、</a:t>
            </a:r>
            <a:r>
              <a:rPr lang="en-US" altLang="ja-JP" sz="1500">
                <a:solidFill>
                  <a:schemeClr val="bg1">
                    <a:lumMod val="50000"/>
                  </a:schemeClr>
                </a:solidFill>
                <a:latin typeface="游ゴシック Light"/>
                <a:ea typeface="游ゴシック Light"/>
              </a:rPr>
              <a:t>IT</a:t>
            </a:r>
            <a:r>
              <a:rPr lang="ja-JP" altLang="en-US" sz="1500">
                <a:solidFill>
                  <a:schemeClr val="bg1">
                    <a:lumMod val="50000"/>
                  </a:schemeClr>
                </a:solidFill>
                <a:latin typeface="游ゴシック Light"/>
                <a:ea typeface="游ゴシック Light"/>
              </a:rPr>
              <a:t>・</a:t>
            </a:r>
            <a:r>
              <a:rPr lang="en-US" altLang="ja-JP" sz="1500">
                <a:solidFill>
                  <a:schemeClr val="bg1">
                    <a:lumMod val="50000"/>
                  </a:schemeClr>
                </a:solidFill>
                <a:latin typeface="游ゴシック Light"/>
                <a:ea typeface="游ゴシック Light"/>
              </a:rPr>
              <a:t>AI</a:t>
            </a:r>
            <a:r>
              <a:rPr lang="ja-JP" altLang="en-US" sz="1500">
                <a:solidFill>
                  <a:schemeClr val="bg1">
                    <a:lumMod val="50000"/>
                  </a:schemeClr>
                </a:solidFill>
                <a:latin typeface="游ゴシック Light"/>
                <a:ea typeface="游ゴシック Light"/>
              </a:rPr>
              <a:t>ツールを活用した仲介事業会社である「コンドミニアム・アセットマネジメント（株）代表取締役を務めると共に、マンション管理士として株式会社</a:t>
            </a:r>
            <a:r>
              <a:rPr lang="en-US" altLang="ja-JP" sz="1500">
                <a:solidFill>
                  <a:schemeClr val="bg1">
                    <a:lumMod val="50000"/>
                  </a:schemeClr>
                </a:solidFill>
                <a:latin typeface="游ゴシック Light"/>
                <a:ea typeface="游ゴシック Light"/>
              </a:rPr>
              <a:t>FFP</a:t>
            </a:r>
            <a:r>
              <a:rPr lang="ja-JP" altLang="en-US" sz="1500">
                <a:solidFill>
                  <a:schemeClr val="bg1">
                    <a:lumMod val="50000"/>
                  </a:schemeClr>
                </a:solidFill>
                <a:latin typeface="游ゴシック Light"/>
                <a:ea typeface="游ゴシック Light"/>
              </a:rPr>
              <a:t>の代表取締役としてマンション管理業務を執っている。</a:t>
            </a:r>
          </a:p>
        </p:txBody>
      </p:sp>
    </p:spTree>
    <p:extLst>
      <p:ext uri="{BB962C8B-B14F-4D97-AF65-F5344CB8AC3E}">
        <p14:creationId xmlns:p14="http://schemas.microsoft.com/office/powerpoint/2010/main" val="2679978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Shape 193"/>
        <p:cNvGrpSpPr/>
        <p:nvPr/>
      </p:nvGrpSpPr>
      <p:grpSpPr>
        <a:xfrm>
          <a:off x="0" y="0"/>
          <a:ext cx="0" cy="0"/>
          <a:chOff x="0" y="0"/>
          <a:chExt cx="0" cy="0"/>
        </a:xfrm>
      </p:grpSpPr>
      <p:sp>
        <p:nvSpPr>
          <p:cNvPr id="194" name="Google Shape;194;p8"/>
          <p:cNvSpPr txBox="1">
            <a:spLocks noGrp="1"/>
          </p:cNvSpPr>
          <p:nvPr>
            <p:ph type="title"/>
          </p:nvPr>
        </p:nvSpPr>
        <p:spPr>
          <a:xfrm>
            <a:off x="573409" y="559477"/>
            <a:ext cx="3765200" cy="5709931"/>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62626"/>
              </a:buClr>
              <a:buSzPts val="4200"/>
              <a:buFont typeface="Century Schoolbook"/>
              <a:buNone/>
            </a:pPr>
            <a:r>
              <a:rPr lang="ja-JP" sz="2800" b="0" u="sng">
                <a:latin typeface="+mj-ea"/>
                <a:ea typeface="+mj-ea"/>
              </a:rPr>
              <a:t>未収対策業務</a:t>
            </a:r>
            <a:endParaRPr sz="2800" b="0" u="sng" dirty="0">
              <a:latin typeface="+mj-ea"/>
              <a:ea typeface="+mj-ea"/>
            </a:endParaRPr>
          </a:p>
        </p:txBody>
      </p:sp>
      <p:grpSp>
        <p:nvGrpSpPr>
          <p:cNvPr id="195" name="Google Shape;195;p8"/>
          <p:cNvGrpSpPr/>
          <p:nvPr/>
        </p:nvGrpSpPr>
        <p:grpSpPr>
          <a:xfrm>
            <a:off x="6631214" y="1434521"/>
            <a:ext cx="3600000" cy="3600001"/>
            <a:chOff x="1153090" y="815358"/>
            <a:chExt cx="3600000" cy="3600001"/>
          </a:xfrm>
        </p:grpSpPr>
        <p:sp>
          <p:nvSpPr>
            <p:cNvPr id="196" name="Google Shape;196;p8"/>
            <p:cNvSpPr/>
            <p:nvPr/>
          </p:nvSpPr>
          <p:spPr>
            <a:xfrm>
              <a:off x="1855090" y="815358"/>
              <a:ext cx="2196000" cy="2196000"/>
            </a:xfrm>
            <a:prstGeom prst="ellipse">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8"/>
            <p:cNvSpPr/>
            <p:nvPr/>
          </p:nvSpPr>
          <p:spPr>
            <a:xfrm>
              <a:off x="2323090" y="1283359"/>
              <a:ext cx="1260000" cy="1260000"/>
            </a:xfrm>
            <a:prstGeom prst="rect">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8"/>
            <p:cNvSpPr/>
            <p:nvPr/>
          </p:nvSpPr>
          <p:spPr>
            <a:xfrm>
              <a:off x="1153090" y="3695359"/>
              <a:ext cx="3600000" cy="72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00" name="Google Shape;200;p8" descr="お金"/>
          <p:cNvPicPr preferRelativeResize="0"/>
          <p:nvPr/>
        </p:nvPicPr>
        <p:blipFill rotWithShape="1">
          <a:blip r:embed="rId3">
            <a:alphaModFix/>
          </a:blip>
          <a:srcRect/>
          <a:stretch/>
        </p:blipFill>
        <p:spPr>
          <a:xfrm>
            <a:off x="7745523" y="1858007"/>
            <a:ext cx="914400" cy="914400"/>
          </a:xfrm>
          <a:prstGeom prst="rect">
            <a:avLst/>
          </a:prstGeom>
          <a:noFill/>
          <a:ln>
            <a:noFill/>
          </a:ln>
        </p:spPr>
      </p:pic>
      <p:pic>
        <p:nvPicPr>
          <p:cNvPr id="201" name="Google Shape;201;p8" descr="小槌"/>
          <p:cNvPicPr preferRelativeResize="0"/>
          <p:nvPr/>
        </p:nvPicPr>
        <p:blipFill rotWithShape="1">
          <a:blip r:embed="rId4">
            <a:alphaModFix/>
          </a:blip>
          <a:srcRect/>
          <a:stretch/>
        </p:blipFill>
        <p:spPr>
          <a:xfrm>
            <a:off x="8202723" y="2576155"/>
            <a:ext cx="914400" cy="914400"/>
          </a:xfrm>
          <a:prstGeom prst="rect">
            <a:avLst/>
          </a:prstGeom>
          <a:noFill/>
          <a:ln>
            <a:noFill/>
          </a:ln>
        </p:spPr>
      </p:pic>
      <p:sp>
        <p:nvSpPr>
          <p:cNvPr id="202" name="Google Shape;202;p8"/>
          <p:cNvSpPr txBox="1"/>
          <p:nvPr/>
        </p:nvSpPr>
        <p:spPr>
          <a:xfrm>
            <a:off x="4224476" y="1040234"/>
            <a:ext cx="4570482"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2000">
                <a:solidFill>
                  <a:schemeClr val="dk1"/>
                </a:solidFill>
                <a:latin typeface="Libre Franklin"/>
                <a:ea typeface="Libre Franklin"/>
                <a:cs typeface="Libre Franklin"/>
                <a:sym typeface="Libre Franklin"/>
              </a:rPr>
              <a:t>「</a:t>
            </a:r>
            <a:r>
              <a:rPr lang="ja-JP" sz="2000">
                <a:solidFill>
                  <a:schemeClr val="dk1"/>
                </a:solidFill>
                <a:latin typeface="+mj-ea"/>
                <a:ea typeface="+mj-ea"/>
                <a:cs typeface="Libre Franklin"/>
                <a:sym typeface="Libre Franklin"/>
              </a:rPr>
              <a:t>管理会社の督促なんて怖くないし・・・</a:t>
            </a:r>
            <a:endParaRPr lang="en-US" altLang="ja-JP" sz="2000" dirty="0">
              <a:solidFill>
                <a:schemeClr val="dk1"/>
              </a:solidFill>
              <a:latin typeface="+mj-ea"/>
              <a:ea typeface="+mj-ea"/>
              <a:cs typeface="Libre Franklin"/>
              <a:sym typeface="Libre Franklin"/>
            </a:endParaRPr>
          </a:p>
          <a:p>
            <a:pPr marL="0" marR="0" lvl="0" indent="0" algn="l" rtl="0">
              <a:spcBef>
                <a:spcPts val="0"/>
              </a:spcBef>
              <a:spcAft>
                <a:spcPts val="0"/>
              </a:spcAft>
              <a:buNone/>
            </a:pPr>
            <a:endParaRPr lang="en-US" altLang="ja-JP" sz="2000" dirty="0">
              <a:solidFill>
                <a:schemeClr val="dk1"/>
              </a:solidFill>
              <a:latin typeface="+mj-ea"/>
              <a:ea typeface="+mj-ea"/>
              <a:cs typeface="Libre Franklin"/>
              <a:sym typeface="Libre Franklin"/>
            </a:endParaRPr>
          </a:p>
          <a:p>
            <a:pPr marL="0" marR="0" lvl="0" indent="0" algn="l" rtl="0">
              <a:spcBef>
                <a:spcPts val="0"/>
              </a:spcBef>
              <a:spcAft>
                <a:spcPts val="0"/>
              </a:spcAft>
              <a:buNone/>
            </a:pPr>
            <a:r>
              <a:rPr lang="ja-JP" altLang="en-US" sz="2000">
                <a:solidFill>
                  <a:schemeClr val="dk1"/>
                </a:solidFill>
                <a:latin typeface="+mj-ea"/>
                <a:ea typeface="+mj-ea"/>
                <a:cs typeface="Libre Franklin"/>
                <a:sym typeface="Libre Franklin"/>
              </a:rPr>
              <a:t>「債権管理も面倒だし・・・」</a:t>
            </a:r>
            <a:endParaRPr sz="2000" dirty="0">
              <a:solidFill>
                <a:schemeClr val="dk1"/>
              </a:solidFill>
              <a:latin typeface="+mj-ea"/>
              <a:ea typeface="+mj-ea"/>
              <a:cs typeface="Libre Franklin"/>
              <a:sym typeface="Libre Franklin"/>
            </a:endParaRPr>
          </a:p>
        </p:txBody>
      </p:sp>
      <p:sp>
        <p:nvSpPr>
          <p:cNvPr id="203" name="Google Shape;203;p8"/>
          <p:cNvSpPr txBox="1"/>
          <p:nvPr/>
        </p:nvSpPr>
        <p:spPr>
          <a:xfrm>
            <a:off x="5019159" y="5675730"/>
            <a:ext cx="7109639"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2000" u="sng">
                <a:solidFill>
                  <a:schemeClr val="dk1"/>
                </a:solidFill>
                <a:latin typeface="+mj-ea"/>
                <a:ea typeface="+mj-ea"/>
                <a:cs typeface="Libre Franklin"/>
                <a:sym typeface="Libre Franklin"/>
              </a:rPr>
              <a:t>長期滞納を放置すると回収リスクが高ま</a:t>
            </a:r>
            <a:r>
              <a:rPr lang="ja-JP" altLang="en-US" sz="2000" u="sng">
                <a:solidFill>
                  <a:schemeClr val="dk1"/>
                </a:solidFill>
                <a:latin typeface="+mj-ea"/>
                <a:ea typeface="+mj-ea"/>
                <a:cs typeface="Libre Franklin"/>
                <a:sym typeface="Libre Franklin"/>
              </a:rPr>
              <a:t>ると共に、</a:t>
            </a:r>
            <a:endParaRPr lang="en-US" altLang="ja-JP" sz="2000" u="sng" dirty="0">
              <a:solidFill>
                <a:schemeClr val="dk1"/>
              </a:solidFill>
              <a:latin typeface="+mj-ea"/>
              <a:ea typeface="+mj-ea"/>
              <a:cs typeface="Libre Franklin"/>
              <a:sym typeface="Libre Franklin"/>
            </a:endParaRPr>
          </a:p>
          <a:p>
            <a:pPr marL="0" marR="0" lvl="0" indent="0" algn="l" rtl="0">
              <a:spcBef>
                <a:spcPts val="0"/>
              </a:spcBef>
              <a:spcAft>
                <a:spcPts val="0"/>
              </a:spcAft>
              <a:buNone/>
            </a:pPr>
            <a:r>
              <a:rPr lang="ja-JP" altLang="en-US" sz="2000" u="sng">
                <a:solidFill>
                  <a:schemeClr val="dk1"/>
                </a:solidFill>
                <a:latin typeface="+mj-ea"/>
                <a:ea typeface="+mj-ea"/>
                <a:cs typeface="Libre Franklin"/>
                <a:sym typeface="Libre Franklin"/>
              </a:rPr>
              <a:t>管理組合・管理会社・理事会への責任追及リスクも発生します。</a:t>
            </a:r>
            <a:endParaRPr sz="2000" u="sng" dirty="0">
              <a:solidFill>
                <a:schemeClr val="dk1"/>
              </a:solidFill>
              <a:latin typeface="+mj-ea"/>
              <a:ea typeface="+mj-ea"/>
              <a:cs typeface="Libre Franklin"/>
              <a:sym typeface="Libre Franklin"/>
            </a:endParaRPr>
          </a:p>
        </p:txBody>
      </p:sp>
      <p:pic>
        <p:nvPicPr>
          <p:cNvPr id="12" name="Google Shape;128;p2">
            <a:extLst>
              <a:ext uri="{FF2B5EF4-FFF2-40B4-BE49-F238E27FC236}">
                <a16:creationId xmlns:a16="http://schemas.microsoft.com/office/drawing/2014/main" id="{CD76769F-ABD2-9F41-8C7F-CEC31ACD9E69}"/>
              </a:ext>
            </a:extLst>
          </p:cNvPr>
          <p:cNvPicPr preferRelativeResize="0"/>
          <p:nvPr/>
        </p:nvPicPr>
        <p:blipFill>
          <a:blip r:embed="rId5">
            <a:alphaModFix/>
          </a:blip>
          <a:stretch>
            <a:fillRect/>
          </a:stretch>
        </p:blipFill>
        <p:spPr>
          <a:xfrm>
            <a:off x="403663" y="420750"/>
            <a:ext cx="3848438" cy="914400"/>
          </a:xfrm>
          <a:prstGeom prst="rect">
            <a:avLst/>
          </a:prstGeom>
          <a:noFill/>
          <a:ln>
            <a:noFill/>
          </a:ln>
        </p:spPr>
      </p:pic>
      <p:grpSp>
        <p:nvGrpSpPr>
          <p:cNvPr id="13" name="Google Shape;121;p2">
            <a:extLst>
              <a:ext uri="{FF2B5EF4-FFF2-40B4-BE49-F238E27FC236}">
                <a16:creationId xmlns:a16="http://schemas.microsoft.com/office/drawing/2014/main" id="{8F5AE88E-8667-D24D-8D8F-BAC0662EB29E}"/>
              </a:ext>
            </a:extLst>
          </p:cNvPr>
          <p:cNvGrpSpPr/>
          <p:nvPr/>
        </p:nvGrpSpPr>
        <p:grpSpPr>
          <a:xfrm>
            <a:off x="6631214" y="3726688"/>
            <a:ext cx="4421556" cy="1748144"/>
            <a:chOff x="637729" y="1830751"/>
            <a:chExt cx="5268452" cy="1748144"/>
          </a:xfrm>
        </p:grpSpPr>
        <p:sp>
          <p:nvSpPr>
            <p:cNvPr id="14" name="Google Shape;122;p2">
              <a:extLst>
                <a:ext uri="{FF2B5EF4-FFF2-40B4-BE49-F238E27FC236}">
                  <a16:creationId xmlns:a16="http://schemas.microsoft.com/office/drawing/2014/main" id="{B27F0472-A2F7-F443-B3D4-389AAD3F0EE3}"/>
                </a:ext>
              </a:extLst>
            </p:cNvPr>
            <p:cNvSpPr/>
            <p:nvPr/>
          </p:nvSpPr>
          <p:spPr>
            <a:xfrm>
              <a:off x="637729" y="1830751"/>
              <a:ext cx="5268452" cy="1569215"/>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24;p2">
              <a:extLst>
                <a:ext uri="{FF2B5EF4-FFF2-40B4-BE49-F238E27FC236}">
                  <a16:creationId xmlns:a16="http://schemas.microsoft.com/office/drawing/2014/main" id="{B7CF6B10-DC84-3547-AF14-302574FDCC2C}"/>
                </a:ext>
              </a:extLst>
            </p:cNvPr>
            <p:cNvSpPr/>
            <p:nvPr/>
          </p:nvSpPr>
          <p:spPr>
            <a:xfrm>
              <a:off x="1812443" y="1830751"/>
              <a:ext cx="4093737" cy="156921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25;p2">
              <a:extLst>
                <a:ext uri="{FF2B5EF4-FFF2-40B4-BE49-F238E27FC236}">
                  <a16:creationId xmlns:a16="http://schemas.microsoft.com/office/drawing/2014/main" id="{83A86AA4-CACF-8B4E-855C-6AE2B3503560}"/>
                </a:ext>
              </a:extLst>
            </p:cNvPr>
            <p:cNvSpPr txBox="1"/>
            <p:nvPr/>
          </p:nvSpPr>
          <p:spPr>
            <a:xfrm>
              <a:off x="1163854" y="2009680"/>
              <a:ext cx="4294564" cy="1569215"/>
            </a:xfrm>
            <a:prstGeom prst="rect">
              <a:avLst/>
            </a:prstGeom>
            <a:noFill/>
            <a:ln>
              <a:noFill/>
            </a:ln>
          </p:spPr>
          <p:txBody>
            <a:bodyPr spcFirstLastPara="1" wrap="square" lIns="166075" tIns="166075" rIns="166075" bIns="166075" anchor="ctr" anchorCtr="0">
              <a:noAutofit/>
            </a:bodyPr>
            <a:lstStyle/>
            <a:p>
              <a:pPr lvl="0">
                <a:buClr>
                  <a:schemeClr val="dk1"/>
                </a:buClr>
                <a:buSzPts val="2500"/>
              </a:pPr>
              <a:r>
                <a:rPr lang="ja-JP" altLang="en-US" sz="2500">
                  <a:solidFill>
                    <a:schemeClr val="dk1"/>
                  </a:solidFill>
                  <a:latin typeface="+mj-ea"/>
                  <a:ea typeface="+mj-ea"/>
                  <a:cs typeface="Libre Franklin"/>
                  <a:sym typeface="Libre Franklin"/>
                </a:rPr>
                <a:t>未収金への確実な督促</a:t>
              </a:r>
            </a:p>
            <a:p>
              <a:pPr lvl="0">
                <a:buClr>
                  <a:schemeClr val="dk1"/>
                </a:buClr>
                <a:buSzPts val="2500"/>
              </a:pPr>
              <a:r>
                <a:rPr lang="ja-JP" altLang="en-US" sz="2500">
                  <a:solidFill>
                    <a:schemeClr val="dk1"/>
                  </a:solidFill>
                  <a:latin typeface="+mj-ea"/>
                  <a:ea typeface="+mj-ea"/>
                  <a:cs typeface="Libre Franklin"/>
                  <a:sym typeface="Libre Franklin"/>
                </a:rPr>
                <a:t>速やかな法的措置</a:t>
              </a:r>
            </a:p>
            <a:p>
              <a:pPr lvl="0">
                <a:buClr>
                  <a:schemeClr val="dk1"/>
                </a:buClr>
                <a:buSzPts val="2500"/>
              </a:pPr>
              <a:endParaRPr lang="ja-JP" altLang="en-US" sz="2500">
                <a:solidFill>
                  <a:schemeClr val="dk1"/>
                </a:solidFill>
                <a:latin typeface="Libre Franklin"/>
                <a:ea typeface="Libre Franklin"/>
                <a:cs typeface="Libre Franklin"/>
                <a:sym typeface="Libre Franklin"/>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Shape 168"/>
        <p:cNvGrpSpPr/>
        <p:nvPr/>
      </p:nvGrpSpPr>
      <p:grpSpPr>
        <a:xfrm>
          <a:off x="0" y="0"/>
          <a:ext cx="0" cy="0"/>
          <a:chOff x="0" y="0"/>
          <a:chExt cx="0" cy="0"/>
        </a:xfrm>
      </p:grpSpPr>
      <p:sp>
        <p:nvSpPr>
          <p:cNvPr id="176" name="Google Shape;176;p6"/>
          <p:cNvSpPr txBox="1"/>
          <p:nvPr/>
        </p:nvSpPr>
        <p:spPr>
          <a:xfrm>
            <a:off x="1962230" y="2539503"/>
            <a:ext cx="8267539" cy="1015622"/>
          </a:xfrm>
          <a:prstGeom prst="rect">
            <a:avLst/>
          </a:prstGeom>
          <a:noFill/>
          <a:ln>
            <a:noFill/>
          </a:ln>
        </p:spPr>
        <p:txBody>
          <a:bodyPr spcFirstLastPara="1" wrap="square" lIns="91425" tIns="45700" rIns="91425" bIns="45700" anchor="t" anchorCtr="0">
            <a:spAutoFit/>
          </a:bodyPr>
          <a:lstStyle/>
          <a:p>
            <a:pPr lvl="0" algn="ctr"/>
            <a:r>
              <a:rPr lang="ja-JP" altLang="en-US" sz="6000" u="sng">
                <a:solidFill>
                  <a:schemeClr val="tx1">
                    <a:lumMod val="50000"/>
                    <a:lumOff val="50000"/>
                  </a:schemeClr>
                </a:solidFill>
                <a:latin typeface="+mj-ea"/>
                <a:ea typeface="+mj-ea"/>
                <a:cs typeface="Libre Franklin"/>
                <a:sym typeface="Libre Franklin"/>
              </a:rPr>
              <a:t>解決策</a:t>
            </a:r>
            <a:endParaRPr lang="ja-JP" altLang="en-US" sz="6000" u="sng" dirty="0">
              <a:solidFill>
                <a:schemeClr val="tx1">
                  <a:lumMod val="50000"/>
                  <a:lumOff val="50000"/>
                </a:schemeClr>
              </a:solidFill>
              <a:latin typeface="+mj-ea"/>
              <a:ea typeface="+mj-ea"/>
              <a:cs typeface="Libre Franklin"/>
              <a:sym typeface="Libre Franklin"/>
            </a:endParaRPr>
          </a:p>
        </p:txBody>
      </p:sp>
      <p:pic>
        <p:nvPicPr>
          <p:cNvPr id="11" name="Google Shape;128;p2">
            <a:extLst>
              <a:ext uri="{FF2B5EF4-FFF2-40B4-BE49-F238E27FC236}">
                <a16:creationId xmlns:a16="http://schemas.microsoft.com/office/drawing/2014/main" id="{9C60E00B-F056-3F4F-BE0F-5BE516324B94}"/>
              </a:ext>
            </a:extLst>
          </p:cNvPr>
          <p:cNvPicPr preferRelativeResize="0"/>
          <p:nvPr/>
        </p:nvPicPr>
        <p:blipFill>
          <a:blip r:embed="rId3">
            <a:alphaModFix/>
          </a:blip>
          <a:stretch>
            <a:fillRect/>
          </a:stretch>
        </p:blipFill>
        <p:spPr>
          <a:xfrm>
            <a:off x="403663" y="420750"/>
            <a:ext cx="3848438" cy="914400"/>
          </a:xfrm>
          <a:prstGeom prst="rect">
            <a:avLst/>
          </a:prstGeom>
          <a:noFill/>
          <a:ln>
            <a:noFill/>
          </a:ln>
        </p:spPr>
      </p:pic>
    </p:spTree>
    <p:extLst>
      <p:ext uri="{BB962C8B-B14F-4D97-AF65-F5344CB8AC3E}">
        <p14:creationId xmlns:p14="http://schemas.microsoft.com/office/powerpoint/2010/main" val="78459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Shape 168"/>
        <p:cNvGrpSpPr/>
        <p:nvPr/>
      </p:nvGrpSpPr>
      <p:grpSpPr>
        <a:xfrm>
          <a:off x="0" y="0"/>
          <a:ext cx="0" cy="0"/>
          <a:chOff x="0" y="0"/>
          <a:chExt cx="0" cy="0"/>
        </a:xfrm>
      </p:grpSpPr>
      <p:pic>
        <p:nvPicPr>
          <p:cNvPr id="11" name="Google Shape;128;p2">
            <a:extLst>
              <a:ext uri="{FF2B5EF4-FFF2-40B4-BE49-F238E27FC236}">
                <a16:creationId xmlns:a16="http://schemas.microsoft.com/office/drawing/2014/main" id="{9C60E00B-F056-3F4F-BE0F-5BE516324B94}"/>
              </a:ext>
            </a:extLst>
          </p:cNvPr>
          <p:cNvPicPr preferRelativeResize="0"/>
          <p:nvPr/>
        </p:nvPicPr>
        <p:blipFill>
          <a:blip r:embed="rId3">
            <a:alphaModFix/>
          </a:blip>
          <a:stretch>
            <a:fillRect/>
          </a:stretch>
        </p:blipFill>
        <p:spPr>
          <a:xfrm>
            <a:off x="403663" y="420750"/>
            <a:ext cx="3848438" cy="914400"/>
          </a:xfrm>
          <a:prstGeom prst="rect">
            <a:avLst/>
          </a:prstGeom>
          <a:noFill/>
          <a:ln>
            <a:noFill/>
          </a:ln>
        </p:spPr>
      </p:pic>
      <p:pic>
        <p:nvPicPr>
          <p:cNvPr id="8" name="図 7">
            <a:extLst>
              <a:ext uri="{FF2B5EF4-FFF2-40B4-BE49-F238E27FC236}">
                <a16:creationId xmlns:a16="http://schemas.microsoft.com/office/drawing/2014/main" id="{2A941D6A-8192-7543-A04E-2B1574D2DF0F}"/>
              </a:ext>
            </a:extLst>
          </p:cNvPr>
          <p:cNvPicPr>
            <a:picLocks noChangeAspect="1"/>
          </p:cNvPicPr>
          <p:nvPr/>
        </p:nvPicPr>
        <p:blipFill>
          <a:blip r:embed="rId4"/>
          <a:stretch>
            <a:fillRect/>
          </a:stretch>
        </p:blipFill>
        <p:spPr>
          <a:xfrm>
            <a:off x="403663" y="1282395"/>
            <a:ext cx="10998200" cy="1536700"/>
          </a:xfrm>
          <a:prstGeom prst="rect">
            <a:avLst/>
          </a:prstGeom>
        </p:spPr>
      </p:pic>
      <p:pic>
        <p:nvPicPr>
          <p:cNvPr id="3" name="図 2" descr="文字と写真のスクリーンショット&#10;&#10;自動的に生成された説明">
            <a:extLst>
              <a:ext uri="{FF2B5EF4-FFF2-40B4-BE49-F238E27FC236}">
                <a16:creationId xmlns:a16="http://schemas.microsoft.com/office/drawing/2014/main" id="{A9F268A4-1804-CB44-A7E0-E8C60A0FABBD}"/>
              </a:ext>
            </a:extLst>
          </p:cNvPr>
          <p:cNvPicPr>
            <a:picLocks noChangeAspect="1"/>
          </p:cNvPicPr>
          <p:nvPr/>
        </p:nvPicPr>
        <p:blipFill>
          <a:blip r:embed="rId5"/>
          <a:stretch>
            <a:fillRect/>
          </a:stretch>
        </p:blipFill>
        <p:spPr>
          <a:xfrm>
            <a:off x="1511300" y="2819095"/>
            <a:ext cx="9169400" cy="3441700"/>
          </a:xfrm>
          <a:prstGeom prst="rect">
            <a:avLst/>
          </a:prstGeom>
        </p:spPr>
      </p:pic>
    </p:spTree>
    <p:extLst>
      <p:ext uri="{BB962C8B-B14F-4D97-AF65-F5344CB8AC3E}">
        <p14:creationId xmlns:p14="http://schemas.microsoft.com/office/powerpoint/2010/main" val="37088254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Shape 168"/>
        <p:cNvGrpSpPr/>
        <p:nvPr/>
      </p:nvGrpSpPr>
      <p:grpSpPr>
        <a:xfrm>
          <a:off x="0" y="0"/>
          <a:ext cx="0" cy="0"/>
          <a:chOff x="0" y="0"/>
          <a:chExt cx="0" cy="0"/>
        </a:xfrm>
      </p:grpSpPr>
      <p:pic>
        <p:nvPicPr>
          <p:cNvPr id="11" name="Google Shape;128;p2">
            <a:extLst>
              <a:ext uri="{FF2B5EF4-FFF2-40B4-BE49-F238E27FC236}">
                <a16:creationId xmlns:a16="http://schemas.microsoft.com/office/drawing/2014/main" id="{9C60E00B-F056-3F4F-BE0F-5BE516324B94}"/>
              </a:ext>
            </a:extLst>
          </p:cNvPr>
          <p:cNvPicPr preferRelativeResize="0"/>
          <p:nvPr/>
        </p:nvPicPr>
        <p:blipFill>
          <a:blip r:embed="rId3">
            <a:alphaModFix/>
          </a:blip>
          <a:stretch>
            <a:fillRect/>
          </a:stretch>
        </p:blipFill>
        <p:spPr>
          <a:xfrm>
            <a:off x="403663" y="420750"/>
            <a:ext cx="3848438" cy="914400"/>
          </a:xfrm>
          <a:prstGeom prst="rect">
            <a:avLst/>
          </a:prstGeom>
          <a:noFill/>
          <a:ln>
            <a:noFill/>
          </a:ln>
        </p:spPr>
      </p:pic>
      <p:pic>
        <p:nvPicPr>
          <p:cNvPr id="6" name="図 5" descr="文字と写真のスクリーンショット&#10;&#10;自動的に生成された説明">
            <a:extLst>
              <a:ext uri="{FF2B5EF4-FFF2-40B4-BE49-F238E27FC236}">
                <a16:creationId xmlns:a16="http://schemas.microsoft.com/office/drawing/2014/main" id="{7C2E0F09-C84F-7642-A3FE-52213C656AC0}"/>
              </a:ext>
            </a:extLst>
          </p:cNvPr>
          <p:cNvPicPr>
            <a:picLocks noChangeAspect="1"/>
          </p:cNvPicPr>
          <p:nvPr/>
        </p:nvPicPr>
        <p:blipFill>
          <a:blip r:embed="rId4"/>
          <a:stretch>
            <a:fillRect/>
          </a:stretch>
        </p:blipFill>
        <p:spPr>
          <a:xfrm>
            <a:off x="1495156" y="1335150"/>
            <a:ext cx="9626600" cy="2641600"/>
          </a:xfrm>
          <a:prstGeom prst="rect">
            <a:avLst/>
          </a:prstGeom>
        </p:spPr>
      </p:pic>
      <p:pic>
        <p:nvPicPr>
          <p:cNvPr id="9" name="図 8">
            <a:extLst>
              <a:ext uri="{FF2B5EF4-FFF2-40B4-BE49-F238E27FC236}">
                <a16:creationId xmlns:a16="http://schemas.microsoft.com/office/drawing/2014/main" id="{753C14E0-D9D5-FE40-A0F3-D8FB65967B92}"/>
              </a:ext>
            </a:extLst>
          </p:cNvPr>
          <p:cNvPicPr>
            <a:picLocks noChangeAspect="1"/>
          </p:cNvPicPr>
          <p:nvPr/>
        </p:nvPicPr>
        <p:blipFill>
          <a:blip r:embed="rId5"/>
          <a:stretch>
            <a:fillRect/>
          </a:stretch>
        </p:blipFill>
        <p:spPr>
          <a:xfrm>
            <a:off x="1571356" y="4367150"/>
            <a:ext cx="9550400" cy="2311400"/>
          </a:xfrm>
          <a:prstGeom prst="rect">
            <a:avLst/>
          </a:prstGeom>
        </p:spPr>
      </p:pic>
    </p:spTree>
    <p:extLst>
      <p:ext uri="{BB962C8B-B14F-4D97-AF65-F5344CB8AC3E}">
        <p14:creationId xmlns:p14="http://schemas.microsoft.com/office/powerpoint/2010/main" val="2540957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Shape 168"/>
        <p:cNvGrpSpPr/>
        <p:nvPr/>
      </p:nvGrpSpPr>
      <p:grpSpPr>
        <a:xfrm>
          <a:off x="0" y="0"/>
          <a:ext cx="0" cy="0"/>
          <a:chOff x="0" y="0"/>
          <a:chExt cx="0" cy="0"/>
        </a:xfrm>
      </p:grpSpPr>
      <p:sp>
        <p:nvSpPr>
          <p:cNvPr id="176" name="Google Shape;176;p6"/>
          <p:cNvSpPr txBox="1"/>
          <p:nvPr/>
        </p:nvSpPr>
        <p:spPr>
          <a:xfrm>
            <a:off x="1962230" y="2539503"/>
            <a:ext cx="8267539" cy="1015622"/>
          </a:xfrm>
          <a:prstGeom prst="rect">
            <a:avLst/>
          </a:prstGeom>
          <a:noFill/>
          <a:ln>
            <a:noFill/>
          </a:ln>
        </p:spPr>
        <p:txBody>
          <a:bodyPr spcFirstLastPara="1" wrap="square" lIns="91425" tIns="45700" rIns="91425" bIns="45700" anchor="t" anchorCtr="0">
            <a:spAutoFit/>
          </a:bodyPr>
          <a:lstStyle/>
          <a:p>
            <a:pPr lvl="0" algn="ctr"/>
            <a:r>
              <a:rPr lang="ja-JP" altLang="en-US" sz="6000" u="sng">
                <a:solidFill>
                  <a:schemeClr val="tx1">
                    <a:lumMod val="50000"/>
                    <a:lumOff val="50000"/>
                  </a:schemeClr>
                </a:solidFill>
                <a:latin typeface="+mj-ea"/>
                <a:ea typeface="+mj-ea"/>
                <a:cs typeface="Libre Franklin"/>
                <a:sym typeface="Libre Franklin"/>
              </a:rPr>
              <a:t>課題</a:t>
            </a:r>
            <a:endParaRPr lang="ja-JP" altLang="en-US" sz="6000" u="sng" dirty="0">
              <a:solidFill>
                <a:schemeClr val="tx1">
                  <a:lumMod val="50000"/>
                  <a:lumOff val="50000"/>
                </a:schemeClr>
              </a:solidFill>
              <a:latin typeface="+mj-ea"/>
              <a:ea typeface="+mj-ea"/>
              <a:cs typeface="Libre Franklin"/>
              <a:sym typeface="Libre Franklin"/>
            </a:endParaRPr>
          </a:p>
        </p:txBody>
      </p:sp>
      <p:pic>
        <p:nvPicPr>
          <p:cNvPr id="11" name="Google Shape;128;p2">
            <a:extLst>
              <a:ext uri="{FF2B5EF4-FFF2-40B4-BE49-F238E27FC236}">
                <a16:creationId xmlns:a16="http://schemas.microsoft.com/office/drawing/2014/main" id="{9C60E00B-F056-3F4F-BE0F-5BE516324B94}"/>
              </a:ext>
            </a:extLst>
          </p:cNvPr>
          <p:cNvPicPr preferRelativeResize="0"/>
          <p:nvPr/>
        </p:nvPicPr>
        <p:blipFill>
          <a:blip r:embed="rId3">
            <a:alphaModFix/>
          </a:blip>
          <a:stretch>
            <a:fillRect/>
          </a:stretch>
        </p:blipFill>
        <p:spPr>
          <a:xfrm>
            <a:off x="403663" y="420750"/>
            <a:ext cx="3848438" cy="914400"/>
          </a:xfrm>
          <a:prstGeom prst="rect">
            <a:avLst/>
          </a:prstGeom>
          <a:noFill/>
          <a:ln>
            <a:noFill/>
          </a:ln>
        </p:spPr>
      </p:pic>
    </p:spTree>
    <p:extLst>
      <p:ext uri="{BB962C8B-B14F-4D97-AF65-F5344CB8AC3E}">
        <p14:creationId xmlns:p14="http://schemas.microsoft.com/office/powerpoint/2010/main" val="1644322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Shape 193"/>
        <p:cNvGrpSpPr/>
        <p:nvPr/>
      </p:nvGrpSpPr>
      <p:grpSpPr>
        <a:xfrm>
          <a:off x="0" y="0"/>
          <a:ext cx="0" cy="0"/>
          <a:chOff x="0" y="0"/>
          <a:chExt cx="0" cy="0"/>
        </a:xfrm>
      </p:grpSpPr>
      <p:sp>
        <p:nvSpPr>
          <p:cNvPr id="194" name="Google Shape;194;p8"/>
          <p:cNvSpPr txBox="1">
            <a:spLocks noGrp="1"/>
          </p:cNvSpPr>
          <p:nvPr>
            <p:ph type="title"/>
          </p:nvPr>
        </p:nvSpPr>
        <p:spPr>
          <a:xfrm>
            <a:off x="573409" y="559477"/>
            <a:ext cx="3765200" cy="5709931"/>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62626"/>
              </a:buClr>
              <a:buSzPts val="4200"/>
              <a:buFont typeface="Century Schoolbook"/>
              <a:buNone/>
            </a:pPr>
            <a:r>
              <a:rPr lang="ja-JP" altLang="en-US" sz="2800" b="0" u="sng">
                <a:latin typeface="+mj-ea"/>
                <a:ea typeface="+mj-ea"/>
              </a:rPr>
              <a:t>管理規約遵守、他</a:t>
            </a:r>
            <a:endParaRPr sz="2800" b="0" u="sng" dirty="0">
              <a:latin typeface="+mj-ea"/>
              <a:ea typeface="+mj-ea"/>
            </a:endParaRPr>
          </a:p>
        </p:txBody>
      </p:sp>
      <p:grpSp>
        <p:nvGrpSpPr>
          <p:cNvPr id="195" name="Google Shape;195;p8"/>
          <p:cNvGrpSpPr/>
          <p:nvPr/>
        </p:nvGrpSpPr>
        <p:grpSpPr>
          <a:xfrm>
            <a:off x="3518953" y="1535280"/>
            <a:ext cx="6897456" cy="3600001"/>
            <a:chOff x="-2144366" y="815358"/>
            <a:chExt cx="6897456" cy="3600001"/>
          </a:xfrm>
        </p:grpSpPr>
        <p:sp>
          <p:nvSpPr>
            <p:cNvPr id="196" name="Google Shape;196;p8"/>
            <p:cNvSpPr/>
            <p:nvPr/>
          </p:nvSpPr>
          <p:spPr>
            <a:xfrm>
              <a:off x="1855090" y="815358"/>
              <a:ext cx="2196000" cy="2196000"/>
            </a:xfrm>
            <a:prstGeom prst="ellipse">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8"/>
            <p:cNvSpPr/>
            <p:nvPr/>
          </p:nvSpPr>
          <p:spPr>
            <a:xfrm>
              <a:off x="2323090" y="1283359"/>
              <a:ext cx="1260000" cy="1260000"/>
            </a:xfrm>
            <a:prstGeom prst="rect">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8"/>
            <p:cNvSpPr/>
            <p:nvPr/>
          </p:nvSpPr>
          <p:spPr>
            <a:xfrm>
              <a:off x="1153090" y="3695359"/>
              <a:ext cx="3600000" cy="72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8"/>
            <p:cNvSpPr txBox="1"/>
            <p:nvPr/>
          </p:nvSpPr>
          <p:spPr>
            <a:xfrm>
              <a:off x="-2144366" y="3391785"/>
              <a:ext cx="3600000" cy="7200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dk1"/>
                </a:buClr>
                <a:buSzPts val="1800"/>
                <a:buFont typeface="Libre Franklin"/>
                <a:buNone/>
              </a:pPr>
              <a:endParaRPr sz="1800" dirty="0">
                <a:solidFill>
                  <a:schemeClr val="dk1"/>
                </a:solidFill>
                <a:latin typeface="+mj-ea"/>
                <a:ea typeface="+mj-ea"/>
                <a:cs typeface="Libre Franklin"/>
                <a:sym typeface="Libre Franklin"/>
              </a:endParaRPr>
            </a:p>
          </p:txBody>
        </p:sp>
      </p:grpSp>
      <p:sp>
        <p:nvSpPr>
          <p:cNvPr id="202" name="Google Shape;202;p8"/>
          <p:cNvSpPr txBox="1"/>
          <p:nvPr/>
        </p:nvSpPr>
        <p:spPr>
          <a:xfrm>
            <a:off x="4451716" y="297922"/>
            <a:ext cx="6972188"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2000">
                <a:solidFill>
                  <a:schemeClr val="dk1"/>
                </a:solidFill>
                <a:latin typeface="Libre Franklin"/>
                <a:ea typeface="Libre Franklin"/>
                <a:cs typeface="Libre Franklin"/>
                <a:sym typeface="Libre Franklin"/>
              </a:rPr>
              <a:t>「</a:t>
            </a:r>
            <a:r>
              <a:rPr lang="ja-JP" altLang="en-US" sz="2000">
                <a:solidFill>
                  <a:schemeClr val="dk1"/>
                </a:solidFill>
                <a:latin typeface="+mj-ea"/>
                <a:ea typeface="+mj-ea"/>
                <a:cs typeface="Libre Franklin"/>
                <a:sym typeface="Libre Franklin"/>
              </a:rPr>
              <a:t>騒音問題、共用部分への荷物放置、クレーマー対策・・・」　　　　</a:t>
            </a:r>
            <a:endParaRPr lang="en-US" altLang="ja-JP" sz="2000" dirty="0">
              <a:solidFill>
                <a:schemeClr val="dk1"/>
              </a:solidFill>
              <a:latin typeface="+mj-ea"/>
              <a:ea typeface="+mj-ea"/>
              <a:cs typeface="Libre Franklin"/>
              <a:sym typeface="Libre Franklin"/>
            </a:endParaRPr>
          </a:p>
          <a:p>
            <a:pPr marL="0" marR="0" lvl="0" indent="0" algn="l" rtl="0">
              <a:spcBef>
                <a:spcPts val="0"/>
              </a:spcBef>
              <a:spcAft>
                <a:spcPts val="0"/>
              </a:spcAft>
              <a:buNone/>
            </a:pPr>
            <a:r>
              <a:rPr lang="ja-JP" altLang="en-US" sz="2000">
                <a:solidFill>
                  <a:schemeClr val="dk1"/>
                </a:solidFill>
                <a:latin typeface="+mj-ea"/>
                <a:ea typeface="+mj-ea"/>
                <a:cs typeface="Libre Franklin"/>
                <a:sym typeface="Libre Franklin"/>
              </a:rPr>
              <a:t>　　どこに頼めばよいの？？</a:t>
            </a:r>
            <a:endParaRPr lang="en-US" altLang="ja-JP" sz="2000" dirty="0">
              <a:solidFill>
                <a:schemeClr val="dk1"/>
              </a:solidFill>
              <a:latin typeface="+mj-ea"/>
              <a:ea typeface="+mj-ea"/>
              <a:cs typeface="Libre Franklin"/>
              <a:sym typeface="Libre Franklin"/>
            </a:endParaRPr>
          </a:p>
          <a:p>
            <a:pPr marL="0" marR="0" lvl="0" indent="0" algn="l" rtl="0">
              <a:spcBef>
                <a:spcPts val="0"/>
              </a:spcBef>
              <a:spcAft>
                <a:spcPts val="0"/>
              </a:spcAft>
              <a:buNone/>
            </a:pPr>
            <a:endParaRPr lang="ja-JP" altLang="en-US" sz="2000" dirty="0">
              <a:solidFill>
                <a:schemeClr val="dk1"/>
              </a:solidFill>
              <a:latin typeface="ＭＳ Ｐゴシック"/>
              <a:ea typeface="ＭＳ Ｐゴシック"/>
              <a:cs typeface="Libre Franklin"/>
            </a:endParaRPr>
          </a:p>
        </p:txBody>
      </p:sp>
      <p:sp>
        <p:nvSpPr>
          <p:cNvPr id="203" name="Google Shape;203;p8"/>
          <p:cNvSpPr txBox="1"/>
          <p:nvPr/>
        </p:nvSpPr>
        <p:spPr>
          <a:xfrm>
            <a:off x="5068586" y="5576875"/>
            <a:ext cx="7109639" cy="12926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2000" u="sng">
                <a:solidFill>
                  <a:schemeClr val="dk1"/>
                </a:solidFill>
                <a:latin typeface="+mj-ea"/>
                <a:ea typeface="+mj-ea"/>
                <a:cs typeface="Libre Franklin"/>
                <a:sym typeface="Libre Franklin"/>
              </a:rPr>
              <a:t>理事会</a:t>
            </a:r>
            <a:r>
              <a:rPr lang="ja-JP" altLang="en-US" sz="2000" u="sng">
                <a:solidFill>
                  <a:schemeClr val="dk1"/>
                </a:solidFill>
                <a:latin typeface="+mj-ea"/>
                <a:ea typeface="+mj-ea"/>
                <a:cs typeface="Libre Franklin"/>
                <a:sym typeface="Libre Franklin"/>
              </a:rPr>
              <a:t>と</a:t>
            </a:r>
            <a:r>
              <a:rPr lang="ja-JP" sz="2000" u="sng">
                <a:solidFill>
                  <a:schemeClr val="dk1"/>
                </a:solidFill>
                <a:latin typeface="+mj-ea"/>
                <a:ea typeface="+mj-ea"/>
                <a:cs typeface="Libre Franklin"/>
                <a:sym typeface="Libre Franklin"/>
              </a:rPr>
              <a:t>管理会社</a:t>
            </a:r>
            <a:r>
              <a:rPr lang="ja-JP" altLang="en-US" sz="2000" u="sng">
                <a:solidFill>
                  <a:schemeClr val="dk1"/>
                </a:solidFill>
                <a:latin typeface="+mj-ea"/>
                <a:ea typeface="+mj-ea"/>
                <a:cs typeface="Libre Franklin"/>
                <a:sym typeface="Libre Franklin"/>
              </a:rPr>
              <a:t>への要求は非常に大きいものの、</a:t>
            </a:r>
            <a:endParaRPr lang="en-US" altLang="ja-JP" sz="2000" u="sng" dirty="0">
              <a:solidFill>
                <a:schemeClr val="dk1"/>
              </a:solidFill>
              <a:latin typeface="+mj-ea"/>
              <a:ea typeface="+mj-ea"/>
              <a:cs typeface="Libre Franklin"/>
              <a:sym typeface="Libre Franklin"/>
            </a:endParaRPr>
          </a:p>
          <a:p>
            <a:r>
              <a:rPr lang="ja-JP" altLang="en-US" sz="2000">
                <a:solidFill>
                  <a:schemeClr val="dk1"/>
                </a:solidFill>
                <a:latin typeface="+mj-ea"/>
                <a:cs typeface="Libre Franklin"/>
                <a:sym typeface="Libre Franklin"/>
              </a:rPr>
              <a:t>そもそも管理組合や管理会社の仕事かも不明確です。</a:t>
            </a:r>
            <a:endParaRPr lang="en-US" altLang="ja-JP" sz="2000" u="sng" dirty="0">
              <a:solidFill>
                <a:schemeClr val="dk1"/>
              </a:solidFill>
              <a:latin typeface="+mj-ea"/>
              <a:ea typeface="+mj-ea"/>
              <a:cs typeface="Libre Franklin"/>
              <a:sym typeface="Libre Franklin"/>
            </a:endParaRPr>
          </a:p>
          <a:p>
            <a:pPr marL="0" marR="0" lvl="0" indent="0" algn="l" rtl="0">
              <a:spcBef>
                <a:spcPts val="0"/>
              </a:spcBef>
              <a:spcAft>
                <a:spcPts val="0"/>
              </a:spcAft>
              <a:buNone/>
            </a:pPr>
            <a:r>
              <a:rPr lang="ja-JP" altLang="en-US" sz="2000" u="sng">
                <a:solidFill>
                  <a:schemeClr val="dk1"/>
                </a:solidFill>
                <a:latin typeface="+mj-ea"/>
                <a:ea typeface="+mj-ea"/>
                <a:cs typeface="Libre Franklin"/>
                <a:sym typeface="Libre Franklin"/>
              </a:rPr>
              <a:t>また、難易度も高いのが特徴です</a:t>
            </a:r>
            <a:endParaRPr sz="2000" u="sng" dirty="0">
              <a:solidFill>
                <a:schemeClr val="dk1"/>
              </a:solidFill>
              <a:latin typeface="+mj-ea"/>
              <a:ea typeface="+mj-ea"/>
              <a:cs typeface="Libre Franklin"/>
              <a:sym typeface="Libre Franklin"/>
            </a:endParaRPr>
          </a:p>
          <a:p>
            <a:pPr marL="0" marR="0" lvl="0" indent="0" algn="l" rtl="0">
              <a:spcBef>
                <a:spcPts val="0"/>
              </a:spcBef>
              <a:spcAft>
                <a:spcPts val="0"/>
              </a:spcAft>
              <a:buNone/>
            </a:pPr>
            <a:endParaRPr sz="1800" dirty="0">
              <a:solidFill>
                <a:schemeClr val="dk1"/>
              </a:solidFill>
              <a:latin typeface="Libre Franklin"/>
              <a:ea typeface="Libre Franklin"/>
              <a:cs typeface="Libre Franklin"/>
              <a:sym typeface="Libre Franklin"/>
            </a:endParaRPr>
          </a:p>
        </p:txBody>
      </p:sp>
      <p:pic>
        <p:nvPicPr>
          <p:cNvPr id="12" name="Google Shape;128;p2">
            <a:extLst>
              <a:ext uri="{FF2B5EF4-FFF2-40B4-BE49-F238E27FC236}">
                <a16:creationId xmlns:a16="http://schemas.microsoft.com/office/drawing/2014/main" id="{CD76769F-ABD2-9F41-8C7F-CEC31ACD9E69}"/>
              </a:ext>
            </a:extLst>
          </p:cNvPr>
          <p:cNvPicPr preferRelativeResize="0"/>
          <p:nvPr/>
        </p:nvPicPr>
        <p:blipFill>
          <a:blip r:embed="rId3">
            <a:alphaModFix/>
          </a:blip>
          <a:stretch>
            <a:fillRect/>
          </a:stretch>
        </p:blipFill>
        <p:spPr>
          <a:xfrm>
            <a:off x="403663" y="420750"/>
            <a:ext cx="3848438" cy="914400"/>
          </a:xfrm>
          <a:prstGeom prst="rect">
            <a:avLst/>
          </a:prstGeom>
          <a:noFill/>
          <a:ln>
            <a:noFill/>
          </a:ln>
        </p:spPr>
      </p:pic>
      <p:pic>
        <p:nvPicPr>
          <p:cNvPr id="5" name="グラフィックス 4" descr="ダンス">
            <a:extLst>
              <a:ext uri="{FF2B5EF4-FFF2-40B4-BE49-F238E27FC236}">
                <a16:creationId xmlns:a16="http://schemas.microsoft.com/office/drawing/2014/main" id="{8BA1AF46-22C9-2F4C-A91C-5CF0FD13723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028544" y="1881654"/>
            <a:ext cx="914400" cy="914400"/>
          </a:xfrm>
          <a:prstGeom prst="rect">
            <a:avLst/>
          </a:prstGeom>
        </p:spPr>
      </p:pic>
      <p:pic>
        <p:nvPicPr>
          <p:cNvPr id="9" name="グラフィックス 8" descr="睡眠">
            <a:extLst>
              <a:ext uri="{FF2B5EF4-FFF2-40B4-BE49-F238E27FC236}">
                <a16:creationId xmlns:a16="http://schemas.microsoft.com/office/drawing/2014/main" id="{12AEC459-6832-C54C-9BEF-EFE66BCB15B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229990" y="2778971"/>
            <a:ext cx="914400" cy="914400"/>
          </a:xfrm>
          <a:prstGeom prst="rect">
            <a:avLst/>
          </a:prstGeom>
        </p:spPr>
      </p:pic>
      <p:cxnSp>
        <p:nvCxnSpPr>
          <p:cNvPr id="11" name="直線コネクタ 10">
            <a:extLst>
              <a:ext uri="{FF2B5EF4-FFF2-40B4-BE49-F238E27FC236}">
                <a16:creationId xmlns:a16="http://schemas.microsoft.com/office/drawing/2014/main" id="{7281A0AA-7BDB-CF4D-BB85-F37EE6146EB6}"/>
              </a:ext>
            </a:extLst>
          </p:cNvPr>
          <p:cNvCxnSpPr/>
          <p:nvPr/>
        </p:nvCxnSpPr>
        <p:spPr>
          <a:xfrm>
            <a:off x="7801214" y="2714305"/>
            <a:ext cx="1402747" cy="0"/>
          </a:xfrm>
          <a:prstGeom prst="line">
            <a:avLst/>
          </a:prstGeom>
        </p:spPr>
        <p:style>
          <a:lnRef idx="3">
            <a:schemeClr val="dk1"/>
          </a:lnRef>
          <a:fillRef idx="0">
            <a:schemeClr val="dk1"/>
          </a:fillRef>
          <a:effectRef idx="2">
            <a:schemeClr val="dk1"/>
          </a:effectRef>
          <a:fontRef idx="minor">
            <a:schemeClr val="tx1"/>
          </a:fontRef>
        </p:style>
      </p:cxnSp>
      <p:grpSp>
        <p:nvGrpSpPr>
          <p:cNvPr id="14" name="Google Shape;121;p2">
            <a:extLst>
              <a:ext uri="{FF2B5EF4-FFF2-40B4-BE49-F238E27FC236}">
                <a16:creationId xmlns:a16="http://schemas.microsoft.com/office/drawing/2014/main" id="{F094663B-F6A5-4B4B-88FA-6A4AF1995276}"/>
              </a:ext>
            </a:extLst>
          </p:cNvPr>
          <p:cNvGrpSpPr/>
          <p:nvPr/>
        </p:nvGrpSpPr>
        <p:grpSpPr>
          <a:xfrm>
            <a:off x="6631214" y="3726688"/>
            <a:ext cx="4804193" cy="1569215"/>
            <a:chOff x="637729" y="1830751"/>
            <a:chExt cx="5724380" cy="1569215"/>
          </a:xfrm>
        </p:grpSpPr>
        <p:sp>
          <p:nvSpPr>
            <p:cNvPr id="15" name="Google Shape;122;p2">
              <a:extLst>
                <a:ext uri="{FF2B5EF4-FFF2-40B4-BE49-F238E27FC236}">
                  <a16:creationId xmlns:a16="http://schemas.microsoft.com/office/drawing/2014/main" id="{3AD2E64A-6A97-D64B-B277-CD2B7B295A1E}"/>
                </a:ext>
              </a:extLst>
            </p:cNvPr>
            <p:cNvSpPr/>
            <p:nvPr/>
          </p:nvSpPr>
          <p:spPr>
            <a:xfrm>
              <a:off x="637729" y="1830751"/>
              <a:ext cx="5268452" cy="1569215"/>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24;p2">
              <a:extLst>
                <a:ext uri="{FF2B5EF4-FFF2-40B4-BE49-F238E27FC236}">
                  <a16:creationId xmlns:a16="http://schemas.microsoft.com/office/drawing/2014/main" id="{17F9441A-1179-6542-BBBF-7E1D0634F077}"/>
                </a:ext>
              </a:extLst>
            </p:cNvPr>
            <p:cNvSpPr/>
            <p:nvPr/>
          </p:nvSpPr>
          <p:spPr>
            <a:xfrm>
              <a:off x="1812443" y="1830751"/>
              <a:ext cx="4093737" cy="156921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25;p2">
              <a:extLst>
                <a:ext uri="{FF2B5EF4-FFF2-40B4-BE49-F238E27FC236}">
                  <a16:creationId xmlns:a16="http://schemas.microsoft.com/office/drawing/2014/main" id="{46A14C86-F5F6-7248-8D08-479F6245F179}"/>
                </a:ext>
              </a:extLst>
            </p:cNvPr>
            <p:cNvSpPr txBox="1"/>
            <p:nvPr/>
          </p:nvSpPr>
          <p:spPr>
            <a:xfrm>
              <a:off x="1494097" y="1905509"/>
              <a:ext cx="4868012" cy="1436478"/>
            </a:xfrm>
            <a:prstGeom prst="rect">
              <a:avLst/>
            </a:prstGeom>
            <a:noFill/>
            <a:ln>
              <a:noFill/>
            </a:ln>
          </p:spPr>
          <p:txBody>
            <a:bodyPr spcFirstLastPara="1" wrap="square" lIns="166075" tIns="166075" rIns="166075" bIns="166075" anchor="ctr" anchorCtr="0">
              <a:noAutofit/>
            </a:bodyPr>
            <a:lstStyle/>
            <a:p>
              <a:pPr lvl="0">
                <a:buClr>
                  <a:schemeClr val="dk1"/>
                </a:buClr>
                <a:buSzPts val="2500"/>
              </a:pPr>
              <a:r>
                <a:rPr lang="ja-JP" altLang="en-US" sz="2500">
                  <a:solidFill>
                    <a:schemeClr val="dk1"/>
                  </a:solidFill>
                  <a:latin typeface="+mj-ea"/>
                  <a:ea typeface="+mj-ea"/>
                  <a:cs typeface="Libre Franklin"/>
                  <a:sym typeface="Libre Franklin"/>
                </a:rPr>
                <a:t>法的手続きの前段の</a:t>
              </a:r>
            </a:p>
            <a:p>
              <a:pPr lvl="0">
                <a:buClr>
                  <a:schemeClr val="dk1"/>
                </a:buClr>
                <a:buSzPts val="2500"/>
              </a:pPr>
              <a:r>
                <a:rPr lang="ja-JP" altLang="en-US" sz="2500">
                  <a:solidFill>
                    <a:schemeClr val="dk1"/>
                  </a:solidFill>
                  <a:latin typeface="+mj-ea"/>
                  <a:ea typeface="+mj-ea"/>
                  <a:cs typeface="Libre Franklin"/>
                  <a:sym typeface="Libre Franklin"/>
                </a:rPr>
                <a:t>改善依頼文書の送付</a:t>
              </a:r>
            </a:p>
          </p:txBody>
        </p:sp>
      </p:grpSp>
    </p:spTree>
    <p:extLst>
      <p:ext uri="{BB962C8B-B14F-4D97-AF65-F5344CB8AC3E}">
        <p14:creationId xmlns:p14="http://schemas.microsoft.com/office/powerpoint/2010/main" val="53187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Shape 168"/>
        <p:cNvGrpSpPr/>
        <p:nvPr/>
      </p:nvGrpSpPr>
      <p:grpSpPr>
        <a:xfrm>
          <a:off x="0" y="0"/>
          <a:ext cx="0" cy="0"/>
          <a:chOff x="0" y="0"/>
          <a:chExt cx="0" cy="0"/>
        </a:xfrm>
      </p:grpSpPr>
      <p:sp>
        <p:nvSpPr>
          <p:cNvPr id="176" name="Google Shape;176;p6"/>
          <p:cNvSpPr txBox="1"/>
          <p:nvPr/>
        </p:nvSpPr>
        <p:spPr>
          <a:xfrm>
            <a:off x="1962230" y="2539503"/>
            <a:ext cx="8267539" cy="1015622"/>
          </a:xfrm>
          <a:prstGeom prst="rect">
            <a:avLst/>
          </a:prstGeom>
          <a:noFill/>
          <a:ln>
            <a:noFill/>
          </a:ln>
        </p:spPr>
        <p:txBody>
          <a:bodyPr spcFirstLastPara="1" wrap="square" lIns="91425" tIns="45700" rIns="91425" bIns="45700" anchor="t" anchorCtr="0">
            <a:spAutoFit/>
          </a:bodyPr>
          <a:lstStyle/>
          <a:p>
            <a:pPr lvl="0" algn="ctr"/>
            <a:r>
              <a:rPr lang="ja-JP" altLang="en-US" sz="6000" u="sng">
                <a:solidFill>
                  <a:schemeClr val="tx1">
                    <a:lumMod val="50000"/>
                    <a:lumOff val="50000"/>
                  </a:schemeClr>
                </a:solidFill>
                <a:latin typeface="+mj-ea"/>
                <a:ea typeface="+mj-ea"/>
                <a:cs typeface="Libre Franklin"/>
                <a:sym typeface="Libre Franklin"/>
              </a:rPr>
              <a:t>解決策</a:t>
            </a:r>
            <a:endParaRPr lang="ja-JP" altLang="en-US" sz="6000" u="sng" dirty="0">
              <a:solidFill>
                <a:schemeClr val="tx1">
                  <a:lumMod val="50000"/>
                  <a:lumOff val="50000"/>
                </a:schemeClr>
              </a:solidFill>
              <a:latin typeface="+mj-ea"/>
              <a:ea typeface="+mj-ea"/>
              <a:cs typeface="Libre Franklin"/>
              <a:sym typeface="Libre Franklin"/>
            </a:endParaRPr>
          </a:p>
        </p:txBody>
      </p:sp>
      <p:pic>
        <p:nvPicPr>
          <p:cNvPr id="11" name="Google Shape;128;p2">
            <a:extLst>
              <a:ext uri="{FF2B5EF4-FFF2-40B4-BE49-F238E27FC236}">
                <a16:creationId xmlns:a16="http://schemas.microsoft.com/office/drawing/2014/main" id="{9C60E00B-F056-3F4F-BE0F-5BE516324B94}"/>
              </a:ext>
            </a:extLst>
          </p:cNvPr>
          <p:cNvPicPr preferRelativeResize="0"/>
          <p:nvPr/>
        </p:nvPicPr>
        <p:blipFill>
          <a:blip r:embed="rId3">
            <a:alphaModFix/>
          </a:blip>
          <a:stretch>
            <a:fillRect/>
          </a:stretch>
        </p:blipFill>
        <p:spPr>
          <a:xfrm>
            <a:off x="403663" y="420750"/>
            <a:ext cx="3848438" cy="914400"/>
          </a:xfrm>
          <a:prstGeom prst="rect">
            <a:avLst/>
          </a:prstGeom>
          <a:noFill/>
          <a:ln>
            <a:noFill/>
          </a:ln>
        </p:spPr>
      </p:pic>
    </p:spTree>
    <p:extLst>
      <p:ext uri="{BB962C8B-B14F-4D97-AF65-F5344CB8AC3E}">
        <p14:creationId xmlns:p14="http://schemas.microsoft.com/office/powerpoint/2010/main" val="3063731001"/>
      </p:ext>
    </p:extLst>
  </p:cSld>
  <p:clrMapOvr>
    <a:masterClrMapping/>
  </p:clrMapOvr>
</p:sld>
</file>

<file path=ppt/theme/theme1.xml><?xml version="1.0" encoding="utf-8"?>
<a:theme xmlns:a="http://schemas.openxmlformats.org/drawingml/2006/main" name="SavonVTI">
  <a:themeElements>
    <a:clrScheme name="Custom 8">
      <a:dk1>
        <a:srgbClr val="000000"/>
      </a:dk1>
      <a:lt1>
        <a:srgbClr val="FFFFFF"/>
      </a:lt1>
      <a:dk2>
        <a:srgbClr val="696464"/>
      </a:dk2>
      <a:lt2>
        <a:srgbClr val="E9E5DC"/>
      </a:lt2>
      <a:accent1>
        <a:srgbClr val="96A9A9"/>
      </a:accent1>
      <a:accent2>
        <a:srgbClr val="CB581F"/>
      </a:accent2>
      <a:accent3>
        <a:srgbClr val="A28E6A"/>
      </a:accent3>
      <a:accent4>
        <a:srgbClr val="956251"/>
      </a:accent4>
      <a:accent5>
        <a:srgbClr val="918485"/>
      </a:accent5>
      <a:accent6>
        <a:srgbClr val="855D5D"/>
      </a:accent6>
      <a:hlink>
        <a:srgbClr val="D0690C"/>
      </a:hlink>
      <a:folHlink>
        <a:srgbClr val="9696A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1941</TotalTime>
  <Words>791</Words>
  <Application>Microsoft Office PowerPoint</Application>
  <PresentationFormat>ワイド画面</PresentationFormat>
  <Paragraphs>114</Paragraphs>
  <Slides>27</Slides>
  <Notes>26</Notes>
  <HiddenSlides>0</HiddenSlides>
  <MMClips>0</MMClips>
  <ScaleCrop>false</ScaleCrop>
  <HeadingPairs>
    <vt:vector size="4" baseType="variant">
      <vt:variant>
        <vt:lpstr>テーマ</vt:lpstr>
      </vt:variant>
      <vt:variant>
        <vt:i4>2</vt:i4>
      </vt:variant>
      <vt:variant>
        <vt:lpstr>スライド タイトル</vt:lpstr>
      </vt:variant>
      <vt:variant>
        <vt:i4>27</vt:i4>
      </vt:variant>
    </vt:vector>
  </HeadingPairs>
  <TitlesOfParts>
    <vt:vector size="29" baseType="lpstr">
      <vt:lpstr>SavonVTI</vt:lpstr>
      <vt:lpstr>Office テーマ</vt:lpstr>
      <vt:lpstr>PowerPoint プレゼンテーション</vt:lpstr>
      <vt:lpstr>PowerPoint プレゼンテーション</vt:lpstr>
      <vt:lpstr>未収対策業務</vt:lpstr>
      <vt:lpstr>PowerPoint プレゼンテーション</vt:lpstr>
      <vt:lpstr>PowerPoint プレゼンテーション</vt:lpstr>
      <vt:lpstr>PowerPoint プレゼンテーション</vt:lpstr>
      <vt:lpstr>PowerPoint プレゼンテーション</vt:lpstr>
      <vt:lpstr>管理規約遵守、他</vt:lpstr>
      <vt:lpstr>PowerPoint プレゼンテーション</vt:lpstr>
      <vt:lpstr>PowerPoint プレゼンテーション</vt:lpstr>
      <vt:lpstr>PowerPoint プレゼンテーション</vt:lpstr>
      <vt:lpstr>PowerPoint プレゼンテーション</vt:lpstr>
      <vt:lpstr>理事会・管理組合 運営の円滑化</vt:lpstr>
      <vt:lpstr>PowerPoint プレゼンテーション</vt:lpstr>
      <vt:lpstr>PowerPoint プレゼンテーション</vt:lpstr>
      <vt:lpstr>PowerPoint プレゼンテーション</vt:lpstr>
      <vt:lpstr>PowerPoint プレゼンテーション</vt:lpstr>
      <vt:lpstr>マンション 資産価値分析</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株式会社FFP</vt:lpstr>
      <vt:lpstr>Misson  　Vision  　　Value</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渕ノ上弘和</dc:creator>
  <cp:lastModifiedBy>Fuchinoue Hirokazu</cp:lastModifiedBy>
  <cp:revision>147</cp:revision>
  <dcterms:created xsi:type="dcterms:W3CDTF">2020-04-15T11:44:49Z</dcterms:created>
  <dcterms:modified xsi:type="dcterms:W3CDTF">2021-01-27T16:09:57Z</dcterms:modified>
</cp:coreProperties>
</file>