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319" r:id="rId4"/>
    <p:sldId id="320" r:id="rId5"/>
    <p:sldId id="322" r:id="rId6"/>
    <p:sldId id="321" r:id="rId7"/>
    <p:sldId id="325" r:id="rId8"/>
    <p:sldId id="323" r:id="rId9"/>
    <p:sldId id="324" r:id="rId10"/>
    <p:sldId id="326" r:id="rId11"/>
    <p:sldId id="327" r:id="rId12"/>
    <p:sldId id="328" r:id="rId13"/>
    <p:sldId id="329" r:id="rId14"/>
    <p:sldId id="331" r:id="rId15"/>
    <p:sldId id="330" r:id="rId16"/>
    <p:sldId id="332" r:id="rId17"/>
    <p:sldId id="333" r:id="rId18"/>
    <p:sldId id="335" r:id="rId19"/>
    <p:sldId id="338" r:id="rId20"/>
    <p:sldId id="346" r:id="rId21"/>
    <p:sldId id="341" r:id="rId22"/>
    <p:sldId id="340" r:id="rId23"/>
    <p:sldId id="342" r:id="rId24"/>
    <p:sldId id="343" r:id="rId25"/>
    <p:sldId id="344" r:id="rId26"/>
    <p:sldId id="336" r:id="rId27"/>
    <p:sldId id="337" r:id="rId28"/>
    <p:sldId id="345" r:id="rId29"/>
    <p:sldId id="347" r:id="rId30"/>
    <p:sldId id="348" r:id="rId31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2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5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526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06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9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64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13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527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08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16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26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82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7F69C-F90B-481C-BAC9-B0E2550F0CF2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9BCD7-B872-479F-A3C3-867B3DC195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45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51520" y="980729"/>
            <a:ext cx="8568952" cy="2619722"/>
          </a:xfrm>
        </p:spPr>
        <p:txBody>
          <a:bodyPr>
            <a:normAutofit/>
          </a:bodyPr>
          <a:lstStyle/>
          <a:p>
            <a:r>
              <a:rPr lang="ja-JP" altLang="en-US" sz="3600">
                <a:solidFill>
                  <a:srgbClr val="00B05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０から音楽教室をスタートする方法</a:t>
            </a:r>
            <a:br>
              <a:rPr lang="en-US" altLang="ja-JP" sz="3600" dirty="0">
                <a:solidFill>
                  <a:srgbClr val="00B05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3600" dirty="0">
              <a:solidFill>
                <a:srgbClr val="00B05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241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アメブロで集客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・無料でスタート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・自分で簡単に更新しやすい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・地域の検索上位に表示可能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167121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ワードプレスのホームページで集客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・ワードプレスは、検索に強い（上位表示される）ページを作ることができる。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・アメブロよりも、制作や記事を書くのは難しい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・アメブロで、集客できる記事を書けるようになってから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・アメブロ　＋　ワードプレスの</a:t>
            </a:r>
            <a: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HP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両方持つと強い集客力になる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アメブロが合格点になってからプラスする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・プロに任せても、良いページができるとは限らない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自分で作る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デザインや検索について、プロに自分の意見を伝える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304519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チラシで集客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ネット時代でも、チラシから来られる人は案外多い。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リトミックなどのグループレッスンには、大きな効果がある。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１枚でお伝えするチラシは、キャッチコピーや写真が大切。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料金、電話番号　ブログやホームページの</a:t>
            </a:r>
            <a: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QR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コードなど大きく。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配布方法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公共施設で開催：施設に置かせてもらったり、貼らせてもらったり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ポスティング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手配り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429862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チラシで集客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ネット時代でも、チラシから来られる人は案外多い。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リトミックなどのグループレッスンには、大きな効果がある。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１枚でお伝えするチラシは、キャッチコピーや写真が大切。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料金、電話番号　ブログやホームページの</a:t>
            </a:r>
            <a: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QR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コードなど大きく。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配布方法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公共施設で開催：施設に置かせてもらったり、貼らせてもらったり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ポスティング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手配り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3351583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チラシで集客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チラシを安く制作する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手書きでも大丈夫。</a:t>
            </a: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アプリでも制作できる。　→　「チラシ作成」で検索</a:t>
            </a: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数千円からの料金で、ココナラ、ランサーズでフリーの方に依頼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安く印刷する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プリントパックやラクスル、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A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４フルカラー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4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色　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万枚が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万円ちょっと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納品日に余裕があるほど安くなる</a:t>
            </a:r>
            <a:endParaRPr kumimoji="1"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684394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チラシで集客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・配布方法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自分でポスティング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自分の足であるいて探してみましょう。</a:t>
            </a:r>
            <a:b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戸建で、こどもの自転車や、ママチャリの置いてあるところも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配っているうちに地域の様子が分かるようになってきます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リアルで渡そう</a:t>
            </a: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勇気を出して声を出して配ろう！</a:t>
            </a:r>
            <a:b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公園で遊んでいる、ママとこどもたちに、塗り絵のついているチラシなど</a:t>
            </a:r>
            <a:b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検診や予防注射会場、入園式の幼稚園の近くなど</a:t>
            </a:r>
            <a:b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貼ってもらう、置かせてもらう</a:t>
            </a: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公共施設、小児科、産婦人科、カフェ、パン屋さん、スーパー、美容院など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b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371389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多くの生徒さんが、ピアノなどの個人レッスンを希望します</a:t>
            </a: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。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リトミックグループレッスン　→　ピアノなどの個人レッスン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の流れを作って、教室を大きく発展させましょう。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個人レッスン用のテナントを借りよう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公共施設や大きな会場は、安定して借り続けることは難しい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１．　スタートは、背伸びしないで小さなテナントから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２．　リトミック教室から近く、生徒さんが通いやすい場所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３．　近隣の状況をしっかり確認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グループレッスンが集まってきたら</a:t>
            </a:r>
          </a:p>
        </p:txBody>
      </p:sp>
    </p:spTree>
    <p:extLst>
      <p:ext uri="{BB962C8B-B14F-4D97-AF65-F5344CB8AC3E}">
        <p14:creationId xmlns:p14="http://schemas.microsoft.com/office/powerpoint/2010/main" val="3095539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スタートは、背伸びしないで小さなテナントからでも大丈夫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地方なら３万円位、都会でも１０万円位から物件はあります。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お月謝収入に見合った物件を探しましょう。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はじめから理想の最終形でなくても小さい教室からでも大丈夫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一度テナントを持つと、その経験が次のテナント作りに役立ちます。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私も、初期に作った教室のうち３つは閉めました。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小さくても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テナントを持つ意味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ネット上での広告もしやすく、口コミも広がりやすくなります。</a:t>
            </a: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グループレッスンが集まってきたら</a:t>
            </a:r>
          </a:p>
        </p:txBody>
      </p:sp>
    </p:spTree>
    <p:extLst>
      <p:ext uri="{BB962C8B-B14F-4D97-AF65-F5344CB8AC3E}">
        <p14:creationId xmlns:p14="http://schemas.microsoft.com/office/powerpoint/2010/main" val="1313748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リトミック教室から近く、生徒さんが通いやすい場所に借りる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近隣の状況をしっかり確認する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音楽教室可能の物件でも、あとでトラブルになってしまう事も。。。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・トラブルの一番は、近隣との音の問題。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話合いでレッスン時間で折り合いを付けたり、追加工事で防音を強化したりで、多くは解決しますが、せっかく決めたテナントを出る事になってしまった方も。</a:t>
            </a: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グループレッスンが集まってきたら</a:t>
            </a:r>
          </a:p>
        </p:txBody>
      </p:sp>
    </p:spTree>
    <p:extLst>
      <p:ext uri="{BB962C8B-B14F-4D97-AF65-F5344CB8AC3E}">
        <p14:creationId xmlns:p14="http://schemas.microsoft.com/office/powerpoint/2010/main" val="2812169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はじめからしっかりした物件を持つメリット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しっかりとは、立地、建物、防音工事や設備など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・長い目でみて、ムダが少なくなります。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いまは、資金融資を受けやすくなりました。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私がテナントを持ち始めた頃は、（</a:t>
            </a:r>
            <a: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kumimoji="1" lang="ja-JP" altLang="en-US" sz="160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kumimoji="1" lang="en-US" altLang="ja-JP" sz="160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20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年前）は、簡単に融資を受けることはできませんでした。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だから、簡易防音で大丈夫な物件や立地になりました。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いまは、創業資金融資制度やコロナの影響もあり、資金調達しやすくなりました。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物件の下見を慎重に！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防音工事など準備には、大きな費用がかかります。</a:t>
            </a: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大きな初期投資の回収には時間がかかります。</a:t>
            </a: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だから、移転や撤退は簡単にはできません。</a:t>
            </a:r>
            <a:endParaRPr kumimoji="1" lang="ja-JP" altLang="en-US" sz="24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はじめからしっかりした物件を持つ人は</a:t>
            </a:r>
            <a:endParaRPr lang="en-US" altLang="ja-JP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7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自宅を持っていても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　自宅マンションが教室や店舗禁止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　自宅の教室に家族が反対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　自宅が狭い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でも、テナントは高い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どうする？　教室は無理なのだろうか、、、、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私が１</a:t>
            </a:r>
            <a:r>
              <a:rPr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R</a:t>
            </a:r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アパート暮らしで、教室スタートできた方法とは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4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音楽教室のレッスン場所は</a:t>
            </a:r>
          </a:p>
        </p:txBody>
      </p:sp>
    </p:spTree>
    <p:extLst>
      <p:ext uri="{BB962C8B-B14F-4D97-AF65-F5344CB8AC3E}">
        <p14:creationId xmlns:p14="http://schemas.microsoft.com/office/powerpoint/2010/main" val="2479807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テナントを探す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ネットで物件検索して問い合わせる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不動産賃貸仲介業者に条件を伝えて、探してもらう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地域を歩いてさがす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・地域や立地から探す（生徒募集から）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生徒さんがいる、通いやすい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・賃料から探す（事業収支から）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j-cs"/>
              </a:rPr>
              <a:t>お月謝や部屋数等を考慮して利益が見込める賃料</a:t>
            </a:r>
            <a:b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+mj-cs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・使用目的や条件（音楽教室可）から探す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テナントを持つ</a:t>
            </a:r>
            <a:endParaRPr lang="en-US" altLang="ja-JP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501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テナントの現地確認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</a:t>
            </a:r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内見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部屋の状況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（部屋を複数に分割する場合にはその配置と、電気、エアコン設置、トイレなど）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ビル設備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（エレベーター、階段、トイレなど。生徒さんの利用、ピアノ搬入も想定。）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隣室、隣地確認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同一ビル内のテナント　　隣地のテナントおよび住居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教室に通いにくいテナントはないか？　音や振動に不安はないか？（お互いに）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立地、地域確認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新築マンション、小学校、幼稚園、商業施設、駐車場など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人の流れの確認</a:t>
            </a: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テナントを持つ</a:t>
            </a:r>
          </a:p>
        </p:txBody>
      </p:sp>
    </p:spTree>
    <p:extLst>
      <p:ext uri="{BB962C8B-B14F-4D97-AF65-F5344CB8AC3E}">
        <p14:creationId xmlns:p14="http://schemas.microsoft.com/office/powerpoint/2010/main" val="3264766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使用条件と契約内容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用途（業種）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音楽教室として使用できること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使用条件（防音工事、防振工事、レッスン時間帯など）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使用できる範囲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専有できる範囲　看板設置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賃貸借期間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いつから賃料が発生するのか？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事前準備や工事開始できる時期。準備期間の賃料について相談できる場合もある。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契約期間　→　</a:t>
            </a:r>
            <a: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年？　</a:t>
            </a:r>
            <a: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年？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更新料については、契約期間が長いと回数は少ない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設備と現状回復について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現状設備の維持管理について（エアコン等）　　退去時の原状回復について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6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テナントを持つ</a:t>
            </a:r>
          </a:p>
        </p:txBody>
      </p:sp>
    </p:spTree>
    <p:extLst>
      <p:ext uri="{BB962C8B-B14F-4D97-AF65-F5344CB8AC3E}">
        <p14:creationId xmlns:p14="http://schemas.microsoft.com/office/powerpoint/2010/main" val="1854102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金銭の契約</a:t>
            </a:r>
            <a:br>
              <a:rPr kumimoji="1" lang="en-US" altLang="ja-JP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賃料以外に、毎月支払う金額の確認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管理費、警備費用、＊＊利用料などの名目で毎月の負担がないか。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保証金（敷金）　契約開始時に家主に預けておく金額を確認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保証金（敷金）相場　：　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か月（駅前、新築、１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F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など良い物件では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6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か月なども）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保証金の償却（更新時や退去時に返却されなくなる額）を確認　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呼び方は異なっても、実質支払いとなる金額を確認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保証金の償却　敷引　礼金など（物件や地域によって呼び方が違う）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更新料は、新賃料の</a:t>
            </a:r>
            <a: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か月のことが多いが、ここで多くとられる場合もあり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不動産業者に支払う手数料（契約開始時、更新時）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テナント保険料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テナントを持つ</a:t>
            </a:r>
          </a:p>
        </p:txBody>
      </p:sp>
    </p:spTree>
    <p:extLst>
      <p:ext uri="{BB962C8B-B14F-4D97-AF65-F5344CB8AC3E}">
        <p14:creationId xmlns:p14="http://schemas.microsoft.com/office/powerpoint/2010/main" val="2029718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テナントの工事や設備について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音楽教室を持つためには、防音工事やピアノ等の設備投資が必要です。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教室運営が軌道に乗れば、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毎月利益が出るだけではなく、初期投資を回収していきます。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テナントを持つときには、初期投資を少しでも抑えて準備を行えると安心です。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特に初めてテナントを持つときには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6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テナントを持つ</a:t>
            </a:r>
          </a:p>
        </p:txBody>
      </p:sp>
    </p:spTree>
    <p:extLst>
      <p:ext uri="{BB962C8B-B14F-4D97-AF65-F5344CB8AC3E}">
        <p14:creationId xmlns:p14="http://schemas.microsoft.com/office/powerpoint/2010/main" val="3663097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テナントの工事や設備について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防音工事</a:t>
            </a: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完全防音が必要でない物件　→　工事の内容自体を下げられます。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部屋や建物の状況、大家さんによっては、簡易な防音でスタートできる場合もあります。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・工事業者の相見積もり　→　同一工事内容で、より安い業者を選択します。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はじめの頃は安かった業者も、相見積もりを取らないと見積もりが上がってきます。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金融機関からの地元業者紹介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事業計画を知った付き合いのある地元金融機関から、紹介を受けたことがあります。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工事のための立地が有利なことから、工期や見積もりが優位になることがあります。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設備について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見積もり明細を確認して、すべてを工事業者の選択に任せない様にします。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照明などは、自分で購入して提供して、設置してもらうこともできます。</a:t>
            </a:r>
            <a:endParaRPr kumimoji="1" lang="ja-JP" altLang="en-US" sz="16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テナントを持つ</a:t>
            </a:r>
          </a:p>
        </p:txBody>
      </p:sp>
    </p:spTree>
    <p:extLst>
      <p:ext uri="{BB962C8B-B14F-4D97-AF65-F5344CB8AC3E}">
        <p14:creationId xmlns:p14="http://schemas.microsoft.com/office/powerpoint/2010/main" val="1642657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お家でレッスンできなくても、諦めることはありません。しっかりお教室を大きくしていく事ができます。</a:t>
            </a:r>
            <a:br>
              <a:rPr kumimoji="1" lang="en-US" altLang="ja-JP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私は、公共施設とマンションの集会室のリトミックレッスンからスタートして合わせて、</a:t>
            </a:r>
            <a: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150</a:t>
            </a: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名位の生徒さんが来てくれるようになった３年目に、初めてのテナントが実現しました。</a:t>
            </a: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私の最初のテナントは、駅から徒歩</a:t>
            </a:r>
            <a: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12</a:t>
            </a: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分と決して便利な場所ではありませんでしたが、リトミックの生徒さんが通いやすい立地でした。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賃料は１０万円で、３部屋に区切って、防音も完全にはしなくてよい物件でしたので、初期の費用はとても助かりました。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その時は、リトミックのできる広い部屋は、将来の夢としてとってもき、小さなテナントからスタートしました。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そして、生徒が</a:t>
            </a:r>
            <a: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1000</a:t>
            </a: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人集まる音楽教室に成長しました。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8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私の経験</a:t>
            </a:r>
          </a:p>
        </p:txBody>
      </p:sp>
    </p:spTree>
    <p:extLst>
      <p:ext uri="{BB962C8B-B14F-4D97-AF65-F5344CB8AC3E}">
        <p14:creationId xmlns:p14="http://schemas.microsoft.com/office/powerpoint/2010/main" val="102254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最初の４教室までは、資金に余裕がなかったので、家の防音の最高レベル位という感じで、防音材を入れてもらう程度の工事でスタートできる物件を探していました。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大家さんが上の階に住んでいて、「簡易防音で大丈夫」と言ってくれる物件ばかりで、音楽教室用の完全防音はしていませんでした。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１教室目は、今でも借りています。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他の</a:t>
            </a:r>
            <a: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教室は、今は撤退して、別のテナントに借り換えています。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賃料が安い物件でしたが、広さや場所など長期で考えられるようになると、将来性を見込めないと判断して撤退をはじめ、少しずつ新しい物件に借り換えてきました。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撤退しているからダメだった、失敗したと私は思っていません。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その物件で生徒</a:t>
            </a:r>
            <a: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1000</a:t>
            </a: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名を達成し、沢山の出会いがあり教室が発展しました。</a:t>
            </a:r>
            <a:endParaRPr kumimoji="1" lang="ja-JP" altLang="en-US" sz="2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私の経験</a:t>
            </a:r>
          </a:p>
        </p:txBody>
      </p:sp>
    </p:spTree>
    <p:extLst>
      <p:ext uri="{BB962C8B-B14F-4D97-AF65-F5344CB8AC3E}">
        <p14:creationId xmlns:p14="http://schemas.microsoft.com/office/powerpoint/2010/main" val="2228753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背伸びしない物件だったので、教室の方針が決まってから、撤退もしやすい物件でした。</a:t>
            </a:r>
            <a:b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何度かテナントを借りて、内装工事をして教室をつくり、教室運営を続けていく経験の中で、教室作りのノウハウが身につきました。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そして、いま持っているテナント４教室は、長く続けていける教室として作ることができました。</a:t>
            </a: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でも、資金がある人、融資を受けて資金調達できる人は、</a:t>
            </a:r>
            <a:br>
              <a:rPr lang="en-US" altLang="ja-JP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はじめから立地、建物が良く、設備が整備されたテナントを持つことができます。</a:t>
            </a:r>
            <a:br>
              <a:rPr lang="en-US" altLang="ja-JP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2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その場合には、テナントを長く使っていくことを考えて、しっかりした計画を立てるようにしましょう。</a:t>
            </a:r>
            <a:endParaRPr kumimoji="1" lang="ja-JP" altLang="en-US" sz="22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私の経験</a:t>
            </a:r>
          </a:p>
        </p:txBody>
      </p:sp>
    </p:spTree>
    <p:extLst>
      <p:ext uri="{BB962C8B-B14F-4D97-AF65-F5344CB8AC3E}">
        <p14:creationId xmlns:p14="http://schemas.microsoft.com/office/powerpoint/2010/main" val="3787450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事業計画を立てる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どんな事業のために、どれだけの資金が必要なのか、そして返済できるのか？金融機関に理解して頂かないと、お金は貸してくれません。</a:t>
            </a:r>
            <a:br>
              <a:rPr kumimoji="1" lang="en-US" altLang="ja-JP" sz="18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金融機関窓口や商工会議所などでも、相談しながら作成できますが、自分で作成すると考えが整理できます。</a:t>
            </a: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お金を貸してくれる人に説明できるように作成しましょう。</a:t>
            </a: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　どんな事業なのか？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どこで、何を始めるのか。　→　西大島のこの物件で、音楽教室を開業する　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事業の収入と支出は　→　売り上げと費用などの収支予測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（お月謝、生徒数、人件費、賃料、光熱費など）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開業に必要金額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その根拠となる見積もりや調査結果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テナント契約に必要な金額　設備工事に必要な金額　広告宣伝費　運転資金など）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　自己資金と融資金額と返済期間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融資金額と返済期間から、問題なく返済できること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16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融資を受ける</a:t>
            </a:r>
          </a:p>
        </p:txBody>
      </p:sp>
    </p:spTree>
    <p:extLst>
      <p:ext uri="{BB962C8B-B14F-4D97-AF65-F5344CB8AC3E}">
        <p14:creationId xmlns:p14="http://schemas.microsoft.com/office/powerpoint/2010/main" val="3102882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自宅以外で教室を開講できる場所は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　公共施設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　レンタルルーム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③　空き教室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グループレッスンが開講できる場所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リトミックレッスンができる場所がおすすめ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リトミックグループレッスン　→　テナントのピアノレッスン</a:t>
            </a: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教室を開講できる場所を探す</a:t>
            </a:r>
          </a:p>
        </p:txBody>
      </p:sp>
    </p:spTree>
    <p:extLst>
      <p:ext uri="{BB962C8B-B14F-4D97-AF65-F5344CB8AC3E}">
        <p14:creationId xmlns:p14="http://schemas.microsoft.com/office/powerpoint/2010/main" val="2425566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国民生活金融公庫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創業資金融資制度等が揃っており、初めての事業計画には利用しやすいです。</a:t>
            </a:r>
            <a:br>
              <a:rPr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認可外保育所、認証保育所、認可保育所の資金も、公庫を利用しました。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創業相談など充実しています。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前例のない認可保育所開業資金についても、担当者がその気になれば本部決済まで動いてくれました。　制度的に総額が足りない時にも、他の金融機関との協調融資まで。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</a:t>
            </a: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銀行、信用金庫、信用組合など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br>
              <a:rPr kumimoji="1"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銀行は、銀行と担当者によって、融資の積極性は差があると感じています。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認可保育園開業資金については、前任者はとりあってくれませんでしたが、担当者が異動で変わると「ぜひ、うちでやらせていただきたい！」ときたことがあります。</a:t>
            </a:r>
            <a: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結局、公庫で融資を受けましたが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地元の信用金庫や信用組合はフットワークが良くて積極的です。</a:t>
            </a:r>
            <a:br>
              <a:rPr kumimoji="1" lang="en-US" altLang="ja-JP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普段から状況確認があったり、特にコロナ流行後は、「必要ならご相談ください」と、まめに連絡があります。　リフォーム装業者を紹介してくれたり、つながりが広がることもありました。</a:t>
            </a:r>
            <a:r>
              <a:rPr kumimoji="1" lang="ja-JP" altLang="en-US" sz="16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kumimoji="1" lang="ja-JP" altLang="en-US" sz="16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融資を受ける</a:t>
            </a:r>
          </a:p>
        </p:txBody>
      </p:sp>
    </p:spTree>
    <p:extLst>
      <p:ext uri="{BB962C8B-B14F-4D97-AF65-F5344CB8AC3E}">
        <p14:creationId xmlns:p14="http://schemas.microsoft.com/office/powerpoint/2010/main" val="28588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公共施設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・公民館、文化センター、コミュニティーセンター、公会堂など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良い点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・料金が安いこと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・人の出入りが多いこと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心配な点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・営利目的で使用できない施設がある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・人気の施設は競争が激しい　→　毎回の確保が難しい</a:t>
            </a:r>
            <a:endParaRPr kumimoji="1"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教室を開講できる場所を探す</a:t>
            </a:r>
          </a:p>
        </p:txBody>
      </p:sp>
    </p:spTree>
    <p:extLst>
      <p:ext uri="{BB962C8B-B14F-4D97-AF65-F5344CB8AC3E}">
        <p14:creationId xmlns:p14="http://schemas.microsoft.com/office/powerpoint/2010/main" val="4747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公共施設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確認すること</a:t>
            </a:r>
            <a:br>
              <a:rPr lang="en-US" altLang="ja-JP" sz="2400" b="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・営利目的可能か？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場所にこだわらず広い範囲で探せばあるはず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・ピアノや電子ピアノの設備があるか？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あれば便利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特定の地域で開講したいが、その地域の公共施設が営利目的不可の場合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「サークルの講師として招いてもらう」方法がある</a:t>
            </a:r>
            <a:endParaRPr kumimoji="1" lang="ja-JP" altLang="en-US" sz="20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教室を開講できる場所を探す</a:t>
            </a:r>
          </a:p>
        </p:txBody>
      </p:sp>
    </p:spTree>
    <p:extLst>
      <p:ext uri="{BB962C8B-B14F-4D97-AF65-F5344CB8AC3E}">
        <p14:creationId xmlns:p14="http://schemas.microsoft.com/office/powerpoint/2010/main" val="2610807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レンタルルーム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レンタルルームで運営している教室も多い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・時間借りのレンタルルーム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・マンションの集会室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私の経験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生徒さんにマンションの集会室で教えてほしいと言われ</a:t>
            </a:r>
            <a:b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集会室に安い</a:t>
            </a:r>
            <a:r>
              <a:rPr lang="en-US" altLang="ja-JP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5</a:t>
            </a: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万円のピアノを寄付して、２教室目のリトミック教室を開講</a:t>
            </a: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0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マンションに住んでいる生徒さんのご協力が必要になるので、</a:t>
            </a:r>
            <a:br>
              <a:rPr lang="en-US" altLang="ja-JP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18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マンションの生徒さんはお月謝をお安くするなど工夫を</a:t>
            </a:r>
            <a:b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教室を開講できる場所を探す</a:t>
            </a:r>
          </a:p>
        </p:txBody>
      </p:sp>
    </p:spTree>
    <p:extLst>
      <p:ext uri="{BB962C8B-B14F-4D97-AF65-F5344CB8AC3E}">
        <p14:creationId xmlns:p14="http://schemas.microsoft.com/office/powerpoint/2010/main" val="1865607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レンタルルーム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良い点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・月極、長期契約など契約すれば、レッスンを継続できる。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心配な点（確認するところ）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・楽器がないところが多い　→　楽器の持ち込みが必要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・楽器のあるところ　→　高額なところが多い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・場所が狭かったり、階段が登りにくいなどの環境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現地での物件確認を行うこと。</a:t>
            </a:r>
            <a:endParaRPr kumimoji="1" lang="ja-JP" altLang="en-US" sz="2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教室を開講できる場所を探す</a:t>
            </a:r>
          </a:p>
        </p:txBody>
      </p:sp>
    </p:spTree>
    <p:extLst>
      <p:ext uri="{BB962C8B-B14F-4D97-AF65-F5344CB8AC3E}">
        <p14:creationId xmlns:p14="http://schemas.microsoft.com/office/powerpoint/2010/main" val="747129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 fontScale="90000"/>
          </a:bodyPr>
          <a:lstStyle/>
          <a:p>
            <a:pPr algn="l"/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●　空き教室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近隣の塾、バレエ教室、ダンス教室などの空き時間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幼稚園の</a:t>
            </a:r>
            <a:r>
              <a:rPr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園児さんが帰った後、週末など</a:t>
            </a:r>
            <a:br>
              <a:rPr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空きがありそうなら交渉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良い点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・継続的に使える可能性がある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・空いている時間だから低料金で借りられるかも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・十分に広い場合が多い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心配な点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・広告しにくい</a:t>
            </a: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・音楽教室向けに作られていない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教室を開講できる場所を探す</a:t>
            </a:r>
          </a:p>
        </p:txBody>
      </p:sp>
    </p:spTree>
    <p:extLst>
      <p:ext uri="{BB962C8B-B14F-4D97-AF65-F5344CB8AC3E}">
        <p14:creationId xmlns:p14="http://schemas.microsoft.com/office/powerpoint/2010/main" val="2857516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524" y="1116477"/>
            <a:ext cx="8568952" cy="5472608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場所がなくても集客できる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・習い事探しをしている人はいっぱいいる。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・探している教室が「ここにあるよ！」をお伝えできれば大丈夫！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・費用をかけなくても大丈夫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１．アメブロで集客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２．ワードプレスのホームページで集客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３．チラシで集客</a:t>
            </a:r>
            <a:b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br>
              <a:rPr kumimoji="1" lang="en-US" altLang="ja-JP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kumimoji="1" lang="ja-JP" altLang="en-US" sz="24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ネット集客は、Ｇｏｏｇｌｅ検索結果表示までの期間（３か月）に注意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974D260-BC03-4DB3-93A1-F5BD6D760458}"/>
              </a:ext>
            </a:extLst>
          </p:cNvPr>
          <p:cNvSpPr txBox="1">
            <a:spLocks/>
          </p:cNvSpPr>
          <p:nvPr/>
        </p:nvSpPr>
        <p:spPr>
          <a:xfrm>
            <a:off x="-30658" y="116632"/>
            <a:ext cx="9144000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00B050"/>
                </a:solidFill>
              </a:rPr>
              <a:t>ネットを中心に集客する</a:t>
            </a:r>
          </a:p>
        </p:txBody>
      </p:sp>
    </p:spTree>
    <p:extLst>
      <p:ext uri="{BB962C8B-B14F-4D97-AF65-F5344CB8AC3E}">
        <p14:creationId xmlns:p14="http://schemas.microsoft.com/office/powerpoint/2010/main" val="1012960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6702</TotalTime>
  <Words>3601</Words>
  <Application>Microsoft Office PowerPoint</Application>
  <PresentationFormat>画面に合わせる (4:3)</PresentationFormat>
  <Paragraphs>59</Paragraphs>
  <Slides>30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4" baseType="lpstr">
      <vt:lpstr>HGPｺﾞｼｯｸM</vt:lpstr>
      <vt:lpstr>Arial</vt:lpstr>
      <vt:lpstr>Calibri</vt:lpstr>
      <vt:lpstr>Office ​​テーマ</vt:lpstr>
      <vt:lpstr>０から音楽教室をスタートする方法 </vt:lpstr>
      <vt:lpstr>自宅を持っていても  ①　自宅マンションが教室や店舗禁止  ②　自宅の教室に家族が反対  ③　自宅が狭い  でも、テナントは高い  どうする？　教室は無理なのだろうか、、、、  私が１Rアパート暮らしで、教室スタートできた方法とは </vt:lpstr>
      <vt:lpstr>自宅以外で教室を開講できる場所は  ①　公共施設  ②　レンタルルーム  ③　空き教室   グループレッスンが開講できる場所 リトミックレッスンができる場所がおすすめ  リトミックグループレッスン　→　テナントのピアノレッスン</vt:lpstr>
      <vt:lpstr>●　公共施設  ・公民館、文化センター、コミュニティーセンター、公会堂など  良い点  ・料金が安いこと  ・人の出入りが多いこと  心配な点  ・営利目的で使用できない施設がある  ・人気の施設は競争が激しい　→　毎回の確保が難しい</vt:lpstr>
      <vt:lpstr>●　公共施設  確認すること  ・営利目的可能か？  場所にこだわらず広い範囲で探せばあるはず  ・ピアノや電子ピアノの設備があるか？  あれば便利  ※　特定の地域で開講したいが、その地域の公共施設が営利目的不可の場合  「サークルの講師として招いてもらう」方法がある</vt:lpstr>
      <vt:lpstr>●　レンタルルーム  レンタルルームで運営している教室も多い  ・時間借りのレンタルルーム  ・マンションの集会室  私の経験 　生徒さんにマンションの集会室で教えてほしいと言われ 　集会室に安い5万円のピアノを寄付して、２教室目のリトミック教室を開講  　マンションに住んでいる生徒さんのご協力が必要になるので、 　マンションの生徒さんはお月謝をお安くするなど工夫を </vt:lpstr>
      <vt:lpstr>●　レンタルルーム  良い点  ・月極、長期契約など契約すれば、レッスンを継続できる。  心配な点（確認するところ）  ・楽器がないところが多い　→　楽器の持ち込みが必要  ・楽器のあるところ　→　高額なところが多い  ・場所が狭かったり、階段が登りにくいなどの環境  現地での物件確認を行うこと。</vt:lpstr>
      <vt:lpstr>●　空き教室  近隣の塾、バレエ教室、ダンス教室などの空き時間 幼稚園の園児さんが帰った後、週末など  空きがありそうなら交渉  良い点 ・継続的に使える可能性がある ・空いている時間だから低料金で借りられるかも ・十分に広い場合が多い  心配な点 ・広告しにくい ・音楽教室向けに作られていない</vt:lpstr>
      <vt:lpstr>場所がなくても集客できる  ・習い事探しをしている人はいっぱいいる。 ・探している教室が「ここにあるよ！」をお伝えできれば大丈夫！ ・費用をかけなくても大丈夫  １．アメブロで集客  ２．ワードプレスのホームページで集客  ３．チラシで集客  ネット集客は、Ｇｏｏｇｌｅ検索結果表示までの期間（３か月）に注意</vt:lpstr>
      <vt:lpstr>●　アメブロで集客  ・無料でスタート  ・自分で簡単に更新しやすい  ・地域の検索上位に表示可能   </vt:lpstr>
      <vt:lpstr>●　ワードプレスのホームページで集客  ・ワードプレスは、検索に強い（上位表示される）ページを作ることができる。  ・アメブロよりも、制作や記事を書くのは難しい  ・アメブロで、集客できる記事を書けるようになってから  ・アメブロ　＋　ワードプレスのHP　両方持つと強い集客力になる 　アメブロが合格点になってからプラスする  ・プロに任せても、良いページができるとは限らない 　自分で作る 　デザインや検索について、プロに自分の意見を伝える  </vt:lpstr>
      <vt:lpstr>●　チラシで集客  ・　ネット時代でも、チラシから来られる人は案外多い。  ・　リトミックなどのグループレッスンには、大きな効果がある。  ・　１枚でお伝えするチラシは、キャッチコピーや写真が大切。  ・　料金、電話番号　ブログやホームページのQRコードなど大きく。  ・　配布方法 　公共施設で開催：施設に置かせてもらったり、貼らせてもらったり 　ポスティング 　手配り  </vt:lpstr>
      <vt:lpstr>●　チラシで集客  ・　ネット時代でも、チラシから来られる人は案外多い。  ・　リトミックなどのグループレッスンには、大きな効果がある。  ・　１枚でお伝えするチラシは、キャッチコピーや写真が大切。  ・　料金、電話番号　ブログやホームページのQRコードなど大きく。  ・　配布方法 　公共施設で開催：施設に置かせてもらったり、貼らせてもらったり 　ポスティング 　手配り  </vt:lpstr>
      <vt:lpstr>●　チラシで集客  ・　チラシを安く制作する  　手書きでも大丈夫。 　アプリでも制作できる。　→　「チラシ作成」で検索 　数千円からの料金で、ココナラ、ランサーズでフリーの方に依頼  ・　安く印刷する  　プリントパックやラクスル、A４フルカラー4色　1万枚が1万円ちょっと 　納品日に余裕があるほど安くなる</vt:lpstr>
      <vt:lpstr>●　チラシで集客  ・配布方法  　自分でポスティング 　　自分の足であるいて探してみましょう。 　　戸建で、こどもの自転車や、ママチャリの置いてあるところも 　　配っているうちに地域の様子が分かるようになってきます  　リアルで渡そう 　　勇気を出して声を出して配ろう！ 　　公園で遊んでいる、ママとこどもたちに、塗り絵のついているチラシなど 　　検診や予防注射会場、入園式の幼稚園の近くなど  　貼ってもらう、置かせてもらう 　　公共施設、小児科、産婦人科、カフェ、パン屋さん、スーパー、美容院など 　　 </vt:lpstr>
      <vt:lpstr>多くの生徒さんが、ピアノなどの個人レッスンを希望します。  リトミックグループレッスン　→　ピアノなどの個人レッスン の流れを作って、教室を大きく発展させましょう。 　 ●　個人レッスン用のテナントを借りよう  　　公共施設や大きな会場は、安定して借り続けることは難しい  １．　スタートは、背伸びしないで小さなテナントから  ２．　リトミック教室から近く、生徒さんが通いやすい場所  ３．　近隣の状況をしっかり確認  </vt:lpstr>
      <vt:lpstr>●　スタートは、背伸びしないで小さなテナントからでも大丈夫  ・　地方なら３万円位、都会でも１０万円位から物件はあります。  ・　お月謝収入に見合った物件を探しましょう。  ・　はじめから理想の最終形でなくても小さい教室からでも大丈夫 　　一度テナントを持つと、その経験が次のテナント作りに役立ちます。 　　私も、初期に作った教室のうち３つは閉めました。  ・　小さくてもテナントを持つ意味 　　ネット上での広告もしやすく、口コミも広がりやすくなります。  </vt:lpstr>
      <vt:lpstr>●　リトミック教室から近く、生徒さんが通いやすい場所に借りる  ●　近隣の状況をしっかり確認する  音楽教室可能の物件でも、あとでトラブルになってしまう事も。。。  ・トラブルの一番は、近隣との音の問題。  　　話合いでレッスン時間で折り合いを付けたり、追加工事で防音を強化したりで、多くは解決しますが、せっかく決めたテナントを出る事になってしまった方も。  </vt:lpstr>
      <vt:lpstr>はじめからしっかりした物件を持つメリット ※しっかりとは、立地、建物、防音工事や設備など  ・長い目でみて、ムダが少なくなります。  ●　いまは、資金融資を受けやすくなりました。  　私がテナントを持ち始めた頃は、（10～20年前）は、簡単に融資を受けることはできませんでした。 　だから、簡易防音で大丈夫な物件や立地になりました。 　いまは、創業資金融資制度やコロナの影響もあり、資金調達しやすくなりました。  ●　物件の下見を慎重に！  ・　防音工事など準備には、大きな費用がかかります。 ・　大きな初期投資の回収には時間がかかります。  だから、移転や撤退は簡単にはできません。</vt:lpstr>
      <vt:lpstr>●　テナントを探す  　ネットで物件検索して問い合わせる 　不動産賃貸仲介業者に条件を伝えて、探してもらう 　地域を歩いてさがす  ・地域や立地から探す（生徒募集から） 　生徒さんがいる、通いやすい  ・賃料から探す（事業収支から） 　お月謝や部屋数等を考慮して利益が見込める賃料  ・使用目的や条件（音楽教室可）から探す 　</vt:lpstr>
      <vt:lpstr>●　テナントの現地確認  ・　内見 　　部屋の状況 　　（部屋を複数に分割する場合にはその配置と、電気、エアコン設置、トイレなど） 　　ビル設備 　　（エレベーター、階段、トイレなど。生徒さんの利用、ピアノ搬入も想定。）  ・　隣室、隣地確認 　　同一ビル内のテナント　　隣地のテナントおよび住居 　　教室に通いにくいテナントはないか？　音や振動に不安はないか？（お互いに）  ・　立地、地域確認 　　新築マンション、小学校、幼稚園、商業施設、駐車場など 　　人の流れの確認</vt:lpstr>
      <vt:lpstr>●　使用条件と契約内容  ・　用途（業種）  　音楽教室として使用できること 　使用条件（防音工事、防振工事、レッスン時間帯など）  ・　使用できる範囲  　専有できる範囲　看板設置  ・　賃貸借期間 　 　いつから賃料が発生するのか？ 　事前準備や工事開始できる時期。準備期間の賃料について相談できる場合もある。 　 　契約期間　→　2年？　3年？ 　更新料については、契約期間が長いと回数は少ない  ・　設備と現状回復について  　現状設備の維持管理について（エアコン等）　　退去時の原状回復について </vt:lpstr>
      <vt:lpstr>●　金銭の契約  ・　賃料以外に、毎月支払う金額の確認  　管理費、警備費用、＊＊利用料などの名目で毎月の負担がないか。  ・　保証金（敷金）　契約開始時に家主に預けておく金額を確認  　保証金（敷金）相場　：　1～3か月（駅前、新築、１Fなど良い物件では6～10か月なども） 　保証金の償却（更新時や退去時に返却されなくなる額）を確認　 　 ・　呼び方は異なっても、実質支払いとなる金額を確認  　保証金の償却　敷引　礼金など（物件や地域によって呼び方が違う） 　更新料は、新賃料の1か月のことが多いが、ここで多くとられる場合もあり  　不動産業者に支払う手数料（契約開始時、更新時） 　テナント保険料   </vt:lpstr>
      <vt:lpstr>●　テナントの工事や設備について  音楽教室を持つためには、防音工事やピアノ等の設備投資が必要です。   教室運営が軌道に乗れば、 毎月利益が出るだけではなく、初期投資を回収していきます。   テナントを持つときには、初期投資を少しでも抑えて準備を行えると安心です。 ※特に初めてテナントを持つときには  </vt:lpstr>
      <vt:lpstr>●　テナントの工事や設備について  防音工事  ・完全防音が必要でない物件　→　工事の内容自体を下げられます。 　部屋や建物の状況、大家さんによっては、簡易な防音でスタートできる場合もあります。  ・工事業者の相見積もり　→　同一工事内容で、より安い業者を選択します。 　はじめの頃は安かった業者も、相見積もりを取らないと見積もりが上がってきます。  ・金融機関からの地元業者紹介 　　事業計画を知った付き合いのある地元金融機関から、紹介を受けたことがあります。 　　工事のための立地が有利なことから、工期や見積もりが優位になることがあります。  設備について  見積もり明細を確認して、すべてを工事業者の選択に任せない様にします。 照明などは、自分で購入して提供して、設置してもらうこともできます。</vt:lpstr>
      <vt:lpstr>お家でレッスンできなくても、諦めることはありません。しっかりお教室を大きくしていく事ができます。  私は、公共施設とマンションの集会室のリトミックレッスンからスタートして合わせて、150名位の生徒さんが来てくれるようになった３年目に、初めてのテナントが実現しました。  私の最初のテナントは、駅から徒歩12分と決して便利な場所ではありませんでしたが、リトミックの生徒さんが通いやすい立地でした。  賃料は１０万円で、３部屋に区切って、防音も完全にはしなくてよい物件でしたので、初期の費用はとても助かりました。  その時は、リトミックのできる広い部屋は、将来の夢としてとってもき、小さなテナントからスタートしました。  そして、生徒が1000人集まる音楽教室に成長しました。  </vt:lpstr>
      <vt:lpstr>　最初の４教室までは、資金に余裕がなかったので、家の防音の最高レベル位という感じで、防音材を入れてもらう程度の工事でスタートできる物件を探していました。  大家さんが上の階に住んでいて、「簡易防音で大丈夫」と言ってくれる物件ばかりで、音楽教室用の完全防音はしていませんでした。  １教室目は、今でも借りています。 他の3教室は、今は撤退して、別のテナントに借り換えています。  賃料が安い物件でしたが、広さや場所など長期で考えられるようになると、将来性を見込めないと判断して撤退をはじめ、少しずつ新しい物件に借り換えてきました。  撤退しているからダメだった、失敗したと私は思っていません。  その物件で生徒1000名を達成し、沢山の出会いがあり教室が発展しました。</vt:lpstr>
      <vt:lpstr>背伸びしない物件だったので、教室の方針が決まってから、撤退もしやすい物件でした。  何度かテナントを借りて、内装工事をして教室をつくり、教室運営を続けていく経験の中で、教室作りのノウハウが身につきました。  そして、いま持っているテナント４教室は、長く続けていける教室として作ることができました。  でも、資金がある人、融資を受けて資金調達できる人は、 はじめから立地、建物が良く、設備が整備されたテナントを持つことができます。  その場合には、テナントを長く使っていくことを考えて、しっかりした計画を立てるようにしましょう。</vt:lpstr>
      <vt:lpstr>●　事業計画を立てる  どんな事業のために、どれだけの資金が必要なのか、そして返済できるのか？金融機関に理解して頂かないと、お金は貸してくれません。  金融機関窓口や商工会議所などでも、相談しながら作成できますが、自分で作成すると考えが整理できます。  お金を貸してくれる人に説明できるように作成しましょう。  ①　どんな事業なのか？ 　　どこで、何を始めるのか。　→　西大島のこの物件で、音楽教室を開業する　 　　事業の収入と支出は　→　売り上げと費用などの収支予測 　　（お月謝、生徒数、人件費、賃料、光熱費など）  ②　開業に必要金額　その根拠となる見積もりや調査結果  　　テナント契約に必要な金額　設備工事に必要な金額　広告宣伝費　運転資金など）  ③　自己資金と融資金額と返済期間  　　融資金額と返済期間から、問題なく返済できること  </vt:lpstr>
      <vt:lpstr>●　国民生活金融公庫  　創業資金融資制度等が揃っており、初めての事業計画には利用しやすいです。 　認可外保育所、認証保育所、認可保育所の資金も、公庫を利用しました。 　創業相談など充実しています。 　前例のない認可保育所開業資金についても、担当者がその気になれば本部決済まで動いてくれました。　制度的に総額が足りない時にも、他の金融機関との協調融資まで。  ●　銀行、信用金庫、信用組合など 　 ・　銀行は、銀行と担当者によって、融資の積極性は差があると感じています。 　認可保育園開業資金については、前任者はとりあってくれませんでしたが、担当者が異動で変わると「ぜひ、うちでやらせていただきたい！」ときたことがあります。※　結局、公庫で融資を受けましたが  ・　地元の信用金庫や信用組合はフットワークが良くて積極的です。 　普段から状況確認があったり、特にコロナ流行後は、「必要ならご相談ください」と、まめに連絡があります。　リフォーム装業者を紹介してくれたり、つながりが広がることもありました。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井上音々</dc:creator>
  <cp:lastModifiedBy>歩 井上</cp:lastModifiedBy>
  <cp:revision>595</cp:revision>
  <cp:lastPrinted>2022-01-16T01:14:18Z</cp:lastPrinted>
  <dcterms:created xsi:type="dcterms:W3CDTF">2016-03-27T03:02:49Z</dcterms:created>
  <dcterms:modified xsi:type="dcterms:W3CDTF">2024-01-05T05:27:46Z</dcterms:modified>
</cp:coreProperties>
</file>