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28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99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008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46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92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14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62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09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9798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91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78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8930-0F4D-4ED6-82AB-C8225278E757}" type="datetimeFigureOut">
              <a:rPr kumimoji="1" lang="ja-JP" altLang="en-US" smtClean="0"/>
              <a:t>2022/8/30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AC51-43C0-4BEA-9F7A-203ED7C996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53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valuation of the store. Online survey and customers feedback concept. Assessment of users experience of services, opinions, questionnaire forms and checklists. Flat design. Business illustration.">
            <a:extLst>
              <a:ext uri="{FF2B5EF4-FFF2-40B4-BE49-F238E27FC236}">
                <a16:creationId xmlns:a16="http://schemas.microsoft.com/office/drawing/2014/main" id="{5133601E-B46C-6146-AE24-2C0615E4D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48" y="892354"/>
            <a:ext cx="4684105" cy="263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C9578B-AA1C-2BAB-D945-2D31D9D0F455}"/>
              </a:ext>
            </a:extLst>
          </p:cNvPr>
          <p:cNvSpPr txBox="1"/>
          <p:nvPr/>
        </p:nvSpPr>
        <p:spPr>
          <a:xfrm>
            <a:off x="593822" y="754328"/>
            <a:ext cx="37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</a:rPr>
              <a:t>相談できてよかった。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306150D-A45D-D467-A21F-4328EA6A6F7F}"/>
              </a:ext>
            </a:extLst>
          </p:cNvPr>
          <p:cNvSpPr txBox="1"/>
          <p:nvPr/>
        </p:nvSpPr>
        <p:spPr>
          <a:xfrm>
            <a:off x="4386719" y="841756"/>
            <a:ext cx="37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</a:rPr>
              <a:t>任せてよかった。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987B8F-6B7E-0FFB-F29D-C58B8633AD7D}"/>
              </a:ext>
            </a:extLst>
          </p:cNvPr>
          <p:cNvSpPr txBox="1"/>
          <p:nvPr/>
        </p:nvSpPr>
        <p:spPr>
          <a:xfrm>
            <a:off x="340291" y="1442650"/>
            <a:ext cx="3757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  <a:latin typeface="YACgEWosGU0 0"/>
              </a:rPr>
              <a:t>親身になって相談に</a:t>
            </a:r>
            <a:endParaRPr lang="en-US" altLang="ja-JP" b="0" i="0" u="none" strike="noStrike" dirty="0">
              <a:solidFill>
                <a:srgbClr val="2A2A2A"/>
              </a:solidFill>
              <a:effectLst/>
              <a:latin typeface="YACgEWosGU0 0"/>
            </a:endParaRPr>
          </a:p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  <a:latin typeface="YACgEWosGU0 0"/>
              </a:rPr>
              <a:t>乗ってもらえた。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45A093-ECCB-CB3D-F837-03E44DAD0915}"/>
              </a:ext>
            </a:extLst>
          </p:cNvPr>
          <p:cNvSpPr txBox="1"/>
          <p:nvPr/>
        </p:nvSpPr>
        <p:spPr>
          <a:xfrm>
            <a:off x="4330788" y="1698885"/>
            <a:ext cx="3757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  <a:latin typeface="YACgEWosGU0 0"/>
              </a:rPr>
              <a:t>きちんとした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  <a:latin typeface="YACgEWosGU0 0"/>
              </a:rPr>
              <a:t>アドバイスがもらえた。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860E43A-FD9A-2C88-AF55-D400825C0D17}"/>
              </a:ext>
            </a:extLst>
          </p:cNvPr>
          <p:cNvSpPr txBox="1"/>
          <p:nvPr/>
        </p:nvSpPr>
        <p:spPr>
          <a:xfrm>
            <a:off x="1832975" y="3310434"/>
            <a:ext cx="37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</a:rPr>
              <a:t>など思っていただけましたら</a:t>
            </a:r>
            <a:r>
              <a:rPr lang="en-US" altLang="ja-JP" b="0" i="0" u="none" strike="noStrike" dirty="0">
                <a:solidFill>
                  <a:srgbClr val="2A2A2A"/>
                </a:solidFill>
                <a:effectLst/>
              </a:rPr>
              <a:t>...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066FC29-0BB9-866C-5C7A-6DDFD80491E8}"/>
              </a:ext>
            </a:extLst>
          </p:cNvPr>
          <p:cNvSpPr txBox="1"/>
          <p:nvPr/>
        </p:nvSpPr>
        <p:spPr>
          <a:xfrm>
            <a:off x="1515648" y="4689689"/>
            <a:ext cx="37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0" i="0" u="none" strike="noStrike" dirty="0">
                <a:solidFill>
                  <a:srgbClr val="2A2A2A"/>
                </a:solidFill>
                <a:effectLst/>
              </a:rPr>
              <a:t>あなたのお声をお聞かせください。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F1D085-C001-8B3D-83A3-CB2C8CD58E4A}"/>
              </a:ext>
            </a:extLst>
          </p:cNvPr>
          <p:cNvSpPr txBox="1"/>
          <p:nvPr/>
        </p:nvSpPr>
        <p:spPr>
          <a:xfrm>
            <a:off x="478077" y="5143245"/>
            <a:ext cx="6220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b="0" i="0" u="none" strike="noStrike" dirty="0">
                <a:solidFill>
                  <a:srgbClr val="2A2A2A"/>
                </a:solidFill>
                <a:effectLst/>
              </a:rPr>
              <a:t>○○の相談で、親身になって話を聞いてもらえた。</a:t>
            </a:r>
            <a:endParaRPr lang="en-US" altLang="ja-JP" b="0" i="0" u="none" strike="noStrike" dirty="0">
              <a:solidFill>
                <a:srgbClr val="2A2A2A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rgbClr val="2A2A2A"/>
                </a:solidFill>
                <a:latin typeface="YACgEWosGU0 0"/>
              </a:rPr>
              <a:t>何もわからず、不安だったか、お任せできて助かった。</a:t>
            </a:r>
            <a:endParaRPr lang="en-US" altLang="ja-JP" dirty="0">
              <a:solidFill>
                <a:srgbClr val="2A2A2A"/>
              </a:solidFill>
              <a:latin typeface="YACgEWosGU0 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rgbClr val="2A2A2A"/>
                </a:solidFill>
                <a:effectLst/>
                <a:latin typeface="YACgEWosGU0 0"/>
              </a:rPr>
              <a:t>zoom</a:t>
            </a:r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での相談からすぐに対応いただけてよかった。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F821D8B-578F-1934-674B-EA47E9402004}"/>
              </a:ext>
            </a:extLst>
          </p:cNvPr>
          <p:cNvSpPr txBox="1"/>
          <p:nvPr/>
        </p:nvSpPr>
        <p:spPr>
          <a:xfrm>
            <a:off x="1421704" y="6187411"/>
            <a:ext cx="484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素敵なクチコミをお待ちしています。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D1E523-0AFC-AB18-2461-94986830514C}"/>
              </a:ext>
            </a:extLst>
          </p:cNvPr>
          <p:cNvSpPr txBox="1"/>
          <p:nvPr/>
        </p:nvSpPr>
        <p:spPr>
          <a:xfrm>
            <a:off x="593822" y="6977503"/>
            <a:ext cx="3757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投稿は</a:t>
            </a:r>
            <a:endParaRPr lang="en-US" altLang="ja-JP" dirty="0">
              <a:solidFill>
                <a:srgbClr val="2A2A2A"/>
              </a:solidFill>
              <a:effectLst/>
              <a:latin typeface="YACgEWosGU0 0"/>
            </a:endParaRPr>
          </a:p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こちらの</a:t>
            </a:r>
            <a:r>
              <a:rPr lang="en-US" altLang="ja-JP" dirty="0">
                <a:solidFill>
                  <a:srgbClr val="2A2A2A"/>
                </a:solidFill>
                <a:effectLst/>
                <a:latin typeface="YACgEWosGU0 0"/>
              </a:rPr>
              <a:t>QR</a:t>
            </a:r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コードから</a:t>
            </a:r>
            <a:endParaRPr lang="en-US" altLang="ja-JP" dirty="0">
              <a:solidFill>
                <a:srgbClr val="2A2A2A"/>
              </a:solidFill>
              <a:effectLst/>
              <a:latin typeface="YACgEWosGU0 0"/>
            </a:endParaRPr>
          </a:p>
          <a:p>
            <a:r>
              <a:rPr lang="ja-JP" altLang="en-US" dirty="0">
                <a:solidFill>
                  <a:srgbClr val="2A2A2A"/>
                </a:solidFill>
                <a:latin typeface="YACgEWosGU0 0"/>
              </a:rPr>
              <a:t>お願いします。</a:t>
            </a:r>
            <a:endParaRPr lang="ja-JP" altLang="en-US" dirty="0">
              <a:solidFill>
                <a:srgbClr val="2A2A2A"/>
              </a:solidFill>
              <a:effectLst/>
              <a:latin typeface="YACgEWosGU0 0"/>
            </a:endParaRPr>
          </a:p>
        </p:txBody>
      </p:sp>
      <p:pic>
        <p:nvPicPr>
          <p:cNvPr id="15" name="図 14" descr="QR コード&#10;&#10;自動的に生成された説明">
            <a:extLst>
              <a:ext uri="{FF2B5EF4-FFF2-40B4-BE49-F238E27FC236}">
                <a16:creationId xmlns:a16="http://schemas.microsoft.com/office/drawing/2014/main" id="{B89829B4-7C92-37A5-5345-587C5496D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049" y="6556038"/>
            <a:ext cx="1839477" cy="1839477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F20CB48-4D18-64C0-DC84-68123E4719F7}"/>
              </a:ext>
            </a:extLst>
          </p:cNvPr>
          <p:cNvSpPr txBox="1"/>
          <p:nvPr/>
        </p:nvSpPr>
        <p:spPr>
          <a:xfrm>
            <a:off x="478077" y="8723721"/>
            <a:ext cx="37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アイネクスト特許事務所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FDF09FE-8794-F510-DD2F-C19D1C626A34}"/>
              </a:ext>
            </a:extLst>
          </p:cNvPr>
          <p:cNvSpPr txBox="1"/>
          <p:nvPr/>
        </p:nvSpPr>
        <p:spPr>
          <a:xfrm>
            <a:off x="340291" y="9151672"/>
            <a:ext cx="592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〒</a:t>
            </a:r>
            <a:r>
              <a:rPr lang="en-US" altLang="ja-JP" dirty="0">
                <a:solidFill>
                  <a:srgbClr val="2A2A2A"/>
                </a:solidFill>
                <a:effectLst/>
                <a:latin typeface="YACgEWosGU0 0"/>
              </a:rPr>
              <a:t>251-0054 </a:t>
            </a:r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神奈川県</a:t>
            </a:r>
          </a:p>
          <a:p>
            <a:r>
              <a:rPr lang="ja-JP" altLang="en-US" dirty="0">
                <a:solidFill>
                  <a:srgbClr val="2A2A2A"/>
                </a:solidFill>
                <a:effectLst/>
                <a:latin typeface="YACgEWosGU0 0"/>
              </a:rPr>
              <a:t>藤沢市朝日町１２−９ 藤沢朝日町ダイカンプラザ ２０６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8604F05-A2DE-C1DE-B0A5-72688BD67131}"/>
              </a:ext>
            </a:extLst>
          </p:cNvPr>
          <p:cNvSpPr txBox="1"/>
          <p:nvPr/>
        </p:nvSpPr>
        <p:spPr>
          <a:xfrm>
            <a:off x="174843" y="127561"/>
            <a:ext cx="6826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i="0" u="none" strike="noStrike" dirty="0">
                <a:solidFill>
                  <a:srgbClr val="2A2A2A"/>
                </a:solidFill>
                <a:effectLst/>
              </a:rPr>
              <a:t>アイネクスト特許事務所 </a:t>
            </a:r>
            <a:r>
              <a:rPr lang="en-US" altLang="ja-JP" sz="1400" i="0" u="none" strike="noStrike" dirty="0">
                <a:solidFill>
                  <a:srgbClr val="2A2A2A"/>
                </a:solidFill>
                <a:effectLst/>
              </a:rPr>
              <a:t>Google</a:t>
            </a:r>
            <a:r>
              <a:rPr lang="ja-JP" altLang="en-US" sz="1400" i="0" u="none" strike="noStrike" dirty="0">
                <a:solidFill>
                  <a:srgbClr val="2A2A2A"/>
                </a:solidFill>
                <a:effectLst/>
              </a:rPr>
              <a:t>マップのクチコミのご協力のお願い</a:t>
            </a:r>
            <a:endParaRPr lang="ja-JP" altLang="en-US" sz="1400" dirty="0">
              <a:solidFill>
                <a:srgbClr val="2A2A2A"/>
              </a:solidFill>
              <a:effectLst/>
              <a:latin typeface="YACgEWosGU0 0"/>
            </a:endParaRPr>
          </a:p>
        </p:txBody>
      </p:sp>
      <p:pic>
        <p:nvPicPr>
          <p:cNvPr id="1030" name="Picture 6" descr="ビジネス　お辞儀をする女性　">
            <a:extLst>
              <a:ext uri="{FF2B5EF4-FFF2-40B4-BE49-F238E27FC236}">
                <a16:creationId xmlns:a16="http://schemas.microsoft.com/office/drawing/2014/main" id="{FE16BD04-0EE6-4FC0-FE53-1B0FDA42C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24"/>
          <a:stretch/>
        </p:blipFill>
        <p:spPr bwMode="auto">
          <a:xfrm>
            <a:off x="5399674" y="5793545"/>
            <a:ext cx="1458326" cy="131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FDE936-990F-4D44-19FE-3043A28E63D3}"/>
              </a:ext>
            </a:extLst>
          </p:cNvPr>
          <p:cNvSpPr txBox="1"/>
          <p:nvPr/>
        </p:nvSpPr>
        <p:spPr>
          <a:xfrm>
            <a:off x="456036" y="3668908"/>
            <a:ext cx="58095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i="0" u="none" strike="noStrike" dirty="0">
                <a:solidFill>
                  <a:srgbClr val="2A2A2A"/>
                </a:solidFill>
                <a:effectLst/>
              </a:rPr>
              <a:t>Google</a:t>
            </a:r>
            <a:r>
              <a:rPr lang="ja-JP" altLang="en-US" sz="2800" i="0" u="none" strike="noStrike" dirty="0">
                <a:solidFill>
                  <a:srgbClr val="2A2A2A"/>
                </a:solidFill>
                <a:effectLst/>
              </a:rPr>
              <a:t>マップのクチコミにご協力ください。</a:t>
            </a:r>
            <a:endParaRPr lang="ja-JP" altLang="en-US" sz="2800" dirty="0">
              <a:solidFill>
                <a:srgbClr val="2A2A2A"/>
              </a:solidFill>
              <a:effectLst/>
              <a:latin typeface="YACgEWosGU0 0"/>
            </a:endParaRPr>
          </a:p>
        </p:txBody>
      </p:sp>
      <p:pic>
        <p:nvPicPr>
          <p:cNvPr id="3" name="図 2" descr="ロゴ&#10;&#10;自動的に生成された説明">
            <a:extLst>
              <a:ext uri="{FF2B5EF4-FFF2-40B4-BE49-F238E27FC236}">
                <a16:creationId xmlns:a16="http://schemas.microsoft.com/office/drawing/2014/main" id="{EC581C7B-E1D8-E3BD-832C-A5218C3531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1721" y="1999362"/>
            <a:ext cx="4511040" cy="1828800"/>
          </a:xfrm>
          <a:prstGeom prst="rect">
            <a:avLst/>
          </a:prstGeom>
        </p:spPr>
      </p:pic>
      <p:pic>
        <p:nvPicPr>
          <p:cNvPr id="19" name="図 18" descr="アイコン&#10;&#10;自動的に生成された説明">
            <a:extLst>
              <a:ext uri="{FF2B5EF4-FFF2-40B4-BE49-F238E27FC236}">
                <a16:creationId xmlns:a16="http://schemas.microsoft.com/office/drawing/2014/main" id="{B0D22604-917D-5E10-271D-8D3996DFD6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297" y="3668908"/>
            <a:ext cx="4876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93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827BD0-61DF-8B28-F645-013339E02089}"/>
              </a:ext>
            </a:extLst>
          </p:cNvPr>
          <p:cNvSpPr txBox="1"/>
          <p:nvPr/>
        </p:nvSpPr>
        <p:spPr>
          <a:xfrm>
            <a:off x="496795" y="798378"/>
            <a:ext cx="6171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Google</a:t>
            </a:r>
            <a:r>
              <a:rPr kumimoji="1" lang="ja-JP" altLang="en-US" dirty="0"/>
              <a:t>マップに実名を出さずにクチコミを書く方法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F8CD43-8BD3-0BB4-1C01-A0EBCC48026E}"/>
              </a:ext>
            </a:extLst>
          </p:cNvPr>
          <p:cNvSpPr txBox="1"/>
          <p:nvPr/>
        </p:nvSpPr>
        <p:spPr>
          <a:xfrm>
            <a:off x="648222" y="1243419"/>
            <a:ext cx="55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名前は編集することができる</a:t>
            </a:r>
            <a:endParaRPr kumimoji="1" lang="en-US" altLang="ja-JP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202599-003F-B392-40A6-A6C7967E68CC}"/>
              </a:ext>
            </a:extLst>
          </p:cNvPr>
          <p:cNvSpPr txBox="1"/>
          <p:nvPr/>
        </p:nvSpPr>
        <p:spPr>
          <a:xfrm>
            <a:off x="496795" y="1745559"/>
            <a:ext cx="5561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「ユーザー情報の名前を編集する」ことで実名を出さずに</a:t>
            </a:r>
            <a:r>
              <a:rPr kumimoji="1" lang="en-US" altLang="ja-JP" dirty="0"/>
              <a:t>Google</a:t>
            </a:r>
            <a:r>
              <a:rPr kumimoji="1" lang="ja-JP" altLang="en-US" dirty="0"/>
              <a:t>にクチコミを投稿するに可能です。</a:t>
            </a:r>
            <a:endParaRPr kumimoji="1" lang="en-US" altLang="ja-JP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68305F3-DDD3-A5C6-67E2-C2BDC16B3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033" y="6253711"/>
            <a:ext cx="1833756" cy="206529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9FB88C6-9B16-DA96-6FB8-8B33DA0E6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503" y="6358339"/>
            <a:ext cx="1838386" cy="251909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451578D-8D46-26D4-F45D-E20B42CE1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88" y="6099250"/>
            <a:ext cx="1843017" cy="199583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A3A96DD-01AE-CE5B-1B78-BE0B8C1A9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196" y="4248620"/>
            <a:ext cx="1884693" cy="177818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2D8C03E-0AA0-6ECC-55A9-0F57E96DD4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7540" y="4124035"/>
            <a:ext cx="1852279" cy="137531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2D5CDA4-9C2D-8433-A043-8684090D21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88" y="3999687"/>
            <a:ext cx="1861540" cy="144940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4AAB9A2-CDF3-48DA-06C7-AE81AF965DD3}"/>
              </a:ext>
            </a:extLst>
          </p:cNvPr>
          <p:cNvSpPr txBox="1"/>
          <p:nvPr/>
        </p:nvSpPr>
        <p:spPr>
          <a:xfrm>
            <a:off x="565688" y="3007711"/>
            <a:ext cx="3650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表面の</a:t>
            </a:r>
            <a:r>
              <a:rPr kumimoji="1" lang="en-US" altLang="ja-JP" dirty="0"/>
              <a:t>QR</a:t>
            </a:r>
            <a:r>
              <a:rPr kumimoji="1" lang="ja-JP" altLang="en-US" dirty="0"/>
              <a:t>コードから下記手順で名前を編集します。</a:t>
            </a:r>
            <a:endParaRPr kumimoji="1" lang="en-US" altLang="ja-JP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AE5FFAB-F3B5-4820-6EDF-40C6FD5A5DB0}"/>
              </a:ext>
            </a:extLst>
          </p:cNvPr>
          <p:cNvSpPr txBox="1"/>
          <p:nvPr/>
        </p:nvSpPr>
        <p:spPr>
          <a:xfrm>
            <a:off x="565688" y="2604504"/>
            <a:ext cx="55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名前編集の手順</a:t>
            </a:r>
            <a:endParaRPr kumimoji="1" lang="en-US" altLang="ja-JP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B96EDA0-2C6F-AEC3-5EBE-B5125A04D053}"/>
              </a:ext>
            </a:extLst>
          </p:cNvPr>
          <p:cNvSpPr txBox="1"/>
          <p:nvPr/>
        </p:nvSpPr>
        <p:spPr>
          <a:xfrm>
            <a:off x="376111" y="8394711"/>
            <a:ext cx="55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名前を編集する際の注意点</a:t>
            </a:r>
            <a:endParaRPr kumimoji="1" lang="en-US" altLang="ja-JP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21B6BED-B3F7-A70F-31D4-0AA68C9F0AD0}"/>
              </a:ext>
            </a:extLst>
          </p:cNvPr>
          <p:cNvSpPr txBox="1"/>
          <p:nvPr/>
        </p:nvSpPr>
        <p:spPr>
          <a:xfrm>
            <a:off x="376111" y="8787758"/>
            <a:ext cx="62923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名前の変更は</a:t>
            </a:r>
            <a:r>
              <a:rPr kumimoji="1" lang="en-US" altLang="ja-JP" sz="1600" dirty="0"/>
              <a:t>90</a:t>
            </a:r>
            <a:r>
              <a:rPr kumimoji="1" lang="ja-JP" altLang="en-US" sz="1600" dirty="0"/>
              <a:t>日で</a:t>
            </a:r>
            <a:r>
              <a:rPr kumimoji="1" lang="en-US" altLang="ja-JP" sz="1600" dirty="0"/>
              <a:t>3</a:t>
            </a:r>
            <a:r>
              <a:rPr kumimoji="1" lang="ja-JP" altLang="en-US" sz="1600" dirty="0"/>
              <a:t>回まで</a:t>
            </a:r>
            <a:endParaRPr kumimoji="1" lang="en-US" altLang="ja-JP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該当アカウントで</a:t>
            </a:r>
            <a:r>
              <a:rPr kumimoji="1" lang="en-US" altLang="ja-JP" sz="1600" dirty="0"/>
              <a:t>Google</a:t>
            </a:r>
            <a:r>
              <a:rPr kumimoji="1" lang="ja-JP" altLang="en-US" sz="1600" dirty="0"/>
              <a:t>サービス利用時の名前の編集になる</a:t>
            </a:r>
            <a:endParaRPr kumimoji="1" lang="en-US" altLang="ja-JP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クチコミや</a:t>
            </a:r>
            <a:r>
              <a:rPr kumimoji="1" lang="en-US" altLang="ja-JP" sz="1600" dirty="0"/>
              <a:t>Gmail</a:t>
            </a:r>
            <a:r>
              <a:rPr kumimoji="1" lang="ja-JP" altLang="en-US" sz="1600" dirty="0"/>
              <a:t>などの名前も変更したものになる</a:t>
            </a:r>
            <a:endParaRPr kumimoji="1" lang="en-US" altLang="ja-JP" sz="16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73D9C6B-8F10-CDB3-DD95-E74552686094}"/>
              </a:ext>
            </a:extLst>
          </p:cNvPr>
          <p:cNvSpPr txBox="1"/>
          <p:nvPr/>
        </p:nvSpPr>
        <p:spPr>
          <a:xfrm>
            <a:off x="174843" y="127561"/>
            <a:ext cx="6826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i="0" u="none" strike="noStrike" dirty="0">
                <a:solidFill>
                  <a:srgbClr val="2A2A2A"/>
                </a:solidFill>
                <a:effectLst/>
              </a:rPr>
              <a:t>アイネクスト特許事務所 </a:t>
            </a:r>
            <a:r>
              <a:rPr lang="en-US" altLang="ja-JP" sz="1400" i="0" u="none" strike="noStrike" dirty="0">
                <a:solidFill>
                  <a:srgbClr val="2A2A2A"/>
                </a:solidFill>
                <a:effectLst/>
              </a:rPr>
              <a:t>Google</a:t>
            </a:r>
            <a:r>
              <a:rPr lang="ja-JP" altLang="en-US" sz="1400" i="0" u="none" strike="noStrike" dirty="0">
                <a:solidFill>
                  <a:srgbClr val="2A2A2A"/>
                </a:solidFill>
                <a:effectLst/>
              </a:rPr>
              <a:t>マップのクチコミのご協力のお願い</a:t>
            </a:r>
            <a:endParaRPr lang="ja-JP" altLang="en-US" sz="1400" dirty="0">
              <a:solidFill>
                <a:srgbClr val="2A2A2A"/>
              </a:solidFill>
              <a:effectLst/>
              <a:latin typeface="YACgEWosGU0 0"/>
            </a:endParaRPr>
          </a:p>
        </p:txBody>
      </p:sp>
      <p:pic>
        <p:nvPicPr>
          <p:cNvPr id="30" name="図 29" descr="QR コード&#10;&#10;自動的に生成された説明">
            <a:extLst>
              <a:ext uri="{FF2B5EF4-FFF2-40B4-BE49-F238E27FC236}">
                <a16:creationId xmlns:a16="http://schemas.microsoft.com/office/drawing/2014/main" id="{CB79CE66-28D0-B449-555C-F9DF058516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11" y="2529503"/>
            <a:ext cx="1458501" cy="1458501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2E047D6-53FE-7238-4493-7DE38E1A3116}"/>
              </a:ext>
            </a:extLst>
          </p:cNvPr>
          <p:cNvSpPr txBox="1"/>
          <p:nvPr/>
        </p:nvSpPr>
        <p:spPr>
          <a:xfrm>
            <a:off x="164334" y="512899"/>
            <a:ext cx="3501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dirty="0"/>
              <a:t>参考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8668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233</Words>
  <Application>Microsoft Office PowerPoint</Application>
  <PresentationFormat>A4 210 x 297 mm</PresentationFormat>
  <Paragraphs>31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YACgEWosGU0 0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best dash</dc:creator>
  <cp:lastModifiedBy>best dash</cp:lastModifiedBy>
  <cp:revision>9</cp:revision>
  <dcterms:created xsi:type="dcterms:W3CDTF">2022-08-30T11:45:24Z</dcterms:created>
  <dcterms:modified xsi:type="dcterms:W3CDTF">2022-08-30T12:29:31Z</dcterms:modified>
</cp:coreProperties>
</file>