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63"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7254" autoAdjust="0"/>
  </p:normalViewPr>
  <p:slideViewPr>
    <p:cSldViewPr snapToGrid="0">
      <p:cViewPr varScale="1">
        <p:scale>
          <a:sx n="56" d="100"/>
          <a:sy n="56" d="100"/>
        </p:scale>
        <p:origin x="69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679CEE-6D02-493E-9DB7-4563D1F1B375}" type="datetimeFigureOut">
              <a:rPr kumimoji="1" lang="ja-JP" altLang="en-US" smtClean="0"/>
              <a:t>2022/7/28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29AAC8-595D-4EA8-A2CF-FDA6DA1D442D}" type="slidenum">
              <a:rPr kumimoji="1" lang="ja-JP" altLang="en-US" smtClean="0"/>
              <a:t>‹#›</a:t>
            </a:fld>
            <a:endParaRPr kumimoji="1" lang="ja-JP" altLang="en-US"/>
          </a:p>
        </p:txBody>
      </p:sp>
    </p:spTree>
    <p:extLst>
      <p:ext uri="{BB962C8B-B14F-4D97-AF65-F5344CB8AC3E}">
        <p14:creationId xmlns:p14="http://schemas.microsoft.com/office/powerpoint/2010/main" val="370532628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目的</a:t>
            </a:r>
            <a:r>
              <a:rPr kumimoji="1" lang="en-US" altLang="ja-JP" dirty="0"/>
              <a:t>】OB</a:t>
            </a:r>
            <a:r>
              <a:rPr kumimoji="1" lang="ja-JP" altLang="en-US" dirty="0"/>
              <a:t>会の</a:t>
            </a:r>
            <a:r>
              <a:rPr kumimoji="1" lang="en-US" altLang="ja-JP" dirty="0"/>
              <a:t>HP</a:t>
            </a:r>
            <a:r>
              <a:rPr kumimoji="1" lang="ja-JP" altLang="en-US" dirty="0"/>
              <a:t>のリニューアルをお願いします。</a:t>
            </a:r>
          </a:p>
          <a:p>
            <a:endParaRPr kumimoji="1" lang="ja-JP" altLang="en-US" dirty="0"/>
          </a:p>
          <a:p>
            <a:r>
              <a:rPr kumimoji="1" lang="en-US" altLang="ja-JP" dirty="0"/>
              <a:t>【</a:t>
            </a:r>
            <a:r>
              <a:rPr kumimoji="1" lang="ja-JP" altLang="en-US" dirty="0"/>
              <a:t>依頼背景</a:t>
            </a:r>
            <a:r>
              <a:rPr kumimoji="1" lang="en-US" altLang="ja-JP" dirty="0"/>
              <a:t>】</a:t>
            </a:r>
            <a:r>
              <a:rPr kumimoji="1" lang="ja-JP" altLang="en-US" dirty="0"/>
              <a:t>リニューアルを行うにあたり、</a:t>
            </a:r>
            <a:r>
              <a:rPr kumimoji="1" lang="en-US" altLang="ja-JP" dirty="0"/>
              <a:t>WordPress</a:t>
            </a:r>
            <a:r>
              <a:rPr kumimoji="1" lang="ja-JP" altLang="en-US" dirty="0"/>
              <a:t>導入・スマホ対応・問い合わせフォーム等が必要となりました。</a:t>
            </a:r>
          </a:p>
          <a:p>
            <a:endParaRPr kumimoji="1" lang="ja-JP" altLang="en-US" dirty="0"/>
          </a:p>
          <a:p>
            <a:r>
              <a:rPr kumimoji="1" lang="ja-JP" altLang="en-US" dirty="0"/>
              <a:t>①ホームページタイトル（仮でも構いません）</a:t>
            </a:r>
          </a:p>
          <a:p>
            <a:r>
              <a:rPr kumimoji="1" lang="ja-JP" altLang="en-US" dirty="0"/>
              <a:t>　早稲田大学　〇〇会</a:t>
            </a:r>
            <a:r>
              <a:rPr kumimoji="1" lang="en-US" altLang="ja-JP" dirty="0"/>
              <a:t>OB</a:t>
            </a:r>
            <a:r>
              <a:rPr kumimoji="1" lang="ja-JP" altLang="en-US" dirty="0"/>
              <a:t>会（契約後にお伝えします）</a:t>
            </a:r>
          </a:p>
          <a:p>
            <a:endParaRPr kumimoji="1" lang="ja-JP" altLang="en-US" dirty="0"/>
          </a:p>
          <a:p>
            <a:r>
              <a:rPr kumimoji="1" lang="ja-JP" altLang="en-US" dirty="0"/>
              <a:t>②どういったホームページか？</a:t>
            </a:r>
            <a:r>
              <a:rPr kumimoji="1" lang="en-US" altLang="ja-JP" dirty="0"/>
              <a:t>(</a:t>
            </a:r>
            <a:r>
              <a:rPr kumimoji="1" lang="ja-JP" altLang="en-US" dirty="0"/>
              <a:t>企業サイト・店舗の紹介など</a:t>
            </a:r>
            <a:r>
              <a:rPr kumimoji="1" lang="en-US" altLang="ja-JP" dirty="0"/>
              <a:t>)</a:t>
            </a:r>
          </a:p>
          <a:p>
            <a:r>
              <a:rPr kumimoji="1" lang="ja-JP" altLang="en-US" dirty="0"/>
              <a:t>　現在の</a:t>
            </a:r>
            <a:r>
              <a:rPr kumimoji="1" lang="en-US" altLang="ja-JP" dirty="0"/>
              <a:t>HP</a:t>
            </a:r>
            <a:r>
              <a:rPr kumimoji="1" lang="ja-JP" altLang="en-US" dirty="0"/>
              <a:t>　（契約後にお伝えします）</a:t>
            </a:r>
            <a:endParaRPr kumimoji="1" lang="en-US" altLang="ja-JP" dirty="0"/>
          </a:p>
          <a:p>
            <a:r>
              <a:rPr kumimoji="1" lang="ja-JP" altLang="en-US" dirty="0"/>
              <a:t>　現役学生たちの</a:t>
            </a:r>
            <a:r>
              <a:rPr kumimoji="1" lang="en-US" altLang="ja-JP" dirty="0"/>
              <a:t>HP</a:t>
            </a:r>
            <a:r>
              <a:rPr kumimoji="1" lang="ja-JP" altLang="en-US" dirty="0"/>
              <a:t>　（契約後にお伝えします）</a:t>
            </a:r>
            <a:endParaRPr kumimoji="1" lang="en-US" altLang="ja-JP" dirty="0"/>
          </a:p>
          <a:p>
            <a:endParaRPr kumimoji="1" lang="en-US" altLang="ja-JP" dirty="0"/>
          </a:p>
          <a:p>
            <a:r>
              <a:rPr kumimoji="1" lang="en-US" altLang="ja-JP" dirty="0"/>
              <a:t>③</a:t>
            </a:r>
            <a:r>
              <a:rPr kumimoji="1" lang="ja-JP" altLang="en-US" dirty="0"/>
              <a:t>希望するイメージ・雰囲気・テーマカラー</a:t>
            </a:r>
          </a:p>
          <a:p>
            <a:r>
              <a:rPr kumimoji="1" lang="ja-JP" altLang="en-US" dirty="0"/>
              <a:t>　山をイメージした緑色か、早稲田をイメージしたえんじ色</a:t>
            </a:r>
          </a:p>
          <a:p>
            <a:endParaRPr kumimoji="1" lang="ja-JP" altLang="en-US" dirty="0"/>
          </a:p>
          <a:p>
            <a:r>
              <a:rPr kumimoji="1" lang="ja-JP" altLang="en-US" dirty="0"/>
              <a:t>④ご希望のページ項目（トップページ含め</a:t>
            </a:r>
            <a:r>
              <a:rPr kumimoji="1" lang="en-US" altLang="ja-JP" dirty="0"/>
              <a:t>8</a:t>
            </a:r>
            <a:r>
              <a:rPr kumimoji="1" lang="ja-JP" altLang="en-US" dirty="0"/>
              <a:t>ページまで）→添付資料ご参照くださいませ</a:t>
            </a:r>
          </a:p>
          <a:p>
            <a:r>
              <a:rPr kumimoji="1" lang="ja-JP" altLang="en-US" dirty="0"/>
              <a:t>　１：トップページ</a:t>
            </a:r>
          </a:p>
          <a:p>
            <a:r>
              <a:rPr kumimoji="1" lang="ja-JP" altLang="en-US" dirty="0"/>
              <a:t>　２：会の紹介（会長挨拶、会説明、沿革）</a:t>
            </a:r>
          </a:p>
          <a:p>
            <a:r>
              <a:rPr kumimoji="1" lang="ja-JP" altLang="en-US" dirty="0"/>
              <a:t>　３：</a:t>
            </a:r>
            <a:r>
              <a:rPr kumimoji="1" lang="en-US" altLang="ja-JP" dirty="0"/>
              <a:t>FAQ</a:t>
            </a:r>
            <a:r>
              <a:rPr kumimoji="1" lang="ja-JP" altLang="en-US" dirty="0"/>
              <a:t>集</a:t>
            </a:r>
          </a:p>
          <a:p>
            <a:r>
              <a:rPr kumimoji="1" lang="ja-JP" altLang="en-US" dirty="0"/>
              <a:t>　４：旧</a:t>
            </a:r>
            <a:r>
              <a:rPr kumimoji="1" lang="en-US" altLang="ja-JP" dirty="0"/>
              <a:t>HP</a:t>
            </a:r>
            <a:r>
              <a:rPr kumimoji="1" lang="ja-JP" altLang="en-US" dirty="0"/>
              <a:t>アーカイブ</a:t>
            </a:r>
          </a:p>
          <a:p>
            <a:r>
              <a:rPr kumimoji="1" lang="ja-JP" altLang="en-US" dirty="0"/>
              <a:t>　５：過去の広報</a:t>
            </a:r>
            <a:r>
              <a:rPr kumimoji="1" lang="en-US" altLang="ja-JP" dirty="0"/>
              <a:t>PDF</a:t>
            </a:r>
            <a:r>
              <a:rPr kumimoji="1" lang="ja-JP" altLang="en-US" dirty="0"/>
              <a:t>一覧ページ</a:t>
            </a:r>
          </a:p>
          <a:p>
            <a:r>
              <a:rPr kumimoji="1" lang="ja-JP" altLang="en-US" dirty="0"/>
              <a:t>　６：交流掲示板（閲覧はフリー、書き込みには</a:t>
            </a:r>
            <a:r>
              <a:rPr kumimoji="1" lang="en-US" altLang="ja-JP" dirty="0"/>
              <a:t>ID</a:t>
            </a:r>
            <a:r>
              <a:rPr kumimoji="1" lang="ja-JP" altLang="en-US" dirty="0"/>
              <a:t>が必要な仕様）</a:t>
            </a:r>
          </a:p>
          <a:p>
            <a:r>
              <a:rPr kumimoji="1" lang="ja-JP" altLang="en-US" dirty="0"/>
              <a:t>　　　　</a:t>
            </a:r>
            <a:r>
              <a:rPr kumimoji="1" lang="en-US" altLang="ja-JP" dirty="0"/>
              <a:t>ID</a:t>
            </a:r>
            <a:r>
              <a:rPr kumimoji="1" lang="ja-JP" altLang="en-US" dirty="0"/>
              <a:t>は会費を払った人にだけ発行する仕組みを考えています。そのため、もし会費納入で当該</a:t>
            </a:r>
            <a:r>
              <a:rPr kumimoji="1" lang="en-US" altLang="ja-JP" dirty="0"/>
              <a:t>ID</a:t>
            </a:r>
            <a:r>
              <a:rPr kumimoji="1" lang="ja-JP" altLang="en-US" dirty="0"/>
              <a:t>が付与される会員制サイトのような形を目指したいと考えております。</a:t>
            </a:r>
          </a:p>
          <a:p>
            <a:r>
              <a:rPr kumimoji="1" lang="ja-JP" altLang="en-US" dirty="0"/>
              <a:t>　７：フォトギャラリー（このページに入るには</a:t>
            </a:r>
            <a:r>
              <a:rPr kumimoji="1" lang="en-US" altLang="ja-JP" dirty="0"/>
              <a:t>ID</a:t>
            </a:r>
            <a:r>
              <a:rPr kumimoji="1" lang="ja-JP" altLang="en-US" dirty="0"/>
              <a:t>が必要な仕組みにしたいです）</a:t>
            </a:r>
            <a:endParaRPr kumimoji="1" lang="en-US" altLang="ja-JP" dirty="0"/>
          </a:p>
          <a:p>
            <a:r>
              <a:rPr kumimoji="1" lang="ja-JP" altLang="en-US" dirty="0"/>
              <a:t>　８：会費納入ページ（未納者はここからクレカなどで決済可能。既に収めた人は</a:t>
            </a:r>
            <a:r>
              <a:rPr kumimoji="1" lang="en-US" altLang="ja-JP" dirty="0"/>
              <a:t>ID</a:t>
            </a:r>
            <a:r>
              <a:rPr kumimoji="1" lang="ja-JP" altLang="en-US" dirty="0"/>
              <a:t>などを忘れた場合に、再発行できるようなイメージ）</a:t>
            </a:r>
            <a:endParaRPr kumimoji="1" lang="en-US" altLang="ja-JP" dirty="0"/>
          </a:p>
          <a:p>
            <a:r>
              <a:rPr kumimoji="1" lang="ja-JP" altLang="en-US" dirty="0"/>
              <a:t>　９：コンタクトフォーム</a:t>
            </a:r>
          </a:p>
          <a:p>
            <a:endParaRPr kumimoji="1" lang="ja-JP" altLang="en-US" dirty="0"/>
          </a:p>
          <a:p>
            <a:r>
              <a:rPr kumimoji="1" lang="ja-JP" altLang="en-US" dirty="0"/>
              <a:t>⑤サーバー・ドメインの有無・レンタルサーバー会社名・プラン</a:t>
            </a:r>
          </a:p>
          <a:p>
            <a:r>
              <a:rPr kumimoji="1" lang="ja-JP" altLang="en-US" dirty="0"/>
              <a:t>　現在ある</a:t>
            </a:r>
            <a:r>
              <a:rPr kumimoji="1" lang="en-US" altLang="ja-JP" dirty="0"/>
              <a:t>HP</a:t>
            </a:r>
            <a:r>
              <a:rPr kumimoji="1" lang="ja-JP" altLang="en-US" dirty="0"/>
              <a:t>のものをそのまま活用したいと考えています。</a:t>
            </a:r>
          </a:p>
          <a:p>
            <a:endParaRPr kumimoji="1" lang="ja-JP" altLang="en-US" dirty="0"/>
          </a:p>
          <a:p>
            <a:r>
              <a:rPr kumimoji="1" lang="ja-JP" altLang="en-US" dirty="0"/>
              <a:t>⑥参考にしたいホームページ</a:t>
            </a:r>
            <a:r>
              <a:rPr kumimoji="1" lang="en-US" altLang="ja-JP" dirty="0"/>
              <a:t>(URL)</a:t>
            </a:r>
          </a:p>
          <a:p>
            <a:r>
              <a:rPr kumimoji="1" lang="ja-JP" altLang="en-US" dirty="0"/>
              <a:t>　現状思いつきませんが、スマホでの見栄えを重視しています。</a:t>
            </a:r>
          </a:p>
          <a:p>
            <a:endParaRPr kumimoji="1" lang="ja-JP" altLang="en-US" dirty="0"/>
          </a:p>
          <a:p>
            <a:r>
              <a:rPr kumimoji="1" lang="ja-JP" altLang="en-US" dirty="0"/>
              <a:t>⑦取り入れたい機能など</a:t>
            </a:r>
          </a:p>
          <a:p>
            <a:r>
              <a:rPr kumimoji="1" lang="ja-JP" altLang="en-US" dirty="0"/>
              <a:t>　④に書かせて頂きました。</a:t>
            </a:r>
          </a:p>
        </p:txBody>
      </p:sp>
      <p:sp>
        <p:nvSpPr>
          <p:cNvPr id="4" name="スライド番号プレースホルダー 3"/>
          <p:cNvSpPr>
            <a:spLocks noGrp="1"/>
          </p:cNvSpPr>
          <p:nvPr>
            <p:ph type="sldNum" sz="quarter" idx="5"/>
          </p:nvPr>
        </p:nvSpPr>
        <p:spPr/>
        <p:txBody>
          <a:bodyPr/>
          <a:lstStyle/>
          <a:p>
            <a:fld id="{0929AAC8-595D-4EA8-A2CF-FDA6DA1D442D}" type="slidenum">
              <a:rPr kumimoji="1" lang="ja-JP" altLang="en-US" smtClean="0"/>
              <a:t>1</a:t>
            </a:fld>
            <a:endParaRPr kumimoji="1" lang="ja-JP" altLang="en-US"/>
          </a:p>
        </p:txBody>
      </p:sp>
    </p:spTree>
    <p:extLst>
      <p:ext uri="{BB962C8B-B14F-4D97-AF65-F5344CB8AC3E}">
        <p14:creationId xmlns:p14="http://schemas.microsoft.com/office/powerpoint/2010/main" val="553770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62D36C6-37B3-4233-FABA-6B1A1976992A}"/>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529933D1-29C7-6034-1169-EEF8C22153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280C0C41-48FB-FC84-AD28-E7D3DCD09035}"/>
              </a:ext>
            </a:extLst>
          </p:cNvPr>
          <p:cNvSpPr>
            <a:spLocks noGrp="1"/>
          </p:cNvSpPr>
          <p:nvPr>
            <p:ph type="dt" sz="half" idx="10"/>
          </p:nvPr>
        </p:nvSpPr>
        <p:spPr/>
        <p:txBody>
          <a:bodyPr/>
          <a:lstStyle/>
          <a:p>
            <a:fld id="{2592BBCB-D51A-488B-A1E4-119AFDB4B8A3}" type="datetimeFigureOut">
              <a:rPr kumimoji="1" lang="ja-JP" altLang="en-US" smtClean="0"/>
              <a:t>2022/7/28</a:t>
            </a:fld>
            <a:endParaRPr kumimoji="1" lang="ja-JP" altLang="en-US"/>
          </a:p>
        </p:txBody>
      </p:sp>
      <p:sp>
        <p:nvSpPr>
          <p:cNvPr id="5" name="フッター プレースホルダー 4">
            <a:extLst>
              <a:ext uri="{FF2B5EF4-FFF2-40B4-BE49-F238E27FC236}">
                <a16:creationId xmlns:a16="http://schemas.microsoft.com/office/drawing/2014/main" id="{1F1EF57E-DB22-6295-F391-4B5F8CA747D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8BAC500-FDBC-8DF4-EFAA-B2BAD99AA0AA}"/>
              </a:ext>
            </a:extLst>
          </p:cNvPr>
          <p:cNvSpPr>
            <a:spLocks noGrp="1"/>
          </p:cNvSpPr>
          <p:nvPr>
            <p:ph type="sldNum" sz="quarter" idx="12"/>
          </p:nvPr>
        </p:nvSpPr>
        <p:spPr/>
        <p:txBody>
          <a:body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3449476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B5993A-7F11-B71C-BB26-D1C445F39629}"/>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2B03768-C396-5D86-D5B0-1198479B3280}"/>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41AC2C2-AE08-01CB-0AFB-46BC15D72604}"/>
              </a:ext>
            </a:extLst>
          </p:cNvPr>
          <p:cNvSpPr>
            <a:spLocks noGrp="1"/>
          </p:cNvSpPr>
          <p:nvPr>
            <p:ph type="dt" sz="half" idx="10"/>
          </p:nvPr>
        </p:nvSpPr>
        <p:spPr/>
        <p:txBody>
          <a:bodyPr/>
          <a:lstStyle/>
          <a:p>
            <a:fld id="{2592BBCB-D51A-488B-A1E4-119AFDB4B8A3}" type="datetimeFigureOut">
              <a:rPr kumimoji="1" lang="ja-JP" altLang="en-US" smtClean="0"/>
              <a:t>2022/7/28</a:t>
            </a:fld>
            <a:endParaRPr kumimoji="1" lang="ja-JP" altLang="en-US"/>
          </a:p>
        </p:txBody>
      </p:sp>
      <p:sp>
        <p:nvSpPr>
          <p:cNvPr id="5" name="フッター プレースホルダー 4">
            <a:extLst>
              <a:ext uri="{FF2B5EF4-FFF2-40B4-BE49-F238E27FC236}">
                <a16:creationId xmlns:a16="http://schemas.microsoft.com/office/drawing/2014/main" id="{FFE249DB-03E3-6ADC-ED18-BFE9D38E22E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81B6EE4-7C05-ECA5-CBC8-95798B1A003F}"/>
              </a:ext>
            </a:extLst>
          </p:cNvPr>
          <p:cNvSpPr>
            <a:spLocks noGrp="1"/>
          </p:cNvSpPr>
          <p:nvPr>
            <p:ph type="sldNum" sz="quarter" idx="12"/>
          </p:nvPr>
        </p:nvSpPr>
        <p:spPr/>
        <p:txBody>
          <a:body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1415458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BC4390C-62CF-8B8A-85F5-1D0C34197082}"/>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AB4BD6B-8E91-BAB7-2316-2B4D82470DA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1F3AD76-C697-71FA-7A82-41081F18A70B}"/>
              </a:ext>
            </a:extLst>
          </p:cNvPr>
          <p:cNvSpPr>
            <a:spLocks noGrp="1"/>
          </p:cNvSpPr>
          <p:nvPr>
            <p:ph type="dt" sz="half" idx="10"/>
          </p:nvPr>
        </p:nvSpPr>
        <p:spPr/>
        <p:txBody>
          <a:bodyPr/>
          <a:lstStyle/>
          <a:p>
            <a:fld id="{2592BBCB-D51A-488B-A1E4-119AFDB4B8A3}" type="datetimeFigureOut">
              <a:rPr kumimoji="1" lang="ja-JP" altLang="en-US" smtClean="0"/>
              <a:t>2022/7/28</a:t>
            </a:fld>
            <a:endParaRPr kumimoji="1" lang="ja-JP" altLang="en-US"/>
          </a:p>
        </p:txBody>
      </p:sp>
      <p:sp>
        <p:nvSpPr>
          <p:cNvPr id="5" name="フッター プレースホルダー 4">
            <a:extLst>
              <a:ext uri="{FF2B5EF4-FFF2-40B4-BE49-F238E27FC236}">
                <a16:creationId xmlns:a16="http://schemas.microsoft.com/office/drawing/2014/main" id="{7C35EAD8-CA10-731B-71DA-8445F79D94E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483A495-FDF9-04E0-FF69-D035FFFE2576}"/>
              </a:ext>
            </a:extLst>
          </p:cNvPr>
          <p:cNvSpPr>
            <a:spLocks noGrp="1"/>
          </p:cNvSpPr>
          <p:nvPr>
            <p:ph type="sldNum" sz="quarter" idx="12"/>
          </p:nvPr>
        </p:nvSpPr>
        <p:spPr/>
        <p:txBody>
          <a:body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1645531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E17D2E-8C8B-D96B-00E5-714BCED6917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0F0A005-AACA-1850-4A9B-60D6FF643501}"/>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94E222D-8812-617F-C30B-881AE5FB1678}"/>
              </a:ext>
            </a:extLst>
          </p:cNvPr>
          <p:cNvSpPr>
            <a:spLocks noGrp="1"/>
          </p:cNvSpPr>
          <p:nvPr>
            <p:ph type="dt" sz="half" idx="10"/>
          </p:nvPr>
        </p:nvSpPr>
        <p:spPr/>
        <p:txBody>
          <a:bodyPr/>
          <a:lstStyle/>
          <a:p>
            <a:fld id="{2592BBCB-D51A-488B-A1E4-119AFDB4B8A3}" type="datetimeFigureOut">
              <a:rPr kumimoji="1" lang="ja-JP" altLang="en-US" smtClean="0"/>
              <a:t>2022/7/28</a:t>
            </a:fld>
            <a:endParaRPr kumimoji="1" lang="ja-JP" altLang="en-US"/>
          </a:p>
        </p:txBody>
      </p:sp>
      <p:sp>
        <p:nvSpPr>
          <p:cNvPr id="5" name="フッター プレースホルダー 4">
            <a:extLst>
              <a:ext uri="{FF2B5EF4-FFF2-40B4-BE49-F238E27FC236}">
                <a16:creationId xmlns:a16="http://schemas.microsoft.com/office/drawing/2014/main" id="{7F2D02BD-FA54-FDF8-6855-B362D01DD3E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3143587-1C9D-6C52-D4C5-68D5D3C5BC03}"/>
              </a:ext>
            </a:extLst>
          </p:cNvPr>
          <p:cNvSpPr>
            <a:spLocks noGrp="1"/>
          </p:cNvSpPr>
          <p:nvPr>
            <p:ph type="sldNum" sz="quarter" idx="12"/>
          </p:nvPr>
        </p:nvSpPr>
        <p:spPr/>
        <p:txBody>
          <a:body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2766760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C72753-2388-0271-A690-BB01D797F008}"/>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CF802BA-A20C-143E-E432-B5575A6729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5F3225AA-DCEC-1318-9A19-20F95B23C6B3}"/>
              </a:ext>
            </a:extLst>
          </p:cNvPr>
          <p:cNvSpPr>
            <a:spLocks noGrp="1"/>
          </p:cNvSpPr>
          <p:nvPr>
            <p:ph type="dt" sz="half" idx="10"/>
          </p:nvPr>
        </p:nvSpPr>
        <p:spPr/>
        <p:txBody>
          <a:bodyPr/>
          <a:lstStyle/>
          <a:p>
            <a:fld id="{2592BBCB-D51A-488B-A1E4-119AFDB4B8A3}" type="datetimeFigureOut">
              <a:rPr kumimoji="1" lang="ja-JP" altLang="en-US" smtClean="0"/>
              <a:t>2022/7/28</a:t>
            </a:fld>
            <a:endParaRPr kumimoji="1" lang="ja-JP" altLang="en-US"/>
          </a:p>
        </p:txBody>
      </p:sp>
      <p:sp>
        <p:nvSpPr>
          <p:cNvPr id="5" name="フッター プレースホルダー 4">
            <a:extLst>
              <a:ext uri="{FF2B5EF4-FFF2-40B4-BE49-F238E27FC236}">
                <a16:creationId xmlns:a16="http://schemas.microsoft.com/office/drawing/2014/main" id="{1CC1A7A7-8FE6-93F2-9256-92CB5F1AACF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D2A4388-8052-E411-29A5-A64F67D39428}"/>
              </a:ext>
            </a:extLst>
          </p:cNvPr>
          <p:cNvSpPr>
            <a:spLocks noGrp="1"/>
          </p:cNvSpPr>
          <p:nvPr>
            <p:ph type="sldNum" sz="quarter" idx="12"/>
          </p:nvPr>
        </p:nvSpPr>
        <p:spPr/>
        <p:txBody>
          <a:body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2812949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A374FB1-793F-8A3E-D5FA-DEF07BD8517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A1F033B-685C-73E3-77F5-5E2831786E02}"/>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A18601DC-1809-A841-B980-164B06D698BD}"/>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3EB66AB3-C227-921E-28BE-3D061C85A9FF}"/>
              </a:ext>
            </a:extLst>
          </p:cNvPr>
          <p:cNvSpPr>
            <a:spLocks noGrp="1"/>
          </p:cNvSpPr>
          <p:nvPr>
            <p:ph type="dt" sz="half" idx="10"/>
          </p:nvPr>
        </p:nvSpPr>
        <p:spPr/>
        <p:txBody>
          <a:bodyPr/>
          <a:lstStyle/>
          <a:p>
            <a:fld id="{2592BBCB-D51A-488B-A1E4-119AFDB4B8A3}" type="datetimeFigureOut">
              <a:rPr kumimoji="1" lang="ja-JP" altLang="en-US" smtClean="0"/>
              <a:t>2022/7/28</a:t>
            </a:fld>
            <a:endParaRPr kumimoji="1" lang="ja-JP" altLang="en-US"/>
          </a:p>
        </p:txBody>
      </p:sp>
      <p:sp>
        <p:nvSpPr>
          <p:cNvPr id="6" name="フッター プレースホルダー 5">
            <a:extLst>
              <a:ext uri="{FF2B5EF4-FFF2-40B4-BE49-F238E27FC236}">
                <a16:creationId xmlns:a16="http://schemas.microsoft.com/office/drawing/2014/main" id="{094FFAAC-24D2-B2EC-4905-FBF749A3047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8FE8F31-58F6-69EA-3034-439F36FAF547}"/>
              </a:ext>
            </a:extLst>
          </p:cNvPr>
          <p:cNvSpPr>
            <a:spLocks noGrp="1"/>
          </p:cNvSpPr>
          <p:nvPr>
            <p:ph type="sldNum" sz="quarter" idx="12"/>
          </p:nvPr>
        </p:nvSpPr>
        <p:spPr/>
        <p:txBody>
          <a:body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2625392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238F20-AF22-A477-D2A4-EDDD0B17C8B3}"/>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0CCC140-D5BD-B795-9366-AD8C231819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682AA424-B229-DD82-7E6A-868F08E1D8E8}"/>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0274926E-EC98-0712-B273-BC0871021C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E33B8C5-B070-F7E1-6EF9-9B8E77D77A12}"/>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0CD5214F-8D1C-4DE5-C997-A50E38423643}"/>
              </a:ext>
            </a:extLst>
          </p:cNvPr>
          <p:cNvSpPr>
            <a:spLocks noGrp="1"/>
          </p:cNvSpPr>
          <p:nvPr>
            <p:ph type="dt" sz="half" idx="10"/>
          </p:nvPr>
        </p:nvSpPr>
        <p:spPr/>
        <p:txBody>
          <a:bodyPr/>
          <a:lstStyle/>
          <a:p>
            <a:fld id="{2592BBCB-D51A-488B-A1E4-119AFDB4B8A3}" type="datetimeFigureOut">
              <a:rPr kumimoji="1" lang="ja-JP" altLang="en-US" smtClean="0"/>
              <a:t>2022/7/28</a:t>
            </a:fld>
            <a:endParaRPr kumimoji="1" lang="ja-JP" altLang="en-US"/>
          </a:p>
        </p:txBody>
      </p:sp>
      <p:sp>
        <p:nvSpPr>
          <p:cNvPr id="8" name="フッター プレースホルダー 7">
            <a:extLst>
              <a:ext uri="{FF2B5EF4-FFF2-40B4-BE49-F238E27FC236}">
                <a16:creationId xmlns:a16="http://schemas.microsoft.com/office/drawing/2014/main" id="{FBEF66F7-FDDD-33DB-3031-F6669415FFAF}"/>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C852DB69-C54F-FFE0-958C-144ACB97B2F3}"/>
              </a:ext>
            </a:extLst>
          </p:cNvPr>
          <p:cNvSpPr>
            <a:spLocks noGrp="1"/>
          </p:cNvSpPr>
          <p:nvPr>
            <p:ph type="sldNum" sz="quarter" idx="12"/>
          </p:nvPr>
        </p:nvSpPr>
        <p:spPr/>
        <p:txBody>
          <a:body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3901268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937161-4EB1-DDC0-8AE6-BEFD40ADF700}"/>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5DD60D2-324E-32C4-351B-8AD82D28A724}"/>
              </a:ext>
            </a:extLst>
          </p:cNvPr>
          <p:cNvSpPr>
            <a:spLocks noGrp="1"/>
          </p:cNvSpPr>
          <p:nvPr>
            <p:ph type="dt" sz="half" idx="10"/>
          </p:nvPr>
        </p:nvSpPr>
        <p:spPr/>
        <p:txBody>
          <a:bodyPr/>
          <a:lstStyle/>
          <a:p>
            <a:fld id="{2592BBCB-D51A-488B-A1E4-119AFDB4B8A3}" type="datetimeFigureOut">
              <a:rPr kumimoji="1" lang="ja-JP" altLang="en-US" smtClean="0"/>
              <a:t>2022/7/28</a:t>
            </a:fld>
            <a:endParaRPr kumimoji="1" lang="ja-JP" altLang="en-US"/>
          </a:p>
        </p:txBody>
      </p:sp>
      <p:sp>
        <p:nvSpPr>
          <p:cNvPr id="4" name="フッター プレースホルダー 3">
            <a:extLst>
              <a:ext uri="{FF2B5EF4-FFF2-40B4-BE49-F238E27FC236}">
                <a16:creationId xmlns:a16="http://schemas.microsoft.com/office/drawing/2014/main" id="{ACB6BE65-CEB6-112C-8411-789855690616}"/>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243D602-7598-B652-6120-8ED05BD74E6A}"/>
              </a:ext>
            </a:extLst>
          </p:cNvPr>
          <p:cNvSpPr>
            <a:spLocks noGrp="1"/>
          </p:cNvSpPr>
          <p:nvPr>
            <p:ph type="sldNum" sz="quarter" idx="12"/>
          </p:nvPr>
        </p:nvSpPr>
        <p:spPr/>
        <p:txBody>
          <a:body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3048269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53C2F20-E80A-4637-CAB5-CC5AE2B11B00}"/>
              </a:ext>
            </a:extLst>
          </p:cNvPr>
          <p:cNvSpPr>
            <a:spLocks noGrp="1"/>
          </p:cNvSpPr>
          <p:nvPr>
            <p:ph type="dt" sz="half" idx="10"/>
          </p:nvPr>
        </p:nvSpPr>
        <p:spPr/>
        <p:txBody>
          <a:bodyPr/>
          <a:lstStyle/>
          <a:p>
            <a:fld id="{2592BBCB-D51A-488B-A1E4-119AFDB4B8A3}" type="datetimeFigureOut">
              <a:rPr kumimoji="1" lang="ja-JP" altLang="en-US" smtClean="0"/>
              <a:t>2022/7/28</a:t>
            </a:fld>
            <a:endParaRPr kumimoji="1" lang="ja-JP" altLang="en-US"/>
          </a:p>
        </p:txBody>
      </p:sp>
      <p:sp>
        <p:nvSpPr>
          <p:cNvPr id="3" name="フッター プレースホルダー 2">
            <a:extLst>
              <a:ext uri="{FF2B5EF4-FFF2-40B4-BE49-F238E27FC236}">
                <a16:creationId xmlns:a16="http://schemas.microsoft.com/office/drawing/2014/main" id="{E5DBCC31-986F-D705-2827-454BA556CB5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AB6D70D-2E0C-AF7A-2498-7F380C4DDAF7}"/>
              </a:ext>
            </a:extLst>
          </p:cNvPr>
          <p:cNvSpPr>
            <a:spLocks noGrp="1"/>
          </p:cNvSpPr>
          <p:nvPr>
            <p:ph type="sldNum" sz="quarter" idx="12"/>
          </p:nvPr>
        </p:nvSpPr>
        <p:spPr/>
        <p:txBody>
          <a:body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689909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D5CD970-613A-CF60-B216-FD2125E3C47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B310689-1DE1-88BF-C1F6-82136F07FD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DFC25488-43D3-2070-AEBA-B1373A9997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B637F61-F8ED-4DAE-EF69-4460C642CCD8}"/>
              </a:ext>
            </a:extLst>
          </p:cNvPr>
          <p:cNvSpPr>
            <a:spLocks noGrp="1"/>
          </p:cNvSpPr>
          <p:nvPr>
            <p:ph type="dt" sz="half" idx="10"/>
          </p:nvPr>
        </p:nvSpPr>
        <p:spPr/>
        <p:txBody>
          <a:bodyPr/>
          <a:lstStyle/>
          <a:p>
            <a:fld id="{2592BBCB-D51A-488B-A1E4-119AFDB4B8A3}" type="datetimeFigureOut">
              <a:rPr kumimoji="1" lang="ja-JP" altLang="en-US" smtClean="0"/>
              <a:t>2022/7/28</a:t>
            </a:fld>
            <a:endParaRPr kumimoji="1" lang="ja-JP" altLang="en-US"/>
          </a:p>
        </p:txBody>
      </p:sp>
      <p:sp>
        <p:nvSpPr>
          <p:cNvPr id="6" name="フッター プレースホルダー 5">
            <a:extLst>
              <a:ext uri="{FF2B5EF4-FFF2-40B4-BE49-F238E27FC236}">
                <a16:creationId xmlns:a16="http://schemas.microsoft.com/office/drawing/2014/main" id="{CEE29071-9807-B52D-7124-509CCD0B5E6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25E0186-9D3C-A2BB-8B94-5A23A477310E}"/>
              </a:ext>
            </a:extLst>
          </p:cNvPr>
          <p:cNvSpPr>
            <a:spLocks noGrp="1"/>
          </p:cNvSpPr>
          <p:nvPr>
            <p:ph type="sldNum" sz="quarter" idx="12"/>
          </p:nvPr>
        </p:nvSpPr>
        <p:spPr/>
        <p:txBody>
          <a:body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3425670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28252A-3BBE-395D-7415-E8858AB91F6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D3EE3368-A802-478A-F238-EC7515F3C9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76123C55-22C9-8E43-898E-B0AB2EE3A2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57FA952-7499-7BB4-9EFF-0400B7EDA39E}"/>
              </a:ext>
            </a:extLst>
          </p:cNvPr>
          <p:cNvSpPr>
            <a:spLocks noGrp="1"/>
          </p:cNvSpPr>
          <p:nvPr>
            <p:ph type="dt" sz="half" idx="10"/>
          </p:nvPr>
        </p:nvSpPr>
        <p:spPr/>
        <p:txBody>
          <a:bodyPr/>
          <a:lstStyle/>
          <a:p>
            <a:fld id="{2592BBCB-D51A-488B-A1E4-119AFDB4B8A3}" type="datetimeFigureOut">
              <a:rPr kumimoji="1" lang="ja-JP" altLang="en-US" smtClean="0"/>
              <a:t>2022/7/28</a:t>
            </a:fld>
            <a:endParaRPr kumimoji="1" lang="ja-JP" altLang="en-US"/>
          </a:p>
        </p:txBody>
      </p:sp>
      <p:sp>
        <p:nvSpPr>
          <p:cNvPr id="6" name="フッター プレースホルダー 5">
            <a:extLst>
              <a:ext uri="{FF2B5EF4-FFF2-40B4-BE49-F238E27FC236}">
                <a16:creationId xmlns:a16="http://schemas.microsoft.com/office/drawing/2014/main" id="{AD57D65A-D153-3662-852D-5119BB1F603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F06AF0A-36BD-B9A7-3E3B-715E9E12C36B}"/>
              </a:ext>
            </a:extLst>
          </p:cNvPr>
          <p:cNvSpPr>
            <a:spLocks noGrp="1"/>
          </p:cNvSpPr>
          <p:nvPr>
            <p:ph type="sldNum" sz="quarter" idx="12"/>
          </p:nvPr>
        </p:nvSpPr>
        <p:spPr/>
        <p:txBody>
          <a:body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3331999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3F83DBC2-6AEB-A21B-0192-DFD865DE199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8F3B18A-DD92-8522-3340-011D8BEB89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6D5BDFB-F11C-6C7C-3E21-AD00AF2D05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92BBCB-D51A-488B-A1E4-119AFDB4B8A3}" type="datetimeFigureOut">
              <a:rPr kumimoji="1" lang="ja-JP" altLang="en-US" smtClean="0"/>
              <a:t>2022/7/28</a:t>
            </a:fld>
            <a:endParaRPr kumimoji="1" lang="ja-JP" altLang="en-US"/>
          </a:p>
        </p:txBody>
      </p:sp>
      <p:sp>
        <p:nvSpPr>
          <p:cNvPr id="5" name="フッター プレースホルダー 4">
            <a:extLst>
              <a:ext uri="{FF2B5EF4-FFF2-40B4-BE49-F238E27FC236}">
                <a16:creationId xmlns:a16="http://schemas.microsoft.com/office/drawing/2014/main" id="{02B5F704-C819-7288-F969-2446728D51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C959F135-9A07-E712-516C-3FD977E6E8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1443649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BCDCAB71-A5DB-7C7F-34D1-DEB2786186BB}"/>
              </a:ext>
            </a:extLst>
          </p:cNvPr>
          <p:cNvSpPr/>
          <p:nvPr/>
        </p:nvSpPr>
        <p:spPr>
          <a:xfrm>
            <a:off x="3148857" y="161365"/>
            <a:ext cx="6004107" cy="65352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Top</a:t>
            </a:r>
          </a:p>
          <a:p>
            <a:pPr algn="ctr"/>
            <a:endParaRPr lang="en-US" altLang="ja-JP" dirty="0"/>
          </a:p>
          <a:p>
            <a:pPr algn="ctr"/>
            <a:endParaRPr kumimoji="1" lang="en-US" altLang="ja-JP" dirty="0"/>
          </a:p>
          <a:p>
            <a:pPr algn="ctr"/>
            <a:endParaRPr lang="en-US" altLang="ja-JP" dirty="0"/>
          </a:p>
          <a:p>
            <a:pPr algn="ctr"/>
            <a:endParaRPr kumimoji="1" lang="en-US" altLang="ja-JP" dirty="0"/>
          </a:p>
          <a:p>
            <a:pPr algn="ctr"/>
            <a:endParaRPr lang="en-US" altLang="ja-JP" dirty="0"/>
          </a:p>
          <a:p>
            <a:pPr algn="ctr"/>
            <a:endParaRPr kumimoji="1" lang="en-US" altLang="ja-JP" dirty="0"/>
          </a:p>
          <a:p>
            <a:pPr algn="ctr"/>
            <a:endParaRPr lang="en-US" altLang="ja-JP" dirty="0"/>
          </a:p>
          <a:p>
            <a:pPr algn="ctr"/>
            <a:endParaRPr kumimoji="1" lang="en-US" altLang="ja-JP" dirty="0"/>
          </a:p>
          <a:p>
            <a:pPr algn="ctr"/>
            <a:endParaRPr lang="en-US" altLang="ja-JP" dirty="0"/>
          </a:p>
          <a:p>
            <a:pPr algn="ctr"/>
            <a:endParaRPr kumimoji="1" lang="en-US" altLang="ja-JP" dirty="0"/>
          </a:p>
          <a:p>
            <a:pPr algn="ctr"/>
            <a:endParaRPr lang="en-US" altLang="ja-JP" dirty="0"/>
          </a:p>
          <a:p>
            <a:pPr algn="ctr"/>
            <a:endParaRPr kumimoji="1" lang="en-US" altLang="ja-JP" dirty="0"/>
          </a:p>
          <a:p>
            <a:pPr algn="ctr"/>
            <a:endParaRPr lang="en-US" altLang="ja-JP" dirty="0"/>
          </a:p>
          <a:p>
            <a:pPr algn="ctr"/>
            <a:endParaRPr kumimoji="1" lang="en-US" altLang="ja-JP" dirty="0"/>
          </a:p>
          <a:p>
            <a:pPr algn="ctr"/>
            <a:endParaRPr lang="en-US" altLang="ja-JP" dirty="0"/>
          </a:p>
          <a:p>
            <a:pPr algn="ctr"/>
            <a:endParaRPr kumimoji="1" lang="en-US" altLang="ja-JP" dirty="0"/>
          </a:p>
          <a:p>
            <a:pPr algn="ctr"/>
            <a:endParaRPr lang="en-US" altLang="ja-JP" dirty="0"/>
          </a:p>
          <a:p>
            <a:pPr algn="ctr"/>
            <a:endParaRPr kumimoji="1" lang="en-US" altLang="ja-JP" dirty="0"/>
          </a:p>
          <a:p>
            <a:pPr algn="ctr"/>
            <a:endParaRPr kumimoji="1" lang="en-US" altLang="ja-JP" dirty="0"/>
          </a:p>
          <a:p>
            <a:pPr algn="ctr"/>
            <a:endParaRPr lang="en-US" altLang="ja-JP" dirty="0"/>
          </a:p>
          <a:p>
            <a:pPr algn="ctr"/>
            <a:endParaRPr kumimoji="1" lang="en-US" altLang="ja-JP" dirty="0"/>
          </a:p>
          <a:p>
            <a:pPr algn="ctr"/>
            <a:endParaRPr kumimoji="1" lang="en-US" altLang="ja-JP" dirty="0"/>
          </a:p>
        </p:txBody>
      </p:sp>
      <p:sp>
        <p:nvSpPr>
          <p:cNvPr id="5" name="正方形/長方形 4">
            <a:extLst>
              <a:ext uri="{FF2B5EF4-FFF2-40B4-BE49-F238E27FC236}">
                <a16:creationId xmlns:a16="http://schemas.microsoft.com/office/drawing/2014/main" id="{E8FBEE46-5DF5-621D-3019-7A16B30DC4ED}"/>
              </a:ext>
            </a:extLst>
          </p:cNvPr>
          <p:cNvSpPr/>
          <p:nvPr/>
        </p:nvSpPr>
        <p:spPr>
          <a:xfrm>
            <a:off x="3406588" y="1821515"/>
            <a:ext cx="1864658" cy="1039906"/>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現役</a:t>
            </a:r>
            <a:r>
              <a:rPr lang="en-US" altLang="ja-JP" dirty="0"/>
              <a:t>HP</a:t>
            </a:r>
            <a:r>
              <a:rPr lang="ja-JP" altLang="en-US" dirty="0"/>
              <a:t>への</a:t>
            </a:r>
            <a:endParaRPr lang="en-US" altLang="ja-JP" dirty="0"/>
          </a:p>
          <a:p>
            <a:pPr algn="ctr"/>
            <a:r>
              <a:rPr lang="ja-JP" altLang="en-US" dirty="0"/>
              <a:t>リンクバナー</a:t>
            </a:r>
            <a:endParaRPr kumimoji="1" lang="ja-JP" altLang="en-US" dirty="0"/>
          </a:p>
        </p:txBody>
      </p:sp>
      <p:sp>
        <p:nvSpPr>
          <p:cNvPr id="6" name="正方形/長方形 5">
            <a:extLst>
              <a:ext uri="{FF2B5EF4-FFF2-40B4-BE49-F238E27FC236}">
                <a16:creationId xmlns:a16="http://schemas.microsoft.com/office/drawing/2014/main" id="{14E1E560-AD4C-4EC0-6433-3DBBBECF6EF1}"/>
              </a:ext>
            </a:extLst>
          </p:cNvPr>
          <p:cNvSpPr/>
          <p:nvPr/>
        </p:nvSpPr>
        <p:spPr>
          <a:xfrm>
            <a:off x="7028331" y="652737"/>
            <a:ext cx="1864658" cy="1039906"/>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電子広報は</a:t>
            </a:r>
            <a:endParaRPr lang="en-US" altLang="ja-JP" dirty="0">
              <a:solidFill>
                <a:schemeClr val="tx1"/>
              </a:solidFill>
            </a:endParaRPr>
          </a:p>
          <a:p>
            <a:pPr algn="ctr"/>
            <a:r>
              <a:rPr lang="ja-JP" altLang="en-US" dirty="0">
                <a:solidFill>
                  <a:schemeClr val="tx1"/>
                </a:solidFill>
              </a:rPr>
              <a:t>こちら</a:t>
            </a:r>
            <a:endParaRPr lang="en-US" altLang="ja-JP" dirty="0">
              <a:solidFill>
                <a:schemeClr val="tx1"/>
              </a:solidFill>
            </a:endParaRPr>
          </a:p>
          <a:p>
            <a:pPr algn="ctr"/>
            <a:r>
              <a:rPr kumimoji="1" lang="ja-JP" altLang="en-US" dirty="0">
                <a:solidFill>
                  <a:schemeClr val="tx1"/>
                </a:solidFill>
              </a:rPr>
              <a:t>リンクバナー</a:t>
            </a:r>
          </a:p>
        </p:txBody>
      </p:sp>
      <p:sp>
        <p:nvSpPr>
          <p:cNvPr id="7" name="正方形/長方形 6">
            <a:extLst>
              <a:ext uri="{FF2B5EF4-FFF2-40B4-BE49-F238E27FC236}">
                <a16:creationId xmlns:a16="http://schemas.microsoft.com/office/drawing/2014/main" id="{FF29FADC-0EAD-892A-6447-7FA0F7662A97}"/>
              </a:ext>
            </a:extLst>
          </p:cNvPr>
          <p:cNvSpPr/>
          <p:nvPr/>
        </p:nvSpPr>
        <p:spPr>
          <a:xfrm>
            <a:off x="9843252" y="1692643"/>
            <a:ext cx="2133594" cy="1039906"/>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1"/>
                </a:solidFill>
              </a:rPr>
              <a:t>交流掲示板</a:t>
            </a:r>
            <a:endParaRPr kumimoji="1" lang="en-US" altLang="ja-JP" dirty="0">
              <a:solidFill>
                <a:schemeClr val="bg1"/>
              </a:solidFill>
            </a:endParaRPr>
          </a:p>
          <a:p>
            <a:pPr algn="ctr"/>
            <a:r>
              <a:rPr lang="ja-JP" altLang="en-US" dirty="0">
                <a:solidFill>
                  <a:schemeClr val="bg1"/>
                </a:solidFill>
              </a:rPr>
              <a:t>閲覧</a:t>
            </a:r>
            <a:r>
              <a:rPr lang="en-US" altLang="ja-JP" dirty="0">
                <a:solidFill>
                  <a:schemeClr val="bg1"/>
                </a:solidFill>
              </a:rPr>
              <a:t>Free</a:t>
            </a:r>
          </a:p>
          <a:p>
            <a:pPr algn="ctr"/>
            <a:r>
              <a:rPr kumimoji="1" lang="ja-JP" altLang="en-US" dirty="0">
                <a:solidFill>
                  <a:schemeClr val="bg1"/>
                </a:solidFill>
              </a:rPr>
              <a:t>書き込みは</a:t>
            </a:r>
            <a:r>
              <a:rPr kumimoji="1" lang="en-US" altLang="ja-JP" dirty="0">
                <a:solidFill>
                  <a:schemeClr val="bg1"/>
                </a:solidFill>
              </a:rPr>
              <a:t>ID</a:t>
            </a:r>
            <a:r>
              <a:rPr kumimoji="1" lang="ja-JP" altLang="en-US" dirty="0">
                <a:solidFill>
                  <a:schemeClr val="bg1"/>
                </a:solidFill>
              </a:rPr>
              <a:t>必要</a:t>
            </a:r>
            <a:endParaRPr kumimoji="1" lang="en-US" altLang="ja-JP" dirty="0">
              <a:solidFill>
                <a:schemeClr val="bg1"/>
              </a:solidFill>
            </a:endParaRPr>
          </a:p>
        </p:txBody>
      </p:sp>
      <p:sp>
        <p:nvSpPr>
          <p:cNvPr id="8" name="正方形/長方形 7">
            <a:extLst>
              <a:ext uri="{FF2B5EF4-FFF2-40B4-BE49-F238E27FC236}">
                <a16:creationId xmlns:a16="http://schemas.microsoft.com/office/drawing/2014/main" id="{45D3FEC4-EB06-D4ED-1EEE-10394D060F93}"/>
              </a:ext>
            </a:extLst>
          </p:cNvPr>
          <p:cNvSpPr/>
          <p:nvPr/>
        </p:nvSpPr>
        <p:spPr>
          <a:xfrm>
            <a:off x="9977720" y="3039597"/>
            <a:ext cx="1864658" cy="1039906"/>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1"/>
                </a:solidFill>
              </a:rPr>
              <a:t>フォト</a:t>
            </a:r>
            <a:endParaRPr kumimoji="1" lang="en-US" altLang="ja-JP" dirty="0">
              <a:solidFill>
                <a:schemeClr val="bg1"/>
              </a:solidFill>
            </a:endParaRPr>
          </a:p>
          <a:p>
            <a:pPr algn="ctr"/>
            <a:r>
              <a:rPr kumimoji="1" lang="ja-JP" altLang="en-US" dirty="0">
                <a:solidFill>
                  <a:schemeClr val="bg1"/>
                </a:solidFill>
              </a:rPr>
              <a:t>ギャラリー</a:t>
            </a:r>
            <a:endParaRPr kumimoji="1" lang="en-US" altLang="ja-JP" dirty="0">
              <a:solidFill>
                <a:schemeClr val="bg1"/>
              </a:solidFill>
            </a:endParaRPr>
          </a:p>
          <a:p>
            <a:pPr algn="ctr"/>
            <a:r>
              <a:rPr lang="en-US" altLang="ja-JP" dirty="0">
                <a:solidFill>
                  <a:schemeClr val="bg1"/>
                </a:solidFill>
              </a:rPr>
              <a:t>ID</a:t>
            </a:r>
            <a:r>
              <a:rPr lang="ja-JP" altLang="en-US" dirty="0">
                <a:solidFill>
                  <a:schemeClr val="bg1"/>
                </a:solidFill>
              </a:rPr>
              <a:t>必要</a:t>
            </a:r>
            <a:endParaRPr kumimoji="1" lang="en-US" altLang="ja-JP" dirty="0">
              <a:solidFill>
                <a:schemeClr val="bg1"/>
              </a:solidFill>
            </a:endParaRPr>
          </a:p>
        </p:txBody>
      </p:sp>
      <p:pic>
        <p:nvPicPr>
          <p:cNvPr id="10" name="グラフィックス 9" descr="ロック 単色塗りつぶし">
            <a:extLst>
              <a:ext uri="{FF2B5EF4-FFF2-40B4-BE49-F238E27FC236}">
                <a16:creationId xmlns:a16="http://schemas.microsoft.com/office/drawing/2014/main" id="{826E30E8-E0E0-68F1-0A70-CC7C1A9C164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50717" y="2428873"/>
            <a:ext cx="914400" cy="914400"/>
          </a:xfrm>
          <a:prstGeom prst="rect">
            <a:avLst/>
          </a:prstGeom>
        </p:spPr>
      </p:pic>
      <p:sp>
        <p:nvSpPr>
          <p:cNvPr id="12" name="正方形/長方形 11">
            <a:extLst>
              <a:ext uri="{FF2B5EF4-FFF2-40B4-BE49-F238E27FC236}">
                <a16:creationId xmlns:a16="http://schemas.microsoft.com/office/drawing/2014/main" id="{DE69E258-8245-948E-C67C-9718B4C7C013}"/>
              </a:ext>
            </a:extLst>
          </p:cNvPr>
          <p:cNvSpPr/>
          <p:nvPr/>
        </p:nvSpPr>
        <p:spPr>
          <a:xfrm>
            <a:off x="5419165" y="5547474"/>
            <a:ext cx="1688646" cy="10453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dirty="0"/>
              <a:t>「</a:t>
            </a:r>
            <a:r>
              <a:rPr kumimoji="1" lang="en-US" altLang="ja-JP" dirty="0"/>
              <a:t>Contact US/</a:t>
            </a:r>
            <a:r>
              <a:rPr kumimoji="1" lang="ja-JP" altLang="en-US" dirty="0"/>
              <a:t>問い合わせ」フォーム</a:t>
            </a:r>
            <a:endParaRPr kumimoji="1" lang="en-US" altLang="ja-JP" dirty="0"/>
          </a:p>
        </p:txBody>
      </p:sp>
      <p:sp>
        <p:nvSpPr>
          <p:cNvPr id="14" name="正方形/長方形 13">
            <a:extLst>
              <a:ext uri="{FF2B5EF4-FFF2-40B4-BE49-F238E27FC236}">
                <a16:creationId xmlns:a16="http://schemas.microsoft.com/office/drawing/2014/main" id="{1BC6C98E-7662-BE76-61F2-784A8F0AAB18}"/>
              </a:ext>
            </a:extLst>
          </p:cNvPr>
          <p:cNvSpPr/>
          <p:nvPr/>
        </p:nvSpPr>
        <p:spPr>
          <a:xfrm>
            <a:off x="3406588" y="640974"/>
            <a:ext cx="1864658" cy="103990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アイキャッチ</a:t>
            </a:r>
            <a:endParaRPr lang="en-US" altLang="ja-JP" dirty="0"/>
          </a:p>
          <a:p>
            <a:pPr algn="ctr"/>
            <a:r>
              <a:rPr lang="ja-JP" altLang="en-US" dirty="0"/>
              <a:t>写真</a:t>
            </a:r>
            <a:endParaRPr lang="en-US" altLang="ja-JP" dirty="0"/>
          </a:p>
        </p:txBody>
      </p:sp>
      <p:sp>
        <p:nvSpPr>
          <p:cNvPr id="19" name="正方形/長方形 18">
            <a:extLst>
              <a:ext uri="{FF2B5EF4-FFF2-40B4-BE49-F238E27FC236}">
                <a16:creationId xmlns:a16="http://schemas.microsoft.com/office/drawing/2014/main" id="{FEEEF4F6-D524-C85D-00B7-364F83F43D48}"/>
              </a:ext>
            </a:extLst>
          </p:cNvPr>
          <p:cNvSpPr/>
          <p:nvPr/>
        </p:nvSpPr>
        <p:spPr>
          <a:xfrm>
            <a:off x="504266" y="3114620"/>
            <a:ext cx="1864658" cy="389403"/>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会長あいさつ</a:t>
            </a:r>
          </a:p>
        </p:txBody>
      </p:sp>
      <p:sp>
        <p:nvSpPr>
          <p:cNvPr id="20" name="正方形/長方形 19">
            <a:extLst>
              <a:ext uri="{FF2B5EF4-FFF2-40B4-BE49-F238E27FC236}">
                <a16:creationId xmlns:a16="http://schemas.microsoft.com/office/drawing/2014/main" id="{68F2C0DF-86F9-958E-D823-22000C77B9DF}"/>
              </a:ext>
            </a:extLst>
          </p:cNvPr>
          <p:cNvSpPr/>
          <p:nvPr/>
        </p:nvSpPr>
        <p:spPr>
          <a:xfrm>
            <a:off x="3424518" y="3039597"/>
            <a:ext cx="1864658" cy="1039906"/>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〇〇会とは</a:t>
            </a:r>
            <a:endParaRPr lang="en-US" altLang="ja-JP" dirty="0">
              <a:solidFill>
                <a:schemeClr val="tx1"/>
              </a:solidFill>
            </a:endParaRPr>
          </a:p>
          <a:p>
            <a:pPr algn="ctr"/>
            <a:r>
              <a:rPr lang="ja-JP" altLang="en-US" dirty="0">
                <a:solidFill>
                  <a:schemeClr val="tx1"/>
                </a:solidFill>
              </a:rPr>
              <a:t>リンクバナー</a:t>
            </a:r>
            <a:endParaRPr lang="en-US" altLang="ja-JP" dirty="0">
              <a:solidFill>
                <a:schemeClr val="tx1"/>
              </a:solidFill>
            </a:endParaRPr>
          </a:p>
        </p:txBody>
      </p:sp>
      <p:sp>
        <p:nvSpPr>
          <p:cNvPr id="22" name="正方形/長方形 21">
            <a:extLst>
              <a:ext uri="{FF2B5EF4-FFF2-40B4-BE49-F238E27FC236}">
                <a16:creationId xmlns:a16="http://schemas.microsoft.com/office/drawing/2014/main" id="{A89E4DB6-8F5B-A4EC-4B84-A4D7BC4B0DD9}"/>
              </a:ext>
            </a:extLst>
          </p:cNvPr>
          <p:cNvSpPr/>
          <p:nvPr/>
        </p:nvSpPr>
        <p:spPr>
          <a:xfrm>
            <a:off x="504266" y="3870512"/>
            <a:ext cx="1864658" cy="389403"/>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沿革</a:t>
            </a:r>
          </a:p>
        </p:txBody>
      </p:sp>
      <p:sp>
        <p:nvSpPr>
          <p:cNvPr id="23" name="正方形/長方形 22">
            <a:extLst>
              <a:ext uri="{FF2B5EF4-FFF2-40B4-BE49-F238E27FC236}">
                <a16:creationId xmlns:a16="http://schemas.microsoft.com/office/drawing/2014/main" id="{4400447D-92B1-5318-B0C1-6CAF45B86982}"/>
              </a:ext>
            </a:extLst>
          </p:cNvPr>
          <p:cNvSpPr/>
          <p:nvPr/>
        </p:nvSpPr>
        <p:spPr>
          <a:xfrm>
            <a:off x="504266" y="3481109"/>
            <a:ext cx="1864658" cy="389403"/>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会説明</a:t>
            </a:r>
          </a:p>
        </p:txBody>
      </p:sp>
      <p:sp>
        <p:nvSpPr>
          <p:cNvPr id="24" name="正方形/長方形 23">
            <a:extLst>
              <a:ext uri="{FF2B5EF4-FFF2-40B4-BE49-F238E27FC236}">
                <a16:creationId xmlns:a16="http://schemas.microsoft.com/office/drawing/2014/main" id="{DE12A534-35C0-9158-AFC1-58C8A46ED798}"/>
              </a:ext>
            </a:extLst>
          </p:cNvPr>
          <p:cNvSpPr/>
          <p:nvPr/>
        </p:nvSpPr>
        <p:spPr>
          <a:xfrm>
            <a:off x="9941866" y="955015"/>
            <a:ext cx="1864658" cy="389403"/>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広報</a:t>
            </a:r>
            <a:r>
              <a:rPr lang="en-US" altLang="ja-JP" dirty="0">
                <a:solidFill>
                  <a:schemeClr val="tx1"/>
                </a:solidFill>
              </a:rPr>
              <a:t>PDF</a:t>
            </a:r>
            <a:r>
              <a:rPr lang="ja-JP" altLang="en-US" dirty="0">
                <a:solidFill>
                  <a:schemeClr val="tx1"/>
                </a:solidFill>
              </a:rPr>
              <a:t>一覧</a:t>
            </a:r>
            <a:endParaRPr kumimoji="1" lang="ja-JP" altLang="en-US" dirty="0">
              <a:solidFill>
                <a:schemeClr val="tx1"/>
              </a:solidFill>
            </a:endParaRPr>
          </a:p>
        </p:txBody>
      </p:sp>
      <p:sp>
        <p:nvSpPr>
          <p:cNvPr id="27" name="正方形/長方形 26">
            <a:extLst>
              <a:ext uri="{FF2B5EF4-FFF2-40B4-BE49-F238E27FC236}">
                <a16:creationId xmlns:a16="http://schemas.microsoft.com/office/drawing/2014/main" id="{DEF8374F-98AD-4768-B3A5-D74825838FF1}"/>
              </a:ext>
            </a:extLst>
          </p:cNvPr>
          <p:cNvSpPr/>
          <p:nvPr/>
        </p:nvSpPr>
        <p:spPr>
          <a:xfrm>
            <a:off x="7028332" y="1821515"/>
            <a:ext cx="1864658" cy="1039906"/>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交流掲示板</a:t>
            </a:r>
            <a:endParaRPr kumimoji="1" lang="en-US" altLang="ja-JP" dirty="0">
              <a:solidFill>
                <a:schemeClr val="tx1"/>
              </a:solidFill>
            </a:endParaRPr>
          </a:p>
          <a:p>
            <a:pPr algn="ctr"/>
            <a:r>
              <a:rPr kumimoji="1" lang="ja-JP" altLang="en-US" dirty="0">
                <a:solidFill>
                  <a:schemeClr val="tx1"/>
                </a:solidFill>
              </a:rPr>
              <a:t>リンクバナー</a:t>
            </a:r>
          </a:p>
        </p:txBody>
      </p:sp>
      <p:sp>
        <p:nvSpPr>
          <p:cNvPr id="28" name="正方形/長方形 27">
            <a:extLst>
              <a:ext uri="{FF2B5EF4-FFF2-40B4-BE49-F238E27FC236}">
                <a16:creationId xmlns:a16="http://schemas.microsoft.com/office/drawing/2014/main" id="{A44EDBBA-19EA-8B5B-FFC8-328568C618E3}"/>
              </a:ext>
            </a:extLst>
          </p:cNvPr>
          <p:cNvSpPr/>
          <p:nvPr/>
        </p:nvSpPr>
        <p:spPr>
          <a:xfrm>
            <a:off x="7028331" y="3039597"/>
            <a:ext cx="1864658" cy="1039906"/>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フォト</a:t>
            </a:r>
            <a:endParaRPr kumimoji="1" lang="en-US" altLang="ja-JP" dirty="0">
              <a:solidFill>
                <a:schemeClr val="tx1"/>
              </a:solidFill>
            </a:endParaRPr>
          </a:p>
          <a:p>
            <a:pPr algn="ctr"/>
            <a:r>
              <a:rPr kumimoji="1" lang="ja-JP" altLang="en-US" dirty="0">
                <a:solidFill>
                  <a:schemeClr val="tx1"/>
                </a:solidFill>
              </a:rPr>
              <a:t>ギャラリー</a:t>
            </a:r>
            <a:endParaRPr kumimoji="1" lang="en-US" altLang="ja-JP" dirty="0">
              <a:solidFill>
                <a:schemeClr val="tx1"/>
              </a:solidFill>
            </a:endParaRPr>
          </a:p>
          <a:p>
            <a:pPr algn="ctr"/>
            <a:r>
              <a:rPr lang="ja-JP" altLang="en-US" dirty="0">
                <a:solidFill>
                  <a:schemeClr val="tx1"/>
                </a:solidFill>
              </a:rPr>
              <a:t>リンクバナー</a:t>
            </a:r>
            <a:endParaRPr kumimoji="1" lang="ja-JP" altLang="en-US" dirty="0">
              <a:solidFill>
                <a:schemeClr val="tx1"/>
              </a:solidFill>
            </a:endParaRPr>
          </a:p>
        </p:txBody>
      </p:sp>
      <p:cxnSp>
        <p:nvCxnSpPr>
          <p:cNvPr id="3" name="直線コネクタ 2">
            <a:extLst>
              <a:ext uri="{FF2B5EF4-FFF2-40B4-BE49-F238E27FC236}">
                <a16:creationId xmlns:a16="http://schemas.microsoft.com/office/drawing/2014/main" id="{F6393E69-6400-65A6-B613-EF66FC1027D7}"/>
              </a:ext>
            </a:extLst>
          </p:cNvPr>
          <p:cNvCxnSpPr>
            <a:stCxn id="19" idx="3"/>
            <a:endCxn id="20" idx="1"/>
          </p:cNvCxnSpPr>
          <p:nvPr/>
        </p:nvCxnSpPr>
        <p:spPr>
          <a:xfrm>
            <a:off x="2368924" y="3309322"/>
            <a:ext cx="1055594" cy="250228"/>
          </a:xfrm>
          <a:prstGeom prst="line">
            <a:avLst/>
          </a:prstGeom>
        </p:spPr>
        <p:style>
          <a:lnRef idx="3">
            <a:schemeClr val="dk1"/>
          </a:lnRef>
          <a:fillRef idx="0">
            <a:schemeClr val="dk1"/>
          </a:fillRef>
          <a:effectRef idx="2">
            <a:schemeClr val="dk1"/>
          </a:effectRef>
          <a:fontRef idx="minor">
            <a:schemeClr val="tx1"/>
          </a:fontRef>
        </p:style>
      </p:cxnSp>
      <p:cxnSp>
        <p:nvCxnSpPr>
          <p:cNvPr id="29" name="直線コネクタ 28">
            <a:extLst>
              <a:ext uri="{FF2B5EF4-FFF2-40B4-BE49-F238E27FC236}">
                <a16:creationId xmlns:a16="http://schemas.microsoft.com/office/drawing/2014/main" id="{0CBF237D-B7F3-9125-410C-6A33F28955ED}"/>
              </a:ext>
            </a:extLst>
          </p:cNvPr>
          <p:cNvCxnSpPr>
            <a:cxnSpLocks/>
          </p:cNvCxnSpPr>
          <p:nvPr/>
        </p:nvCxnSpPr>
        <p:spPr>
          <a:xfrm flipV="1">
            <a:off x="2386854" y="3578460"/>
            <a:ext cx="1019734" cy="78441"/>
          </a:xfrm>
          <a:prstGeom prst="line">
            <a:avLst/>
          </a:prstGeom>
        </p:spPr>
        <p:style>
          <a:lnRef idx="3">
            <a:schemeClr val="dk1"/>
          </a:lnRef>
          <a:fillRef idx="0">
            <a:schemeClr val="dk1"/>
          </a:fillRef>
          <a:effectRef idx="2">
            <a:schemeClr val="dk1"/>
          </a:effectRef>
          <a:fontRef idx="minor">
            <a:schemeClr val="tx1"/>
          </a:fontRef>
        </p:style>
      </p:cxnSp>
      <p:cxnSp>
        <p:nvCxnSpPr>
          <p:cNvPr id="30" name="直線コネクタ 29">
            <a:extLst>
              <a:ext uri="{FF2B5EF4-FFF2-40B4-BE49-F238E27FC236}">
                <a16:creationId xmlns:a16="http://schemas.microsoft.com/office/drawing/2014/main" id="{26E16FCB-CB72-3C9A-5F7B-18C56081D238}"/>
              </a:ext>
            </a:extLst>
          </p:cNvPr>
          <p:cNvCxnSpPr>
            <a:cxnSpLocks/>
          </p:cNvCxnSpPr>
          <p:nvPr/>
        </p:nvCxnSpPr>
        <p:spPr>
          <a:xfrm flipV="1">
            <a:off x="2359955" y="3559550"/>
            <a:ext cx="1046633" cy="535502"/>
          </a:xfrm>
          <a:prstGeom prst="line">
            <a:avLst/>
          </a:prstGeom>
        </p:spPr>
        <p:style>
          <a:lnRef idx="3">
            <a:schemeClr val="dk1"/>
          </a:lnRef>
          <a:fillRef idx="0">
            <a:schemeClr val="dk1"/>
          </a:fillRef>
          <a:effectRef idx="2">
            <a:schemeClr val="dk1"/>
          </a:effectRef>
          <a:fontRef idx="minor">
            <a:schemeClr val="tx1"/>
          </a:fontRef>
        </p:style>
      </p:cxnSp>
      <p:cxnSp>
        <p:nvCxnSpPr>
          <p:cNvPr id="32" name="直線コネクタ 31">
            <a:extLst>
              <a:ext uri="{FF2B5EF4-FFF2-40B4-BE49-F238E27FC236}">
                <a16:creationId xmlns:a16="http://schemas.microsoft.com/office/drawing/2014/main" id="{5F77BEEB-6419-FC82-4B84-40FDADDECC0B}"/>
              </a:ext>
            </a:extLst>
          </p:cNvPr>
          <p:cNvCxnSpPr>
            <a:cxnSpLocks/>
            <a:endCxn id="7" idx="1"/>
          </p:cNvCxnSpPr>
          <p:nvPr/>
        </p:nvCxnSpPr>
        <p:spPr>
          <a:xfrm flipV="1">
            <a:off x="8886267" y="2212596"/>
            <a:ext cx="956985" cy="86136"/>
          </a:xfrm>
          <a:prstGeom prst="line">
            <a:avLst/>
          </a:prstGeom>
        </p:spPr>
        <p:style>
          <a:lnRef idx="3">
            <a:schemeClr val="dk1"/>
          </a:lnRef>
          <a:fillRef idx="0">
            <a:schemeClr val="dk1"/>
          </a:fillRef>
          <a:effectRef idx="2">
            <a:schemeClr val="dk1"/>
          </a:effectRef>
          <a:fontRef idx="minor">
            <a:schemeClr val="tx1"/>
          </a:fontRef>
        </p:style>
      </p:cxnSp>
      <p:cxnSp>
        <p:nvCxnSpPr>
          <p:cNvPr id="33" name="直線コネクタ 32">
            <a:extLst>
              <a:ext uri="{FF2B5EF4-FFF2-40B4-BE49-F238E27FC236}">
                <a16:creationId xmlns:a16="http://schemas.microsoft.com/office/drawing/2014/main" id="{14A341D1-A7E6-99C3-C2AA-6F845730E560}"/>
              </a:ext>
            </a:extLst>
          </p:cNvPr>
          <p:cNvCxnSpPr>
            <a:cxnSpLocks/>
            <a:endCxn id="24" idx="1"/>
          </p:cNvCxnSpPr>
          <p:nvPr/>
        </p:nvCxnSpPr>
        <p:spPr>
          <a:xfrm>
            <a:off x="8872824" y="1115679"/>
            <a:ext cx="1069042" cy="34038"/>
          </a:xfrm>
          <a:prstGeom prst="line">
            <a:avLst/>
          </a:prstGeom>
        </p:spPr>
        <p:style>
          <a:lnRef idx="3">
            <a:schemeClr val="dk1"/>
          </a:lnRef>
          <a:fillRef idx="0">
            <a:schemeClr val="dk1"/>
          </a:fillRef>
          <a:effectRef idx="2">
            <a:schemeClr val="dk1"/>
          </a:effectRef>
          <a:fontRef idx="minor">
            <a:schemeClr val="tx1"/>
          </a:fontRef>
        </p:style>
      </p:cxnSp>
      <p:cxnSp>
        <p:nvCxnSpPr>
          <p:cNvPr id="37" name="直線コネクタ 36">
            <a:extLst>
              <a:ext uri="{FF2B5EF4-FFF2-40B4-BE49-F238E27FC236}">
                <a16:creationId xmlns:a16="http://schemas.microsoft.com/office/drawing/2014/main" id="{30602C0C-555C-D5EA-DDE4-4E4286B5E81D}"/>
              </a:ext>
            </a:extLst>
          </p:cNvPr>
          <p:cNvCxnSpPr>
            <a:cxnSpLocks/>
            <a:endCxn id="8" idx="1"/>
          </p:cNvCxnSpPr>
          <p:nvPr/>
        </p:nvCxnSpPr>
        <p:spPr>
          <a:xfrm flipV="1">
            <a:off x="8892989" y="3559550"/>
            <a:ext cx="1084731" cy="3423"/>
          </a:xfrm>
          <a:prstGeom prst="line">
            <a:avLst/>
          </a:prstGeom>
        </p:spPr>
        <p:style>
          <a:lnRef idx="3">
            <a:schemeClr val="dk1"/>
          </a:lnRef>
          <a:fillRef idx="0">
            <a:schemeClr val="dk1"/>
          </a:fillRef>
          <a:effectRef idx="2">
            <a:schemeClr val="dk1"/>
          </a:effectRef>
          <a:fontRef idx="minor">
            <a:schemeClr val="tx1"/>
          </a:fontRef>
        </p:style>
      </p:cxnSp>
      <p:sp>
        <p:nvSpPr>
          <p:cNvPr id="25" name="正方形/長方形 24">
            <a:extLst>
              <a:ext uri="{FF2B5EF4-FFF2-40B4-BE49-F238E27FC236}">
                <a16:creationId xmlns:a16="http://schemas.microsoft.com/office/drawing/2014/main" id="{87A560E3-9FAA-0469-8477-6C8724B489F6}"/>
              </a:ext>
            </a:extLst>
          </p:cNvPr>
          <p:cNvSpPr/>
          <p:nvPr/>
        </p:nvSpPr>
        <p:spPr>
          <a:xfrm>
            <a:off x="3424518" y="5547474"/>
            <a:ext cx="1864658" cy="1039906"/>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旧</a:t>
            </a:r>
            <a:r>
              <a:rPr lang="en-US" altLang="ja-JP" dirty="0">
                <a:solidFill>
                  <a:schemeClr val="tx1"/>
                </a:solidFill>
              </a:rPr>
              <a:t>HP</a:t>
            </a:r>
            <a:r>
              <a:rPr lang="ja-JP" altLang="en-US" dirty="0">
                <a:solidFill>
                  <a:schemeClr val="tx1"/>
                </a:solidFill>
              </a:rPr>
              <a:t>データ</a:t>
            </a:r>
            <a:endParaRPr lang="en-US" altLang="ja-JP" dirty="0">
              <a:solidFill>
                <a:schemeClr val="tx1"/>
              </a:solidFill>
            </a:endParaRPr>
          </a:p>
          <a:p>
            <a:pPr algn="ctr"/>
            <a:r>
              <a:rPr lang="ja-JP" altLang="en-US" dirty="0">
                <a:solidFill>
                  <a:schemeClr val="tx1"/>
                </a:solidFill>
              </a:rPr>
              <a:t>へのリンク</a:t>
            </a:r>
            <a:endParaRPr lang="en-US" altLang="ja-JP" dirty="0">
              <a:solidFill>
                <a:schemeClr val="tx1"/>
              </a:solidFill>
            </a:endParaRPr>
          </a:p>
        </p:txBody>
      </p:sp>
      <p:sp>
        <p:nvSpPr>
          <p:cNvPr id="26" name="正方形/長方形 25">
            <a:extLst>
              <a:ext uri="{FF2B5EF4-FFF2-40B4-BE49-F238E27FC236}">
                <a16:creationId xmlns:a16="http://schemas.microsoft.com/office/drawing/2014/main" id="{1BBAC061-2DC4-3783-93C5-04EAA48C5E19}"/>
              </a:ext>
            </a:extLst>
          </p:cNvPr>
          <p:cNvSpPr/>
          <p:nvPr/>
        </p:nvSpPr>
        <p:spPr>
          <a:xfrm>
            <a:off x="331694" y="5830146"/>
            <a:ext cx="2037230" cy="389403"/>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旧</a:t>
            </a:r>
            <a:r>
              <a:rPr kumimoji="1" lang="en-US" altLang="ja-JP" dirty="0">
                <a:solidFill>
                  <a:schemeClr val="tx1"/>
                </a:solidFill>
              </a:rPr>
              <a:t>HP</a:t>
            </a:r>
            <a:r>
              <a:rPr lang="ja-JP" altLang="en-US" dirty="0">
                <a:solidFill>
                  <a:schemeClr val="tx1"/>
                </a:solidFill>
              </a:rPr>
              <a:t>アーカイブ</a:t>
            </a:r>
            <a:endParaRPr kumimoji="1" lang="ja-JP" altLang="en-US" dirty="0">
              <a:solidFill>
                <a:schemeClr val="tx1"/>
              </a:solidFill>
            </a:endParaRPr>
          </a:p>
        </p:txBody>
      </p:sp>
      <p:cxnSp>
        <p:nvCxnSpPr>
          <p:cNvPr id="31" name="直線コネクタ 30">
            <a:extLst>
              <a:ext uri="{FF2B5EF4-FFF2-40B4-BE49-F238E27FC236}">
                <a16:creationId xmlns:a16="http://schemas.microsoft.com/office/drawing/2014/main" id="{F84277A1-64F2-3E74-7426-9AF6B49B84A8}"/>
              </a:ext>
            </a:extLst>
          </p:cNvPr>
          <p:cNvCxnSpPr>
            <a:cxnSpLocks/>
          </p:cNvCxnSpPr>
          <p:nvPr/>
        </p:nvCxnSpPr>
        <p:spPr>
          <a:xfrm>
            <a:off x="2359955" y="6002576"/>
            <a:ext cx="1046633" cy="93424"/>
          </a:xfrm>
          <a:prstGeom prst="line">
            <a:avLst/>
          </a:prstGeom>
        </p:spPr>
        <p:style>
          <a:lnRef idx="3">
            <a:schemeClr val="dk1"/>
          </a:lnRef>
          <a:fillRef idx="0">
            <a:schemeClr val="dk1"/>
          </a:fillRef>
          <a:effectRef idx="2">
            <a:schemeClr val="dk1"/>
          </a:effectRef>
          <a:fontRef idx="minor">
            <a:schemeClr val="tx1"/>
          </a:fontRef>
        </p:style>
      </p:cxnSp>
      <p:sp>
        <p:nvSpPr>
          <p:cNvPr id="34" name="正方形/長方形 33">
            <a:extLst>
              <a:ext uri="{FF2B5EF4-FFF2-40B4-BE49-F238E27FC236}">
                <a16:creationId xmlns:a16="http://schemas.microsoft.com/office/drawing/2014/main" id="{61515C82-2109-65CE-3B62-395FE00A9517}"/>
              </a:ext>
            </a:extLst>
          </p:cNvPr>
          <p:cNvSpPr/>
          <p:nvPr/>
        </p:nvSpPr>
        <p:spPr>
          <a:xfrm>
            <a:off x="3424518" y="4295776"/>
            <a:ext cx="1864658" cy="1039906"/>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rPr>
              <a:t>FAQ</a:t>
            </a:r>
          </a:p>
        </p:txBody>
      </p:sp>
      <p:cxnSp>
        <p:nvCxnSpPr>
          <p:cNvPr id="35" name="直線コネクタ 34">
            <a:extLst>
              <a:ext uri="{FF2B5EF4-FFF2-40B4-BE49-F238E27FC236}">
                <a16:creationId xmlns:a16="http://schemas.microsoft.com/office/drawing/2014/main" id="{103795DF-8B8A-52D7-EC98-C511C5CB4784}"/>
              </a:ext>
            </a:extLst>
          </p:cNvPr>
          <p:cNvCxnSpPr>
            <a:cxnSpLocks/>
          </p:cNvCxnSpPr>
          <p:nvPr/>
        </p:nvCxnSpPr>
        <p:spPr>
          <a:xfrm>
            <a:off x="2386854" y="4845350"/>
            <a:ext cx="1046633" cy="0"/>
          </a:xfrm>
          <a:prstGeom prst="line">
            <a:avLst/>
          </a:prstGeom>
        </p:spPr>
        <p:style>
          <a:lnRef idx="3">
            <a:schemeClr val="dk1"/>
          </a:lnRef>
          <a:fillRef idx="0">
            <a:schemeClr val="dk1"/>
          </a:fillRef>
          <a:effectRef idx="2">
            <a:schemeClr val="dk1"/>
          </a:effectRef>
          <a:fontRef idx="minor">
            <a:schemeClr val="tx1"/>
          </a:fontRef>
        </p:style>
      </p:cxnSp>
      <p:sp>
        <p:nvSpPr>
          <p:cNvPr id="36" name="正方形/長方形 35">
            <a:extLst>
              <a:ext uri="{FF2B5EF4-FFF2-40B4-BE49-F238E27FC236}">
                <a16:creationId xmlns:a16="http://schemas.microsoft.com/office/drawing/2014/main" id="{CD8CA569-8B64-E6A3-B939-9BC72E24C466}"/>
              </a:ext>
            </a:extLst>
          </p:cNvPr>
          <p:cNvSpPr/>
          <p:nvPr/>
        </p:nvSpPr>
        <p:spPr>
          <a:xfrm>
            <a:off x="491939" y="4657876"/>
            <a:ext cx="1864658" cy="389403"/>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rPr>
              <a:t>FAQ</a:t>
            </a:r>
            <a:r>
              <a:rPr lang="ja-JP" altLang="en-US" dirty="0">
                <a:solidFill>
                  <a:schemeClr val="tx1"/>
                </a:solidFill>
              </a:rPr>
              <a:t>集</a:t>
            </a:r>
            <a:endParaRPr kumimoji="1" lang="ja-JP" altLang="en-US" dirty="0">
              <a:solidFill>
                <a:schemeClr val="tx1"/>
              </a:solidFill>
            </a:endParaRPr>
          </a:p>
        </p:txBody>
      </p:sp>
      <p:sp>
        <p:nvSpPr>
          <p:cNvPr id="38" name="正方形/長方形 37">
            <a:extLst>
              <a:ext uri="{FF2B5EF4-FFF2-40B4-BE49-F238E27FC236}">
                <a16:creationId xmlns:a16="http://schemas.microsoft.com/office/drawing/2014/main" id="{36DE7047-21A0-DD97-B20B-954A9AFB7375}"/>
              </a:ext>
            </a:extLst>
          </p:cNvPr>
          <p:cNvSpPr/>
          <p:nvPr/>
        </p:nvSpPr>
        <p:spPr>
          <a:xfrm>
            <a:off x="7237800" y="5542008"/>
            <a:ext cx="1688646" cy="10453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dirty="0"/>
              <a:t>会費納入依頼</a:t>
            </a:r>
            <a:endParaRPr kumimoji="1" lang="en-US" altLang="ja-JP" dirty="0"/>
          </a:p>
          <a:p>
            <a:r>
              <a:rPr kumimoji="1" lang="ja-JP" altLang="en-US" dirty="0"/>
              <a:t>リンク</a:t>
            </a:r>
            <a:endParaRPr kumimoji="1" lang="en-US" altLang="ja-JP" dirty="0"/>
          </a:p>
        </p:txBody>
      </p:sp>
      <p:cxnSp>
        <p:nvCxnSpPr>
          <p:cNvPr id="39" name="直線コネクタ 38">
            <a:extLst>
              <a:ext uri="{FF2B5EF4-FFF2-40B4-BE49-F238E27FC236}">
                <a16:creationId xmlns:a16="http://schemas.microsoft.com/office/drawing/2014/main" id="{72A111C2-FF2B-0546-6446-D0F0FA9A3A68}"/>
              </a:ext>
            </a:extLst>
          </p:cNvPr>
          <p:cNvCxnSpPr>
            <a:cxnSpLocks/>
          </p:cNvCxnSpPr>
          <p:nvPr/>
        </p:nvCxnSpPr>
        <p:spPr>
          <a:xfrm flipV="1">
            <a:off x="8892989" y="6056826"/>
            <a:ext cx="1084731" cy="3423"/>
          </a:xfrm>
          <a:prstGeom prst="line">
            <a:avLst/>
          </a:prstGeom>
        </p:spPr>
        <p:style>
          <a:lnRef idx="3">
            <a:schemeClr val="dk1"/>
          </a:lnRef>
          <a:fillRef idx="0">
            <a:schemeClr val="dk1"/>
          </a:fillRef>
          <a:effectRef idx="2">
            <a:schemeClr val="dk1"/>
          </a:effectRef>
          <a:fontRef idx="minor">
            <a:schemeClr val="tx1"/>
          </a:fontRef>
        </p:style>
      </p:cxnSp>
      <p:sp>
        <p:nvSpPr>
          <p:cNvPr id="40" name="正方形/長方形 39">
            <a:extLst>
              <a:ext uri="{FF2B5EF4-FFF2-40B4-BE49-F238E27FC236}">
                <a16:creationId xmlns:a16="http://schemas.microsoft.com/office/drawing/2014/main" id="{128DD1ED-1EC3-3F37-A6B8-D2A044E9B1CC}"/>
              </a:ext>
            </a:extLst>
          </p:cNvPr>
          <p:cNvSpPr/>
          <p:nvPr/>
        </p:nvSpPr>
        <p:spPr>
          <a:xfrm>
            <a:off x="9963830" y="5573314"/>
            <a:ext cx="1688646" cy="10453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dirty="0"/>
              <a:t>会費納入作業ページ</a:t>
            </a:r>
            <a:r>
              <a:rPr kumimoji="1" lang="en-US" altLang="ja-JP" dirty="0"/>
              <a:t>OR</a:t>
            </a:r>
            <a:r>
              <a:rPr kumimoji="1" lang="ja-JP" altLang="en-US" dirty="0"/>
              <a:t>会員には会員情報確認ページ</a:t>
            </a:r>
            <a:endParaRPr kumimoji="1" lang="en-US" altLang="ja-JP" dirty="0"/>
          </a:p>
        </p:txBody>
      </p:sp>
    </p:spTree>
    <p:extLst>
      <p:ext uri="{BB962C8B-B14F-4D97-AF65-F5344CB8AC3E}">
        <p14:creationId xmlns:p14="http://schemas.microsoft.com/office/powerpoint/2010/main" val="240256649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TotalTime>
  <Words>426</Words>
  <Application>Microsoft Office PowerPoint</Application>
  <PresentationFormat>ワイド画面</PresentationFormat>
  <Paragraphs>89</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游ゴシック</vt:lpstr>
      <vt:lpstr>游ゴシック Light</vt:lpstr>
      <vt:lpstr>Arial</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陽介 赤井</dc:creator>
  <cp:lastModifiedBy>陽介 赤井</cp:lastModifiedBy>
  <cp:revision>6</cp:revision>
  <dcterms:created xsi:type="dcterms:W3CDTF">2022-07-26T22:40:48Z</dcterms:created>
  <dcterms:modified xsi:type="dcterms:W3CDTF">2022-07-27T22:50:35Z</dcterms:modified>
</cp:coreProperties>
</file>