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6" autoAdjust="0"/>
    <p:restoredTop sz="94660"/>
  </p:normalViewPr>
  <p:slideViewPr>
    <p:cSldViewPr snapToGrid="0">
      <p:cViewPr varScale="1">
        <p:scale>
          <a:sx n="62" d="100"/>
          <a:sy n="62" d="100"/>
        </p:scale>
        <p:origin x="825" y="3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81AF991-472B-4DD4-A975-392CACE9D5A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D25A93EB-6F5E-44A0-A8CA-2391E3407A7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3A073A85-A0FF-4BCE-AF9E-DE7B709831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868F8E-EDE2-4003-A3E6-779435373165}" type="datetimeFigureOut">
              <a:rPr kumimoji="1" lang="ja-JP" altLang="en-US" smtClean="0"/>
              <a:t>2019/11/3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7A95DD7C-BE8E-4B99-BCC6-40910F4280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FF75F26C-0073-4408-A5DE-EDE19FE9D9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554972-134D-4D96-B31D-3FDDC0C30D5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137005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75AE3189-98CF-448C-A28A-FC34DECA66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2DA0F98E-C1BF-4FC8-834B-3BD74FA9F21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1A38D984-6289-49A4-8CBC-38AAAA662D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868F8E-EDE2-4003-A3E6-779435373165}" type="datetimeFigureOut">
              <a:rPr kumimoji="1" lang="ja-JP" altLang="en-US" smtClean="0"/>
              <a:t>2019/11/3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5ACC37F1-0C17-4219-851C-343A769A00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89897741-E06E-4932-88A0-03A14376F0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554972-134D-4D96-B31D-3FDDC0C30D5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831370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DC05D075-35F2-4451-B13F-866DF307C76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F43639A3-E0F8-4454-95B4-65BDA366C49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EA8349A7-6207-41A4-B411-A38F92FCF3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868F8E-EDE2-4003-A3E6-779435373165}" type="datetimeFigureOut">
              <a:rPr kumimoji="1" lang="ja-JP" altLang="en-US" smtClean="0"/>
              <a:t>2019/11/3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4AF8D6A5-FE81-48E1-A09B-35408BE936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C7493EA2-A3B8-448B-965E-AD4A85E794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554972-134D-4D96-B31D-3FDDC0C30D5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67249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9B59115-F4B1-46D4-BC1E-A74DE76A6B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5ABBF870-A7F0-4B5E-9F5D-22549574CBF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F84F8114-9980-43E3-A3B0-386883E6A9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868F8E-EDE2-4003-A3E6-779435373165}" type="datetimeFigureOut">
              <a:rPr kumimoji="1" lang="ja-JP" altLang="en-US" smtClean="0"/>
              <a:t>2019/11/3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A73D1861-59EA-4936-B7C8-6E7B5E117B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B85E7D58-2E91-4A5D-8FC2-ADB1E69577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554972-134D-4D96-B31D-3FDDC0C30D5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784956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2DBA082-F985-4932-B58C-5180F8D9C8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B2D8C03E-68E1-4C59-9F87-2B7D7719E76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493AFC18-1F3E-4A78-85AD-EAC00F9708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868F8E-EDE2-4003-A3E6-779435373165}" type="datetimeFigureOut">
              <a:rPr kumimoji="1" lang="ja-JP" altLang="en-US" smtClean="0"/>
              <a:t>2019/11/3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41997C8F-6F8D-4124-A3D5-429167FCA1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DC598737-96A5-4DCD-AE1C-7A7459F42B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554972-134D-4D96-B31D-3FDDC0C30D5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971878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9C17891C-7CB1-4B59-BB0F-C4AAC4A34A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D9D1ED25-C71F-4BF5-8297-909887EE533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B7C6A349-122C-41F5-9D6A-850E64A65EB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5E556F0F-1D21-4C18-B480-83DE47F18A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868F8E-EDE2-4003-A3E6-779435373165}" type="datetimeFigureOut">
              <a:rPr kumimoji="1" lang="ja-JP" altLang="en-US" smtClean="0"/>
              <a:t>2019/11/3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D223FDEB-CE0F-43DB-8EF6-BB762D9D74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0C1E3794-FDDD-4088-B0B1-79CDFC6435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554972-134D-4D96-B31D-3FDDC0C30D5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306883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17D1DFA-A4B6-4F92-B617-6F1AE7926C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E3FECBAE-6A3D-4974-8D19-05062F5EE80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79B5ADAE-6CC8-4396-887F-E15C58278D5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0C039E1C-779D-41C7-BBCD-E5190175003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714995E0-9F1D-40D0-8F9E-9FA977AD9D0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AC765E13-EC72-4C43-8F8C-4774108CF9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868F8E-EDE2-4003-A3E6-779435373165}" type="datetimeFigureOut">
              <a:rPr kumimoji="1" lang="ja-JP" altLang="en-US" smtClean="0"/>
              <a:t>2019/11/3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F9277B2B-93C8-475B-A7CC-983AA0C450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C835E969-71A7-43BE-99C7-E4D7228ACD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554972-134D-4D96-B31D-3FDDC0C30D5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778495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48C8DE2-7593-47AF-8A4C-2F72B3B6A9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6B3274CC-00C3-4136-8564-D5133E65D9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868F8E-EDE2-4003-A3E6-779435373165}" type="datetimeFigureOut">
              <a:rPr kumimoji="1" lang="ja-JP" altLang="en-US" smtClean="0"/>
              <a:t>2019/11/3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B5A2C271-E7D1-4213-A250-2E56A7B8BE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B73704E9-0C31-4B45-A499-3B0FB1DD00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554972-134D-4D96-B31D-3FDDC0C30D5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864404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4A44B8D8-E403-4852-A53C-2A86B3A373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868F8E-EDE2-4003-A3E6-779435373165}" type="datetimeFigureOut">
              <a:rPr kumimoji="1" lang="ja-JP" altLang="en-US" smtClean="0"/>
              <a:t>2019/11/3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0BA3ACB9-3E10-491A-9DF7-BFFC2290CE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E6CAA0CE-32DA-4747-81CF-11B8CF79AA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554972-134D-4D96-B31D-3FDDC0C30D5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004130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E9769CB-DEF6-45C5-AC41-BEA2397C7E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19580B61-1141-467C-93BE-2DAE6A8FBB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CEE6B6A2-98B5-453E-80D7-4D3D61CC73C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838896F6-4555-4348-8F69-30AF509394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868F8E-EDE2-4003-A3E6-779435373165}" type="datetimeFigureOut">
              <a:rPr kumimoji="1" lang="ja-JP" altLang="en-US" smtClean="0"/>
              <a:t>2019/11/3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FFD85C9C-C790-4470-A081-FCDA8864D6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64C222EB-D772-4C02-8A02-8E9EF48978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554972-134D-4D96-B31D-3FDDC0C30D5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500364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71A8333D-1A34-415F-88D6-541A6692D7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144FCB32-55B2-4317-BDA2-52AED8EB5BF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B458F1ED-1A39-4A15-AF64-282EEBC8C2C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3B2DA480-8CF3-49B6-9F8E-1F20D0F120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868F8E-EDE2-4003-A3E6-779435373165}" type="datetimeFigureOut">
              <a:rPr kumimoji="1" lang="ja-JP" altLang="en-US" smtClean="0"/>
              <a:t>2019/11/3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CD4BAA7C-9F01-4E35-9D4A-90EA09FB19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D376D9A0-99DF-4FF1-AEB5-83B435C59C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554972-134D-4D96-B31D-3FDDC0C30D5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036137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5382F281-7CFB-41BF-90F8-D2720F5CF0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231919FA-B9C6-4E24-944D-0504B2CC423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CFB639C1-24F5-479A-BB3E-16EC018D1DB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868F8E-EDE2-4003-A3E6-779435373165}" type="datetimeFigureOut">
              <a:rPr kumimoji="1" lang="ja-JP" altLang="en-US" smtClean="0"/>
              <a:t>2019/11/3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776F9196-0585-4A6B-879E-F9660D66FC0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FBF26221-734C-4795-B3F7-B05E6BF571B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554972-134D-4D96-B31D-3FDDC0C30D5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561159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4ECCD04-7C3B-4E7A-9973-BDC3E5BC027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6839" y="277255"/>
            <a:ext cx="13093593" cy="2280458"/>
          </a:xfrm>
        </p:spPr>
        <p:txBody>
          <a:bodyPr>
            <a:normAutofit fontScale="90000"/>
          </a:bodyPr>
          <a:lstStyle/>
          <a:p>
            <a:r>
              <a:rPr lang="en-US" altLang="ja-JP" sz="5400" dirty="0"/>
              <a:t>The theme of his essay was obscure.</a:t>
            </a:r>
            <a:br>
              <a:rPr lang="ja-JP" altLang="ja-JP" sz="5400" dirty="0"/>
            </a:br>
            <a:r>
              <a:rPr lang="ja-JP" altLang="ja-JP" sz="5400" dirty="0"/>
              <a:t>彼の</a:t>
            </a:r>
            <a:r>
              <a:rPr lang="ja-JP" altLang="en-US" sz="5400" dirty="0"/>
              <a:t>小論文</a:t>
            </a:r>
            <a:r>
              <a:rPr lang="ja-JP" altLang="ja-JP" sz="5400" dirty="0"/>
              <a:t>は主題があいまいだった。</a:t>
            </a:r>
            <a:br>
              <a:rPr lang="ja-JP" altLang="ja-JP" dirty="0"/>
            </a:br>
            <a:endParaRPr kumimoji="1" lang="ja-JP" altLang="en-US" dirty="0"/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2B501DC2-7B09-4360-A48D-0C56213527C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416821" y="5087052"/>
            <a:ext cx="4110959" cy="1246734"/>
          </a:xfrm>
        </p:spPr>
        <p:txBody>
          <a:bodyPr>
            <a:noAutofit/>
          </a:bodyPr>
          <a:lstStyle/>
          <a:p>
            <a:r>
              <a:rPr lang="en-US" altLang="ja-JP" sz="4000" dirty="0"/>
              <a:t>o</a:t>
            </a:r>
            <a:r>
              <a:rPr kumimoji="1" lang="en-US" altLang="ja-JP" sz="4000" dirty="0"/>
              <a:t>bscure</a:t>
            </a:r>
          </a:p>
          <a:p>
            <a:r>
              <a:rPr kumimoji="1" lang="ja-JP" altLang="en-US" sz="4000" dirty="0"/>
              <a:t>あいまい</a:t>
            </a:r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EDF855E3-5244-4009-B5AC-AAD9FB8FDB5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6715" y="2397640"/>
            <a:ext cx="2691173" cy="2691173"/>
          </a:xfrm>
          <a:prstGeom prst="rect">
            <a:avLst/>
          </a:prstGeom>
        </p:spPr>
      </p:pic>
      <p:pic>
        <p:nvPicPr>
          <p:cNvPr id="7" name="図 6">
            <a:extLst>
              <a:ext uri="{FF2B5EF4-FFF2-40B4-BE49-F238E27FC236}">
                <a16:creationId xmlns:a16="http://schemas.microsoft.com/office/drawing/2014/main" id="{0E7E7588-FCEC-4F39-940B-86928258616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18310" y="2397640"/>
            <a:ext cx="2629604" cy="2858265"/>
          </a:xfrm>
          <a:prstGeom prst="rect">
            <a:avLst/>
          </a:prstGeom>
        </p:spPr>
      </p:pic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2B589F54-E627-4532-BF6C-33DA5D4F9291}"/>
              </a:ext>
            </a:extLst>
          </p:cNvPr>
          <p:cNvSpPr txBox="1"/>
          <p:nvPr/>
        </p:nvSpPr>
        <p:spPr>
          <a:xfrm>
            <a:off x="7468880" y="5387253"/>
            <a:ext cx="145228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3200" dirty="0"/>
              <a:t>essay</a:t>
            </a:r>
          </a:p>
          <a:p>
            <a:pPr algn="ctr"/>
            <a:r>
              <a:rPr kumimoji="1" lang="ja-JP" altLang="en-US" sz="3200" dirty="0"/>
              <a:t>小論文</a:t>
            </a:r>
          </a:p>
        </p:txBody>
      </p:sp>
    </p:spTree>
    <p:extLst>
      <p:ext uri="{BB962C8B-B14F-4D97-AF65-F5344CB8AC3E}">
        <p14:creationId xmlns:p14="http://schemas.microsoft.com/office/powerpoint/2010/main" val="147787909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12</Words>
  <Application>Microsoft Office PowerPoint</Application>
  <PresentationFormat>ワイド画面</PresentationFormat>
  <Paragraphs>5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游ゴシック</vt:lpstr>
      <vt:lpstr>游ゴシック Light</vt:lpstr>
      <vt:lpstr>Arial</vt:lpstr>
      <vt:lpstr>Office テーマ</vt:lpstr>
      <vt:lpstr>The theme of his essay was obscure. 彼の小論文は主題があいまいだった。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theme of his essay was obscure. 彼の小論文は主題があいまいだった。 </dc:title>
  <dc:creator>正成 後藤</dc:creator>
  <cp:lastModifiedBy>正成 後藤</cp:lastModifiedBy>
  <cp:revision>1</cp:revision>
  <dcterms:created xsi:type="dcterms:W3CDTF">2019-11-03T14:58:42Z</dcterms:created>
  <dcterms:modified xsi:type="dcterms:W3CDTF">2019-11-03T15:04:37Z</dcterms:modified>
</cp:coreProperties>
</file>