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85DF89-63AB-8601-87E8-A2945AD5C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16B7D79-96AC-23F3-6570-427FF70A2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362CFA-5D46-411C-8201-B62D8817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91AE0-883C-5542-93F9-71904289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27E708-4B73-A2EE-6DC4-ECB0B811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58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CC7CA5-F1A2-227B-C644-F0D1BC28F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82F5D9-67D1-266E-FBC3-D021A510A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5296C8-D575-AD74-27EC-1138CDFD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D9DBAF-013F-5B6F-6764-63BF7639D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EBC524-BF17-C536-54C9-451C8F084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37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FC4EAE-A408-055F-C7EB-366292BE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2FC21F-66C8-1FEF-6EF8-CDC4B6706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BF98D4-9EEF-8EF3-1682-BDC788E0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3898A0-E909-12B7-E962-0F751E0F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02A0A6-9334-E192-54E4-8098AC0A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23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C84051-CEA6-8803-48EB-1941023FC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585272-3460-DF17-4298-F5388D9D5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9FC5A8-C3A6-F166-FD1E-290864E0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49A74D-C56F-832A-10FE-19EB6B8F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066B6D-12C7-EAC4-3F15-D636FB33D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78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8A9C9A-F88E-D55E-9AA8-A792FDB0D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9E0B39-FA9E-90F7-1BBE-5B6D99328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129791-D8F2-9F2D-8AFD-2FF59E24C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D683E1-3D9A-7369-9AC1-A43B3B9D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A708D6-0976-DA6B-5CD8-B7BC285AF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41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B08DBF-2A8A-4ACC-134B-C4154A4A6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FFBF09-2F0B-D0C8-F228-88750E06B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86DDCC-A5A6-A0F7-FBFC-C994E21DF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DFEE4F-0C4F-CFC6-5BFE-2AFE40C59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BE5D1C-4399-3D01-4D60-2E6DA66C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95D0AE-C93B-73D7-B3DB-E129048C8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53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8A983A-72AD-EEC1-3B0A-7DA515B7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F42083-D0FA-B283-BC51-102AB309C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1EBF77-7D08-2BBA-2BCE-03E7757C2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178CF9-C658-CE64-BDDC-DC64012D5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26151FE-0FF2-FFBC-38D8-78F4F7DEEB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A5C6FC1-1D20-7D3D-3F9C-EB0983CA4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5935E8F-63F4-7477-0DC8-DDC100BC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D19B5D5-04D2-F264-2FAF-0E7BB38E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85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9A9944-AE14-1BCB-601E-57E437ECD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3C99BAB-C71C-ABE0-DCA6-C3F7F4B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303A5D-AB49-6B7F-C3FA-1891EA60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64001A5-B417-0A7B-9439-C9ACA7BA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16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889492-A2C2-E50A-283C-47BCA830E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369B34B-FF9F-9BA6-8A8B-30D1E79C1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DC342B-A8A1-9933-1A65-150F0DA1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01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AF3AAC-E162-58A5-401F-E4EDEB221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8FDB5D-2830-D68B-30E9-9B4F1AC57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EF26AD-C41E-17C8-BBDA-59BC38396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4A55AE-D803-6656-29ED-CE065D26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C07600-2371-2B72-812D-BFDCEF4C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2D8C2A-A49F-9CB2-F438-31E8B202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79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3612D1-ED06-5FF3-160D-0CED09E6F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E82742-4E01-B85E-C7B1-7918F2A21A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B966BA2-182D-3970-21DC-78B84D30D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93AE5D-97BF-3048-3658-7C194F212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C149C0-8DA5-A329-5A6E-C52C44BC3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A3DC6B-E06D-AD9A-6CCC-8116C62F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61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E99E017-F766-AC1D-2A5A-792A01DC5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695778-52E9-26C3-1853-069F141EA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B4E073-4C17-7265-DEAF-AEB174FC1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9C1C0-D12B-4A8E-8B9C-A0688C81C7D0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2A429B-55DA-9443-EB5E-D965856C7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A5C04-7E16-0386-1356-7D3DB1DC0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F669-492F-4DA6-AA95-CEF746212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25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511DB-6F45-AEE9-939A-CAEF1D8F82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err="1"/>
              <a:t>QB2009</a:t>
            </a:r>
            <a:r>
              <a:rPr kumimoji="1" lang="en-US" altLang="ja-JP" dirty="0"/>
              <a:t> </a:t>
            </a:r>
            <a:r>
              <a:rPr kumimoji="1" lang="ja-JP" altLang="en-US" dirty="0"/>
              <a:t>➡ </a:t>
            </a:r>
            <a:r>
              <a:rPr kumimoji="1" lang="en-US" altLang="ja-JP" dirty="0"/>
              <a:t>MS D 365 BC </a:t>
            </a:r>
            <a:r>
              <a:rPr kumimoji="1" lang="ja-JP" altLang="en-US" dirty="0"/>
              <a:t>データ変換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6D86A5A-B8C3-C6F1-8E62-882BF9A005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2025.8.28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740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56E2D57-55D9-17B7-CEBD-CCAD30E753A1}"/>
              </a:ext>
            </a:extLst>
          </p:cNvPr>
          <p:cNvSpPr/>
          <p:nvPr/>
        </p:nvSpPr>
        <p:spPr>
          <a:xfrm>
            <a:off x="816864" y="877824"/>
            <a:ext cx="4255008" cy="18653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>
                <a:solidFill>
                  <a:schemeClr val="tx1"/>
                </a:solidFill>
              </a:rPr>
              <a:t>QuickBooks2009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On-premises</a:t>
            </a:r>
          </a:p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English 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7F6A8F9A-9D7E-237C-8FBF-716F2BD23D7A}"/>
              </a:ext>
            </a:extLst>
          </p:cNvPr>
          <p:cNvSpPr/>
          <p:nvPr/>
        </p:nvSpPr>
        <p:spPr>
          <a:xfrm>
            <a:off x="5340096" y="1402080"/>
            <a:ext cx="1572768" cy="816864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1F04571-F44E-E350-67A2-E1DA3D9B001D}"/>
              </a:ext>
            </a:extLst>
          </p:cNvPr>
          <p:cNvSpPr txBox="1"/>
          <p:nvPr/>
        </p:nvSpPr>
        <p:spPr>
          <a:xfrm>
            <a:off x="5340096" y="2474976"/>
            <a:ext cx="1475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Export(.</a:t>
            </a:r>
            <a:r>
              <a:rPr kumimoji="1" lang="en-US" altLang="ja-JP" dirty="0" err="1"/>
              <a:t>xls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BC39F48-F38A-AA79-7379-E5415689DFE0}"/>
              </a:ext>
            </a:extLst>
          </p:cNvPr>
          <p:cNvSpPr/>
          <p:nvPr/>
        </p:nvSpPr>
        <p:spPr>
          <a:xfrm>
            <a:off x="7181088" y="813292"/>
            <a:ext cx="4133088" cy="261570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u="sng" dirty="0">
                <a:solidFill>
                  <a:srgbClr val="FF0000"/>
                </a:solidFill>
              </a:rPr>
              <a:t>Linking</a:t>
            </a:r>
            <a:r>
              <a:rPr lang="ja-JP" altLang="en-US" b="1" u="sng" dirty="0">
                <a:solidFill>
                  <a:srgbClr val="FF0000"/>
                </a:solidFill>
              </a:rPr>
              <a:t>  </a:t>
            </a:r>
            <a:r>
              <a:rPr lang="en-US" altLang="ja-JP" b="1" u="sng" dirty="0">
                <a:solidFill>
                  <a:srgbClr val="FF0000"/>
                </a:solidFill>
              </a:rPr>
              <a:t>Conversion.</a:t>
            </a:r>
          </a:p>
          <a:p>
            <a:pPr algn="ctr"/>
            <a:r>
              <a:rPr lang="en-US" altLang="ja-JP" b="1" u="sng" dirty="0">
                <a:solidFill>
                  <a:srgbClr val="FF0000"/>
                </a:solidFill>
              </a:rPr>
              <a:t>Mapping.</a:t>
            </a:r>
          </a:p>
          <a:p>
            <a:r>
              <a:rPr lang="en-US" altLang="ja-JP" b="1" dirty="0">
                <a:solidFill>
                  <a:srgbClr val="FF0000"/>
                </a:solidFill>
              </a:rPr>
              <a:t>From:      </a:t>
            </a:r>
            <a:r>
              <a:rPr lang="en-US" altLang="ja-JP" dirty="0">
                <a:solidFill>
                  <a:srgbClr val="FF0000"/>
                </a:solidFill>
              </a:rPr>
              <a:t>                    </a:t>
            </a:r>
            <a:r>
              <a:rPr lang="en-US" altLang="ja-JP" b="1" dirty="0">
                <a:solidFill>
                  <a:srgbClr val="00B0F0"/>
                </a:solidFill>
              </a:rPr>
              <a:t>To: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               </a:t>
            </a: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</a:t>
            </a:r>
            <a:r>
              <a:rPr kumimoji="1" lang="en-US" altLang="ja-JP" b="1" dirty="0">
                <a:solidFill>
                  <a:srgbClr val="FF0000"/>
                </a:solidFill>
              </a:rPr>
              <a:t>Sales                      </a:t>
            </a:r>
            <a:r>
              <a:rPr kumimoji="1" lang="en-US" altLang="ja-JP" b="1" dirty="0">
                <a:solidFill>
                  <a:srgbClr val="00B0F0"/>
                </a:solidFill>
              </a:rPr>
              <a:t> </a:t>
            </a:r>
            <a:r>
              <a:rPr kumimoji="1" lang="ja-JP" altLang="en-US" b="1" dirty="0">
                <a:solidFill>
                  <a:srgbClr val="00B0F0"/>
                </a:solidFill>
              </a:rPr>
              <a:t>・</a:t>
            </a:r>
            <a:r>
              <a:rPr kumimoji="1" lang="en-US" altLang="ja-JP" b="1" dirty="0">
                <a:solidFill>
                  <a:srgbClr val="00B0F0"/>
                </a:solidFill>
              </a:rPr>
              <a:t>Customer</a:t>
            </a: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</a:t>
            </a:r>
            <a:r>
              <a:rPr lang="en-US" altLang="ja-JP" b="1" dirty="0">
                <a:solidFill>
                  <a:srgbClr val="FF0000"/>
                </a:solidFill>
              </a:rPr>
              <a:t>Bills                         </a:t>
            </a:r>
            <a:r>
              <a:rPr lang="ja-JP" altLang="en-US" b="1" dirty="0">
                <a:solidFill>
                  <a:srgbClr val="00B0F0"/>
                </a:solidFill>
              </a:rPr>
              <a:t>・</a:t>
            </a:r>
            <a:r>
              <a:rPr lang="en-US" altLang="ja-JP" b="1" dirty="0">
                <a:solidFill>
                  <a:srgbClr val="00B0F0"/>
                </a:solidFill>
              </a:rPr>
              <a:t>Vendor</a:t>
            </a: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</a:t>
            </a:r>
            <a:r>
              <a:rPr kumimoji="1" lang="en-US" altLang="ja-JP" b="1" dirty="0">
                <a:solidFill>
                  <a:srgbClr val="FF0000"/>
                </a:solidFill>
              </a:rPr>
              <a:t>Purchase                 </a:t>
            </a:r>
            <a:r>
              <a:rPr kumimoji="1" lang="ja-JP" altLang="en-US" b="1" dirty="0">
                <a:solidFill>
                  <a:srgbClr val="00B0F0"/>
                </a:solidFill>
              </a:rPr>
              <a:t>・</a:t>
            </a:r>
            <a:r>
              <a:rPr kumimoji="1" lang="en-US" altLang="ja-JP" b="1" dirty="0">
                <a:solidFill>
                  <a:srgbClr val="00B0F0"/>
                </a:solidFill>
              </a:rPr>
              <a:t>Etc..</a:t>
            </a:r>
          </a:p>
          <a:p>
            <a:r>
              <a:rPr lang="ja-JP" altLang="en-US" b="1" dirty="0">
                <a:solidFill>
                  <a:srgbClr val="FF0000"/>
                </a:solidFill>
              </a:rPr>
              <a:t>・</a:t>
            </a:r>
            <a:r>
              <a:rPr lang="en-US" altLang="ja-JP" b="1" dirty="0">
                <a:solidFill>
                  <a:srgbClr val="FF0000"/>
                </a:solidFill>
              </a:rPr>
              <a:t>Etc.. (</a:t>
            </a:r>
            <a:r>
              <a:rPr lang="en-US" altLang="ja-JP" b="1" dirty="0" err="1">
                <a:solidFill>
                  <a:srgbClr val="FF0000"/>
                </a:solidFill>
              </a:rPr>
              <a:t>Anywere</a:t>
            </a:r>
            <a:r>
              <a:rPr lang="ja-JP" altLang="en-US" b="1" dirty="0">
                <a:solidFill>
                  <a:srgbClr val="FF0000"/>
                </a:solidFill>
              </a:rPr>
              <a:t>）       </a:t>
            </a:r>
            <a:r>
              <a:rPr lang="en-US" altLang="ja-JP" b="1" dirty="0">
                <a:solidFill>
                  <a:srgbClr val="00B0F0"/>
                </a:solidFill>
              </a:rPr>
              <a:t>(</a:t>
            </a:r>
            <a:r>
              <a:rPr lang="en-US" altLang="ja-JP" b="1" dirty="0" err="1">
                <a:solidFill>
                  <a:srgbClr val="00B0F0"/>
                </a:solidFill>
              </a:rPr>
              <a:t>Anywere</a:t>
            </a:r>
            <a:r>
              <a:rPr lang="en-US" altLang="ja-JP" b="1" dirty="0">
                <a:solidFill>
                  <a:srgbClr val="00B0F0"/>
                </a:solidFill>
              </a:rPr>
              <a:t>)</a:t>
            </a:r>
          </a:p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8EFBF5-94F9-A3B7-52EA-2D6E1DF14611}"/>
              </a:ext>
            </a:extLst>
          </p:cNvPr>
          <p:cNvSpPr txBox="1"/>
          <p:nvPr/>
        </p:nvSpPr>
        <p:spPr>
          <a:xfrm>
            <a:off x="7815072" y="146304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開発依頼（ココナラ様）</a:t>
            </a:r>
            <a:endParaRPr lang="en-US" altLang="ja-JP" dirty="0"/>
          </a:p>
          <a:p>
            <a:r>
              <a:rPr kumimoji="1" lang="en-US" altLang="ja-JP" dirty="0"/>
              <a:t>To: </a:t>
            </a:r>
            <a:r>
              <a:rPr lang="en-US" altLang="ja-JP" dirty="0"/>
              <a:t>MS </a:t>
            </a:r>
            <a:r>
              <a:rPr lang="en-US" altLang="ja-JP" dirty="0" err="1"/>
              <a:t>Dynamic365B.C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51C1FFF-450A-1FA0-B215-99BB78DB8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64" y="4392131"/>
            <a:ext cx="1591194" cy="8535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7375155-E834-EC73-EE7B-FDA6ECFBA6DC}"/>
              </a:ext>
            </a:extLst>
          </p:cNvPr>
          <p:cNvSpPr/>
          <p:nvPr/>
        </p:nvSpPr>
        <p:spPr>
          <a:xfrm>
            <a:off x="2657856" y="3886200"/>
            <a:ext cx="4888992" cy="18653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Microsoft Dynamic 365 Business Central.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70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67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QB2009 ➡ MS D 365 BC データ変換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ユーザー</dc:creator>
  <cp:lastModifiedBy>黒田進一</cp:lastModifiedBy>
  <cp:revision>2</cp:revision>
  <dcterms:created xsi:type="dcterms:W3CDTF">2024-10-09T07:02:41Z</dcterms:created>
  <dcterms:modified xsi:type="dcterms:W3CDTF">2025-08-28T02:57:54Z</dcterms:modified>
</cp:coreProperties>
</file>