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6" r:id="rId4"/>
    <p:sldId id="257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892DF8-2A36-DDC8-E735-99081B169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BBEEE5-EC49-024D-D446-CB7044BC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3EB563-9D08-9C66-CA8F-1ACE394A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5209E2-36EB-DC5B-7A33-E70EECC1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ECFB6D-DA3B-5CCA-D1A4-0ABF471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09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90CF8-3889-C313-23F3-E5EB3CA9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AD37D4-7632-91B0-9C30-3C94E3098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42A06-F569-E4D0-7D36-1AA15D5A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E92613-1895-9E72-58F9-2FAB9486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96720C-AFA3-DA17-D067-A87083F5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73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252FFC2-CECF-F6C5-EB14-31A7383A7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4679F8-C28F-4F33-2823-E871765FB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FDDEF3-416D-D0F8-5971-D5D381FC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5A6064-47CA-BAEB-0814-ADDB2DC0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AD373E-340D-0377-9C4F-6A4CD40D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63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7D4A1C-E12F-0BF3-1F6C-9962FD4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F15330-3143-1862-605E-EDE1747E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41BD5D-A072-407D-A1D4-D6BC342F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240431-6FFC-4AF5-C84D-15D60862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570382-0816-6213-38C8-DC9E704B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28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E2481F-0312-0DEC-2A10-77269ADD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77F81D-94CD-89A8-778B-9D2111941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F89F49-C26B-425C-A568-7CA735C4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40FDF5-0275-7EC0-DEDA-8A2E464F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71B961-2A48-ECD6-C19A-1FDEF212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56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294EE-9A07-E823-5E59-54EE3413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837189-3D21-9E3D-2F43-87CEA4321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4CB401-8C0C-706C-8E28-4DF75213F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209D0D-345F-EA92-A280-BDD77B89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04DCCD-A20C-52BA-DD65-4996E142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D6C0D7-0730-45F5-CD80-7A540912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11303D-7EFD-3F6A-0BD7-6455DDC9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26E6F2-F497-C8DA-C71A-0780B0DD4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1A5D58-B8D6-88DF-4A2D-69C686DE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E7F8ED-6263-611E-ABED-8FCB35A0C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5FFA3A-ACF0-1B32-6622-A3D715B13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CF3C231-4BD4-7B0E-1F60-6A6EEC89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5E173CA-EEE3-01FF-3E68-84BE5498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9D80758-9772-E102-0A12-0CE74575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D2199-795D-4843-FDDB-52C621AE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C0727A-E203-FF68-D288-07EFC866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278C1E-439E-C9CE-8219-A973F2DF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22514E-9D05-B1CA-8238-921CA798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48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BF61D0B-DA82-A49F-B2A9-3DAACF70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FEC4D62-C491-A5DC-9ADC-C7AE0027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0424E2-CBDA-4A89-1F5B-B32E96E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64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AC94B-6783-0A2C-59AF-3CEC5FF1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8DCFEB-DB6A-0957-7906-842E6DA18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0ADC7C-E106-2251-7E6D-1B326857C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A28CC0-6010-EAE3-CB52-CDCD804F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9E3F91-5BAC-3BAE-3B53-83D8FBF5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2B5BAA-9F30-298B-1E99-54DC6136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36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20CFD-42C9-32F0-A5FE-91F06186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E7E43D-4061-CD00-28C4-E0D04CCD9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0E53EF-334C-7ADC-195A-0AD22890E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D76CB7-7179-732A-0DAD-96C44FAC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3632A9-91C6-45BA-06AC-774BCC79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39A8D2-7274-E407-6FDE-5AF84B85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8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E9A7EF5-D424-BC3C-B6E9-65D92CC9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D9F59B-673E-B7A8-7B7A-98ACDF1B0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93B9A0-FAB3-4601-E6AD-E81B67231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0A9F9-A635-4653-97D5-2D408E5412D2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2E2554-F717-D6A7-2EF0-3CF28CAD2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EBB200-D018-0E1B-882A-30B38F724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ECC405-7ECF-4E6F-9111-951B26C25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99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85228BF-AAB0-AE42-D599-6B8ACDAB5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1" y="160652"/>
            <a:ext cx="6778179" cy="43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7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床, 屋内, 部屋, 座る が含まれている画像&#10;&#10;自動的に生成された説明">
            <a:extLst>
              <a:ext uri="{FF2B5EF4-FFF2-40B4-BE49-F238E27FC236}">
                <a16:creationId xmlns:a16="http://schemas.microsoft.com/office/drawing/2014/main" id="{DD99BF5A-0FF0-DECD-738D-25EB5F9A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6" y="131976"/>
            <a:ext cx="4155700" cy="2339866"/>
          </a:xfrm>
          <a:prstGeom prst="rect">
            <a:avLst/>
          </a:prstGeom>
        </p:spPr>
      </p:pic>
      <p:pic>
        <p:nvPicPr>
          <p:cNvPr id="12" name="図 11" descr="屋内, 座る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85DE61A8-98DD-11CD-7C37-D2E2BE992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2" y="197061"/>
            <a:ext cx="2022283" cy="3591658"/>
          </a:xfrm>
          <a:prstGeom prst="rect">
            <a:avLst/>
          </a:prstGeom>
        </p:spPr>
      </p:pic>
      <p:pic>
        <p:nvPicPr>
          <p:cNvPr id="15" name="図 14" descr="床, 屋内, テーブル, 椅子 が含まれている画像&#10;&#10;自動的に生成された説明">
            <a:extLst>
              <a:ext uri="{FF2B5EF4-FFF2-40B4-BE49-F238E27FC236}">
                <a16:creationId xmlns:a16="http://schemas.microsoft.com/office/drawing/2014/main" id="{EC63DC6F-1894-D1E5-A096-41D650EC7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87" y="2696984"/>
            <a:ext cx="3238906" cy="1823666"/>
          </a:xfrm>
          <a:prstGeom prst="rect">
            <a:avLst/>
          </a:prstGeom>
        </p:spPr>
      </p:pic>
      <p:pic>
        <p:nvPicPr>
          <p:cNvPr id="22" name="図 21" descr="テーブル, ノートパソコン, 座る, 部屋 が含まれている画像&#10;&#10;自動的に生成された説明">
            <a:extLst>
              <a:ext uri="{FF2B5EF4-FFF2-40B4-BE49-F238E27FC236}">
                <a16:creationId xmlns:a16="http://schemas.microsoft.com/office/drawing/2014/main" id="{1AB7B652-6430-0894-2B3F-C7EAACBD6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68" y="93140"/>
            <a:ext cx="1656021" cy="2941163"/>
          </a:xfrm>
          <a:prstGeom prst="rect">
            <a:avLst/>
          </a:prstGeom>
        </p:spPr>
      </p:pic>
      <p:pic>
        <p:nvPicPr>
          <p:cNvPr id="24" name="図 23" descr="屋内, カウンター, テーブル, 部屋 が含まれている画像&#10;&#10;自動的に生成された説明">
            <a:extLst>
              <a:ext uri="{FF2B5EF4-FFF2-40B4-BE49-F238E27FC236}">
                <a16:creationId xmlns:a16="http://schemas.microsoft.com/office/drawing/2014/main" id="{11EC0970-EA84-E4CE-71D1-FBE38ACC5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67" y="3585674"/>
            <a:ext cx="3321113" cy="186995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EC10A4-F61D-063C-1836-5030DF42B78A}"/>
              </a:ext>
            </a:extLst>
          </p:cNvPr>
          <p:cNvSpPr txBox="1"/>
          <p:nvPr/>
        </p:nvSpPr>
        <p:spPr>
          <a:xfrm>
            <a:off x="6776484" y="5139070"/>
            <a:ext cx="388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つかうことがきまってる家具</a:t>
            </a:r>
          </a:p>
        </p:txBody>
      </p:sp>
    </p:spTree>
    <p:extLst>
      <p:ext uri="{BB962C8B-B14F-4D97-AF65-F5344CB8AC3E}">
        <p14:creationId xmlns:p14="http://schemas.microsoft.com/office/powerpoint/2010/main" val="200914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00E83EB-3576-B6DE-6D8D-06130E5A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44" y="-85042"/>
            <a:ext cx="5210511" cy="6858000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C5FDCE-7260-E193-DD6C-2FE64624C8AC}"/>
              </a:ext>
            </a:extLst>
          </p:cNvPr>
          <p:cNvSpPr/>
          <p:nvPr/>
        </p:nvSpPr>
        <p:spPr>
          <a:xfrm>
            <a:off x="6858000" y="662731"/>
            <a:ext cx="138418" cy="11534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AD53F56-B3D1-DADC-2380-F58A9282A323}"/>
              </a:ext>
            </a:extLst>
          </p:cNvPr>
          <p:cNvCxnSpPr/>
          <p:nvPr/>
        </p:nvCxnSpPr>
        <p:spPr>
          <a:xfrm flipV="1">
            <a:off x="7025780" y="1233182"/>
            <a:ext cx="1484851" cy="318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B2D02AD-E5AF-CB36-89F3-BD3E924C6ACE}"/>
              </a:ext>
            </a:extLst>
          </p:cNvPr>
          <p:cNvSpPr/>
          <p:nvPr/>
        </p:nvSpPr>
        <p:spPr>
          <a:xfrm>
            <a:off x="6843319" y="2231472"/>
            <a:ext cx="138418" cy="7214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8BFBFC0-CA4F-EE8E-399B-3DBA9131CC19}"/>
              </a:ext>
            </a:extLst>
          </p:cNvPr>
          <p:cNvCxnSpPr>
            <a:cxnSpLocks/>
          </p:cNvCxnSpPr>
          <p:nvPr/>
        </p:nvCxnSpPr>
        <p:spPr>
          <a:xfrm flipV="1">
            <a:off x="7004074" y="1427605"/>
            <a:ext cx="1636587" cy="1059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4DE166-3EC1-222A-5EE6-0AA35078FAB7}"/>
              </a:ext>
            </a:extLst>
          </p:cNvPr>
          <p:cNvSpPr txBox="1"/>
          <p:nvPr/>
        </p:nvSpPr>
        <p:spPr>
          <a:xfrm>
            <a:off x="8577812" y="1156155"/>
            <a:ext cx="22901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ガラス</a:t>
            </a:r>
            <a:r>
              <a:rPr kumimoji="1" lang="en-US" altLang="ja-JP" sz="700" dirty="0"/>
              <a:t>or</a:t>
            </a:r>
            <a:r>
              <a:rPr kumimoji="1" lang="ja-JP" altLang="en-US" sz="700" dirty="0"/>
              <a:t>半透明にすることは可能か？！</a:t>
            </a:r>
          </a:p>
        </p:txBody>
      </p:sp>
      <p:pic>
        <p:nvPicPr>
          <p:cNvPr id="27" name="図 26" descr="ダイニングルームの一角&#10;&#10;自動的に生成された説明">
            <a:extLst>
              <a:ext uri="{FF2B5EF4-FFF2-40B4-BE49-F238E27FC236}">
                <a16:creationId xmlns:a16="http://schemas.microsoft.com/office/drawing/2014/main" id="{58643AA4-28BA-7126-6AD0-9D4576894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16" y="1427605"/>
            <a:ext cx="2666371" cy="1776469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D46F402-38ED-FEB6-543A-A8649694E20D}"/>
              </a:ext>
            </a:extLst>
          </p:cNvPr>
          <p:cNvSpPr/>
          <p:nvPr/>
        </p:nvSpPr>
        <p:spPr>
          <a:xfrm>
            <a:off x="5446036" y="1085999"/>
            <a:ext cx="130585" cy="3580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2022年版おしゃれなオフィス事例15選を写真付きで紹介│最新のトレンドとは？ ｜オフィスコラム｜株式会社オリバー PLACE2.5">
            <a:extLst>
              <a:ext uri="{FF2B5EF4-FFF2-40B4-BE49-F238E27FC236}">
                <a16:creationId xmlns:a16="http://schemas.microsoft.com/office/drawing/2014/main" id="{6D99DCBB-19BB-7FE0-1884-92C3CFC28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49" y="3343958"/>
            <a:ext cx="2567351" cy="15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FE7EE41-3BA4-6F65-34B1-4349B4EE2CFB}"/>
              </a:ext>
            </a:extLst>
          </p:cNvPr>
          <p:cNvCxnSpPr>
            <a:cxnSpLocks/>
          </p:cNvCxnSpPr>
          <p:nvPr/>
        </p:nvCxnSpPr>
        <p:spPr>
          <a:xfrm>
            <a:off x="6592111" y="2122714"/>
            <a:ext cx="1804543" cy="1495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コンテンツ プレースホルダー 4" descr="屋内, 暮らし, 部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88BA7DF-604D-815C-857B-AC6C77243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" y="459963"/>
            <a:ext cx="1894929" cy="1935284"/>
          </a:xfrm>
          <a:prstGeom prst="rect">
            <a:avLst/>
          </a:prstGeom>
        </p:spPr>
      </p:pic>
      <p:pic>
        <p:nvPicPr>
          <p:cNvPr id="4" name="図 3" descr="床, 屋内, テーブル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CAAC5F8F-0C63-B5C6-18C5-58E9A2BAC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" y="2528385"/>
            <a:ext cx="1654572" cy="293858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6046FAD-E73D-EE29-5DB6-D0D83E4B7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376" y="2487001"/>
            <a:ext cx="1649431" cy="22852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497B006-E159-9BDB-64F1-9A2CFB137E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6023" y="543429"/>
            <a:ext cx="1239117" cy="162556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5048F7-1BF6-8646-6B58-1BD632D27045}"/>
              </a:ext>
            </a:extLst>
          </p:cNvPr>
          <p:cNvSpPr txBox="1"/>
          <p:nvPr/>
        </p:nvSpPr>
        <p:spPr>
          <a:xfrm>
            <a:off x="283535" y="5663609"/>
            <a:ext cx="256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キッチンはこれ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283553-B104-F52E-2E4A-41F1DEC20DE6}"/>
              </a:ext>
            </a:extLst>
          </p:cNvPr>
          <p:cNvSpPr txBox="1"/>
          <p:nvPr/>
        </p:nvSpPr>
        <p:spPr>
          <a:xfrm>
            <a:off x="9115697" y="5191822"/>
            <a:ext cx="256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こんなイメージでいきたい</a:t>
            </a:r>
          </a:p>
        </p:txBody>
      </p:sp>
    </p:spTree>
    <p:extLst>
      <p:ext uri="{BB962C8B-B14F-4D97-AF65-F5344CB8AC3E}">
        <p14:creationId xmlns:p14="http://schemas.microsoft.com/office/powerpoint/2010/main" val="70874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747C3F-1402-43C8-1243-BEF9D4D0B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14" y="359348"/>
            <a:ext cx="3714531" cy="487819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DD73F0A-BC47-0A17-59DD-D88E9B673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19" y="641322"/>
            <a:ext cx="2302288" cy="147943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8B69AB-2CBE-855B-AE43-7BEC1FB363DC}"/>
              </a:ext>
            </a:extLst>
          </p:cNvPr>
          <p:cNvSpPr/>
          <p:nvPr/>
        </p:nvSpPr>
        <p:spPr>
          <a:xfrm>
            <a:off x="5051500" y="2178718"/>
            <a:ext cx="89416" cy="4853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26CFA62-2B1C-EE2A-D36A-3D2498D68AE3}"/>
              </a:ext>
            </a:extLst>
          </p:cNvPr>
          <p:cNvCxnSpPr>
            <a:cxnSpLocks/>
          </p:cNvCxnSpPr>
          <p:nvPr/>
        </p:nvCxnSpPr>
        <p:spPr>
          <a:xfrm flipH="1">
            <a:off x="3442188" y="1185679"/>
            <a:ext cx="1708612" cy="45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4706E39-9C8E-FB12-E070-1EB1C5B4E0A7}"/>
              </a:ext>
            </a:extLst>
          </p:cNvPr>
          <p:cNvCxnSpPr/>
          <p:nvPr/>
        </p:nvCxnSpPr>
        <p:spPr>
          <a:xfrm flipH="1">
            <a:off x="3138854" y="2329962"/>
            <a:ext cx="2011946" cy="334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63C2DCD1-70CC-4DD1-38CF-C9495E0B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442" y="2320282"/>
            <a:ext cx="1250810" cy="95633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FB3E9CC-2E5B-4AF5-0DF8-1214EED38C18}"/>
              </a:ext>
            </a:extLst>
          </p:cNvPr>
          <p:cNvSpPr/>
          <p:nvPr/>
        </p:nvSpPr>
        <p:spPr>
          <a:xfrm>
            <a:off x="5631473" y="742951"/>
            <a:ext cx="1283677" cy="167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吊だななし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6B38752-1105-C939-A9D2-68F69D2C9C43}"/>
              </a:ext>
            </a:extLst>
          </p:cNvPr>
          <p:cNvSpPr/>
          <p:nvPr/>
        </p:nvSpPr>
        <p:spPr>
          <a:xfrm rot="5400000">
            <a:off x="6797939" y="1348328"/>
            <a:ext cx="1377803" cy="167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全面収納</a:t>
            </a:r>
          </a:p>
        </p:txBody>
      </p:sp>
      <p:pic>
        <p:nvPicPr>
          <p:cNvPr id="2" name="図 1" descr="屋内, 暮らし, 部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06FD2D-8645-CE23-9741-F26F11046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31" y="423143"/>
            <a:ext cx="3969854" cy="23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28</Words>
  <Application>Microsoft Office PowerPoint</Application>
  <PresentationFormat>ワイド画面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啓旦 一色</dc:creator>
  <cp:lastModifiedBy>啓旦 一色</cp:lastModifiedBy>
  <cp:revision>5</cp:revision>
  <cp:lastPrinted>2024-11-15T03:01:06Z</cp:lastPrinted>
  <dcterms:created xsi:type="dcterms:W3CDTF">2024-11-15T02:32:24Z</dcterms:created>
  <dcterms:modified xsi:type="dcterms:W3CDTF">2024-11-26T08:23:52Z</dcterms:modified>
</cp:coreProperties>
</file>