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88" r:id="rId2"/>
    <p:sldId id="306" r:id="rId3"/>
    <p:sldId id="329" r:id="rId4"/>
    <p:sldId id="330" r:id="rId5"/>
    <p:sldId id="326" r:id="rId6"/>
    <p:sldId id="327" r:id="rId7"/>
    <p:sldId id="331" r:id="rId8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6C0000"/>
    <a:srgbClr val="FF9966"/>
    <a:srgbClr val="FFCC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3DB728-7F2D-4B4C-B814-F878306BC3BF}" v="3" dt="2022-05-23T12:59:07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57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83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63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8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12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85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79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16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32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10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25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7F23-EB6D-4969-9837-F36245EEC832}" type="datetimeFigureOut">
              <a:rPr kumimoji="1" lang="ja-JP" altLang="en-US" smtClean="0"/>
              <a:t>2022/5/25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15151-AB84-41A3-95CD-5C2F43123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4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A741BE-2732-434D-9FAC-B3FFBAF27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31914"/>
            <a:ext cx="7886700" cy="994172"/>
          </a:xfrm>
        </p:spPr>
        <p:txBody>
          <a:bodyPr>
            <a:noAutofit/>
          </a:bodyPr>
          <a:lstStyle/>
          <a:p>
            <a:pPr algn="ctr"/>
            <a:r>
              <a:rPr lang="en-US" altLang="ja-JP" sz="4800" b="1"/>
              <a:t>2022</a:t>
            </a:r>
            <a:r>
              <a:rPr lang="ja-JP" altLang="en-US" sz="4800" b="1"/>
              <a:t>年度</a:t>
            </a:r>
            <a:r>
              <a:rPr lang="en-US" altLang="ja-JP" sz="4800" b="1"/>
              <a:t>CCIM</a:t>
            </a:r>
            <a:br>
              <a:rPr lang="en-US" altLang="ja-JP" sz="4800" b="1"/>
            </a:br>
            <a:r>
              <a:rPr lang="ja-JP" altLang="en-US" sz="4800" b="1"/>
              <a:t>インストラクター育成計画</a:t>
            </a:r>
            <a:endParaRPr kumimoji="1" lang="ja-JP" altLang="en-US" sz="4800" b="1"/>
          </a:p>
        </p:txBody>
      </p:sp>
      <p:pic>
        <p:nvPicPr>
          <p:cNvPr id="3" name="図 2" descr="テキスト&#10;&#10;自動的に生成された説明">
            <a:extLst>
              <a:ext uri="{FF2B5EF4-FFF2-40B4-BE49-F238E27FC236}">
                <a16:creationId xmlns:a16="http://schemas.microsoft.com/office/drawing/2014/main" id="{879465B2-7923-4302-A9AA-C4B787800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95219C9C-F543-4E2A-AF54-1D23279B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C0B8A3E-36F8-44A0-8715-B068C92766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067" y="5576555"/>
            <a:ext cx="776454" cy="585793"/>
          </a:xfrm>
          <a:prstGeom prst="rect">
            <a:avLst/>
          </a:prstGeom>
        </p:spPr>
      </p:pic>
      <p:sp>
        <p:nvSpPr>
          <p:cNvPr id="6" name="字幕 2">
            <a:extLst>
              <a:ext uri="{FF2B5EF4-FFF2-40B4-BE49-F238E27FC236}">
                <a16:creationId xmlns:a16="http://schemas.microsoft.com/office/drawing/2014/main" id="{111B89F6-4AA0-4E8A-8E3A-915CF81C2FEC}"/>
              </a:ext>
            </a:extLst>
          </p:cNvPr>
          <p:cNvSpPr txBox="1">
            <a:spLocks/>
          </p:cNvSpPr>
          <p:nvPr/>
        </p:nvSpPr>
        <p:spPr>
          <a:xfrm>
            <a:off x="2700269" y="5281332"/>
            <a:ext cx="4262908" cy="10226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/>
              <a:t>2022</a:t>
            </a:r>
            <a:r>
              <a:rPr lang="ja-JP" altLang="en-US"/>
              <a:t>年</a:t>
            </a:r>
            <a:r>
              <a:rPr lang="en-US" altLang="ja-JP"/>
              <a:t>5</a:t>
            </a:r>
            <a:r>
              <a:rPr lang="ja-JP" altLang="en-US"/>
              <a:t>月</a:t>
            </a:r>
            <a:r>
              <a:rPr lang="en-US" altLang="ja-JP"/>
              <a:t>24</a:t>
            </a:r>
            <a:r>
              <a:rPr lang="ja-JP" altLang="en-US"/>
              <a:t>日</a:t>
            </a:r>
            <a:r>
              <a:rPr lang="en-US" altLang="ja-JP"/>
              <a:t>(</a:t>
            </a:r>
            <a:r>
              <a:rPr lang="ja-JP" altLang="en-US"/>
              <a:t>火</a:t>
            </a:r>
            <a:r>
              <a:rPr lang="en-US" altLang="ja-JP"/>
              <a:t>)15</a:t>
            </a:r>
            <a:r>
              <a:rPr lang="ja-JP" altLang="en-US"/>
              <a:t>時～</a:t>
            </a:r>
            <a:endParaRPr lang="en-US" altLang="ja-JP"/>
          </a:p>
          <a:p>
            <a:pPr marL="0" indent="0" algn="ctr">
              <a:buNone/>
            </a:pPr>
            <a:r>
              <a:rPr lang="ja-JP" altLang="en-US"/>
              <a:t>一般社団法人</a:t>
            </a:r>
            <a:r>
              <a:rPr lang="en-US" altLang="ja-JP"/>
              <a:t>CCIM</a:t>
            </a:r>
            <a:r>
              <a:rPr lang="ja-JP" altLang="en-US"/>
              <a:t> </a:t>
            </a:r>
            <a:r>
              <a:rPr lang="en-US" altLang="ja-JP"/>
              <a:t>JAPAN</a:t>
            </a:r>
          </a:p>
          <a:p>
            <a:pPr marL="0" indent="0" algn="ctr">
              <a:buNone/>
            </a:pPr>
            <a:r>
              <a:rPr lang="ja-JP" altLang="en-US"/>
              <a:t>岩田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587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E6A2B05-5150-4C3F-ACFB-A4650EE1B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097" y="1235228"/>
            <a:ext cx="7982253" cy="4936971"/>
          </a:xfrm>
        </p:spPr>
        <p:txBody>
          <a:bodyPr>
            <a:noAutofit/>
          </a:bodyPr>
          <a:lstStyle/>
          <a:p>
            <a:r>
              <a:rPr lang="ja-JP" altLang="en-US" b="1"/>
              <a:t>アジェンダ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①現状整理・把握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②現状の認定インストラクター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③認定インストラクター育成計画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④</a:t>
            </a:r>
            <a:r>
              <a:rPr lang="en-US" altLang="ja-JP" b="1"/>
              <a:t>CCIM</a:t>
            </a:r>
            <a:r>
              <a:rPr lang="ja-JP" altLang="en-US" b="1"/>
              <a:t>本部ミーティングのアジェンダ</a:t>
            </a:r>
            <a:r>
              <a:rPr lang="en-US" altLang="ja-JP" b="1"/>
              <a:t>―</a:t>
            </a:r>
            <a:r>
              <a:rPr lang="ja-JP" altLang="en-US" b="1"/>
              <a:t>設定</a:t>
            </a:r>
            <a:endParaRPr lang="en-US" altLang="ja-JP" b="1"/>
          </a:p>
        </p:txBody>
      </p:sp>
      <p:pic>
        <p:nvPicPr>
          <p:cNvPr id="4" name="図 3" descr="テキスト&#10;&#10;自動的に生成された説明">
            <a:extLst>
              <a:ext uri="{FF2B5EF4-FFF2-40B4-BE49-F238E27FC236}">
                <a16:creationId xmlns:a16="http://schemas.microsoft.com/office/drawing/2014/main" id="{C4719285-8A81-4A4F-98E3-EADFBDA0F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6B5098C8-5B97-4773-AD91-33BCA759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8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テキスト&#10;&#10;自動的に生成された説明">
            <a:extLst>
              <a:ext uri="{FF2B5EF4-FFF2-40B4-BE49-F238E27FC236}">
                <a16:creationId xmlns:a16="http://schemas.microsoft.com/office/drawing/2014/main" id="{55D61E26-8974-49A5-97B9-1BF18CEFF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099942DB-AD19-4DC6-B865-E1EAF456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50072FE0-8D21-4940-B0BC-4351C2C91DC9}"/>
              </a:ext>
            </a:extLst>
          </p:cNvPr>
          <p:cNvSpPr txBox="1">
            <a:spLocks/>
          </p:cNvSpPr>
          <p:nvPr/>
        </p:nvSpPr>
        <p:spPr>
          <a:xfrm>
            <a:off x="304799" y="1167684"/>
            <a:ext cx="8598793" cy="4915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/>
              <a:t>①現状整理・把握</a:t>
            </a:r>
            <a:endParaRPr lang="en-US" altLang="ja-JP" b="1"/>
          </a:p>
          <a:p>
            <a:r>
              <a:rPr lang="en-US" altLang="ja-JP" b="1"/>
              <a:t>2022</a:t>
            </a:r>
            <a:r>
              <a:rPr lang="ja-JP" altLang="en-US" b="1"/>
              <a:t>年度公式セミナースケジュール</a:t>
            </a:r>
            <a:endParaRPr lang="en-US" altLang="ja-JP" b="1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CA25FD0-22B5-48E2-9F1E-1C26BCE6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21235"/>
              </p:ext>
            </p:extLst>
          </p:nvPr>
        </p:nvGraphicFramePr>
        <p:xfrm>
          <a:off x="495288" y="2149718"/>
          <a:ext cx="8165135" cy="4153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027">
                  <a:extLst>
                    <a:ext uri="{9D8B030D-6E8A-4147-A177-3AD203B41FA5}">
                      <a16:colId xmlns:a16="http://schemas.microsoft.com/office/drawing/2014/main" val="1841869696"/>
                    </a:ext>
                  </a:extLst>
                </a:gridCol>
                <a:gridCol w="1633027">
                  <a:extLst>
                    <a:ext uri="{9D8B030D-6E8A-4147-A177-3AD203B41FA5}">
                      <a16:colId xmlns:a16="http://schemas.microsoft.com/office/drawing/2014/main" val="2246208478"/>
                    </a:ext>
                  </a:extLst>
                </a:gridCol>
                <a:gridCol w="1633027">
                  <a:extLst>
                    <a:ext uri="{9D8B030D-6E8A-4147-A177-3AD203B41FA5}">
                      <a16:colId xmlns:a16="http://schemas.microsoft.com/office/drawing/2014/main" val="3654419966"/>
                    </a:ext>
                  </a:extLst>
                </a:gridCol>
                <a:gridCol w="1633027">
                  <a:extLst>
                    <a:ext uri="{9D8B030D-6E8A-4147-A177-3AD203B41FA5}">
                      <a16:colId xmlns:a16="http://schemas.microsoft.com/office/drawing/2014/main" val="2910870718"/>
                    </a:ext>
                  </a:extLst>
                </a:gridCol>
                <a:gridCol w="1633027">
                  <a:extLst>
                    <a:ext uri="{9D8B030D-6E8A-4147-A177-3AD203B41FA5}">
                      <a16:colId xmlns:a16="http://schemas.microsoft.com/office/drawing/2014/main" val="2292240002"/>
                    </a:ext>
                  </a:extLst>
                </a:gridCol>
              </a:tblGrid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コース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日目</a:t>
                      </a:r>
                      <a:endParaRPr kumimoji="1" lang="en-US" altLang="ja-JP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76914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2022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日～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14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(3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日間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講師：芳村さん、</a:t>
                      </a:r>
                      <a:r>
                        <a:rPr kumimoji="1" lang="en-US" altLang="ja-JP" err="1">
                          <a:solidFill>
                            <a:schemeClr val="tx1"/>
                          </a:solidFill>
                        </a:rPr>
                        <a:t>CoTeach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植崎さん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04451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CI102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2022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日～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(3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日間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講師：猪俣さん、</a:t>
                      </a:r>
                      <a:r>
                        <a:rPr kumimoji="1" lang="en-US" altLang="ja-JP" err="1">
                          <a:solidFill>
                            <a:schemeClr val="tx1"/>
                          </a:solidFill>
                        </a:rPr>
                        <a:t>CoTeach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大野さん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08033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CI103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2023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日～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(3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日間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講師：米国人、</a:t>
                      </a:r>
                      <a:r>
                        <a:rPr kumimoji="1" lang="en-US" altLang="ja-JP" err="1">
                          <a:solidFill>
                            <a:schemeClr val="tx1"/>
                          </a:solidFill>
                        </a:rPr>
                        <a:t>CoTeach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439575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CI104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2023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日～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 (4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日間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講師：山並さん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93647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CCR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2023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月予定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(3</a:t>
                      </a: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日間</a:t>
                      </a: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749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40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E6A2B05-5150-4C3F-ACFB-A4650EE1B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097" y="1235228"/>
            <a:ext cx="8166891" cy="4936971"/>
          </a:xfrm>
        </p:spPr>
        <p:txBody>
          <a:bodyPr>
            <a:noAutofit/>
          </a:bodyPr>
          <a:lstStyle/>
          <a:p>
            <a:r>
              <a:rPr lang="ja-JP" altLang="en-US" b="1"/>
              <a:t>①現状整理・把握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</a:t>
            </a:r>
            <a:r>
              <a:rPr lang="en-US" altLang="ja-JP" b="1"/>
              <a:t>Coteach</a:t>
            </a:r>
            <a:r>
              <a:rPr lang="ja-JP" altLang="en-US" b="1"/>
              <a:t>はまず</a:t>
            </a:r>
            <a:r>
              <a:rPr lang="en-US" altLang="ja-JP" b="1"/>
              <a:t>CI101or102</a:t>
            </a:r>
            <a:r>
              <a:rPr lang="ja-JP" altLang="en-US" b="1"/>
              <a:t>の認定受けなければならない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・認定インストラクターは</a:t>
            </a:r>
            <a:r>
              <a:rPr lang="en-US" altLang="ja-JP" b="1"/>
              <a:t>Coteach1</a:t>
            </a:r>
            <a:r>
              <a:rPr lang="ja-JP" altLang="en-US" b="1"/>
              <a:t>名のみ受け持てない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</a:t>
            </a:r>
            <a:r>
              <a:rPr lang="en-US" altLang="ja-JP" b="1"/>
              <a:t> Coteach</a:t>
            </a:r>
            <a:r>
              <a:rPr lang="ja-JP" altLang="en-US" b="1"/>
              <a:t>は講義を最低</a:t>
            </a:r>
            <a:r>
              <a:rPr lang="en-US" altLang="ja-JP" b="1"/>
              <a:t>3</a:t>
            </a:r>
            <a:r>
              <a:rPr lang="ja-JP" altLang="en-US" b="1"/>
              <a:t>回以上経験しなければならない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・大野さんはシニアインストラクターとして短縮可能？</a:t>
            </a:r>
            <a:endParaRPr lang="en-US" altLang="ja-JP" b="1"/>
          </a:p>
        </p:txBody>
      </p:sp>
      <p:pic>
        <p:nvPicPr>
          <p:cNvPr id="4" name="図 3" descr="テキスト&#10;&#10;自動的に生成された説明">
            <a:extLst>
              <a:ext uri="{FF2B5EF4-FFF2-40B4-BE49-F238E27FC236}">
                <a16:creationId xmlns:a16="http://schemas.microsoft.com/office/drawing/2014/main" id="{C4719285-8A81-4A4F-98E3-EADFBDA0F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6B5098C8-5B97-4773-AD91-33BCA759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159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テキスト&#10;&#10;自動的に生成された説明">
            <a:extLst>
              <a:ext uri="{FF2B5EF4-FFF2-40B4-BE49-F238E27FC236}">
                <a16:creationId xmlns:a16="http://schemas.microsoft.com/office/drawing/2014/main" id="{55D61E26-8974-49A5-97B9-1BF18CEFF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099942DB-AD19-4DC6-B865-E1EAF456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50072FE0-8D21-4940-B0BC-4351C2C91DC9}"/>
              </a:ext>
            </a:extLst>
          </p:cNvPr>
          <p:cNvSpPr txBox="1">
            <a:spLocks/>
          </p:cNvSpPr>
          <p:nvPr/>
        </p:nvSpPr>
        <p:spPr>
          <a:xfrm>
            <a:off x="304799" y="1167684"/>
            <a:ext cx="8598793" cy="4915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/>
              <a:t>②現状の認定インストラクター</a:t>
            </a:r>
            <a:endParaRPr lang="en-US" altLang="ja-JP" b="1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CA25FD0-22B5-48E2-9F1E-1C26BCE6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018483"/>
              </p:ext>
            </p:extLst>
          </p:nvPr>
        </p:nvGraphicFramePr>
        <p:xfrm>
          <a:off x="495288" y="1921119"/>
          <a:ext cx="8165136" cy="4153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856">
                  <a:extLst>
                    <a:ext uri="{9D8B030D-6E8A-4147-A177-3AD203B41FA5}">
                      <a16:colId xmlns:a16="http://schemas.microsoft.com/office/drawing/2014/main" val="1841869696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2246208478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3654419966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2910870718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546667220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2292240002"/>
                    </a:ext>
                  </a:extLst>
                </a:gridCol>
              </a:tblGrid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コース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インストラクター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コーティーチ</a:t>
                      </a:r>
                      <a:endParaRPr kumimoji="1" lang="en-US" altLang="ja-JP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コーティーチ</a:t>
                      </a:r>
                      <a:endParaRPr kumimoji="1" lang="en-US" altLang="ja-JP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76914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芳村さん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矢島さん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植崎さん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04451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CI102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猪俣さん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右手さん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大野さん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08033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CI103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439575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CI104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93647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CCR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米国インストラクター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749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889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テキスト&#10;&#10;自動的に生成された説明">
            <a:extLst>
              <a:ext uri="{FF2B5EF4-FFF2-40B4-BE49-F238E27FC236}">
                <a16:creationId xmlns:a16="http://schemas.microsoft.com/office/drawing/2014/main" id="{55D61E26-8974-49A5-97B9-1BF18CEFF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099942DB-AD19-4DC6-B865-E1EAF456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50072FE0-8D21-4940-B0BC-4351C2C91DC9}"/>
              </a:ext>
            </a:extLst>
          </p:cNvPr>
          <p:cNvSpPr txBox="1">
            <a:spLocks/>
          </p:cNvSpPr>
          <p:nvPr/>
        </p:nvSpPr>
        <p:spPr>
          <a:xfrm>
            <a:off x="304799" y="1167684"/>
            <a:ext cx="8598793" cy="4915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/>
              <a:t>③認定インストラクター育成計画</a:t>
            </a:r>
            <a:endParaRPr lang="en-US" altLang="ja-JP" b="1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CA25FD0-22B5-48E2-9F1E-1C26BCE6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479293"/>
              </p:ext>
            </p:extLst>
          </p:nvPr>
        </p:nvGraphicFramePr>
        <p:xfrm>
          <a:off x="495288" y="1921119"/>
          <a:ext cx="8165136" cy="4153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856">
                  <a:extLst>
                    <a:ext uri="{9D8B030D-6E8A-4147-A177-3AD203B41FA5}">
                      <a16:colId xmlns:a16="http://schemas.microsoft.com/office/drawing/2014/main" val="1841869696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2246208478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3654419966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2910870718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546667220"/>
                    </a:ext>
                  </a:extLst>
                </a:gridCol>
                <a:gridCol w="1360856">
                  <a:extLst>
                    <a:ext uri="{9D8B030D-6E8A-4147-A177-3AD203B41FA5}">
                      <a16:colId xmlns:a16="http://schemas.microsoft.com/office/drawing/2014/main" val="2292240002"/>
                    </a:ext>
                  </a:extLst>
                </a:gridCol>
              </a:tblGrid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コース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インストラクター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コーティーチ</a:t>
                      </a:r>
                      <a:endParaRPr kumimoji="1" lang="en-US" altLang="ja-JP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76914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芳村さん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矢島さん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植崎さん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04451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CI102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猪俣さん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大野さん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080331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CI103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猪俣さん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大野さん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439575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CI104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山並さん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植崎さん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93647"/>
                  </a:ext>
                </a:extLst>
              </a:tr>
              <a:tr h="6922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CCR</a:t>
                      </a: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</a:rPr>
                        <a:t>米国インストラクター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74920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1889C3-CDA2-FF59-3AAC-721CCEE7BFBA}"/>
              </a:ext>
            </a:extLst>
          </p:cNvPr>
          <p:cNvSpPr txBox="1"/>
          <p:nvPr/>
        </p:nvSpPr>
        <p:spPr>
          <a:xfrm>
            <a:off x="593481" y="629040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/>
              <a:t>インストラクター候補者：伊神さん</a:t>
            </a:r>
          </a:p>
        </p:txBody>
      </p:sp>
    </p:spTree>
    <p:extLst>
      <p:ext uri="{BB962C8B-B14F-4D97-AF65-F5344CB8AC3E}">
        <p14:creationId xmlns:p14="http://schemas.microsoft.com/office/powerpoint/2010/main" val="1471965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E6A2B05-5150-4C3F-ACFB-A4650EE1B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097" y="1235228"/>
            <a:ext cx="8166891" cy="4936971"/>
          </a:xfrm>
        </p:spPr>
        <p:txBody>
          <a:bodyPr>
            <a:noAutofit/>
          </a:bodyPr>
          <a:lstStyle/>
          <a:p>
            <a:r>
              <a:rPr lang="ja-JP" altLang="en-US" b="1"/>
              <a:t>④</a:t>
            </a:r>
            <a:r>
              <a:rPr lang="en-US" altLang="ja-JP" b="1"/>
              <a:t>CCIM</a:t>
            </a:r>
            <a:r>
              <a:rPr lang="ja-JP" altLang="en-US" b="1"/>
              <a:t>本部ミーティングのアジェンダ</a:t>
            </a:r>
            <a:r>
              <a:rPr lang="en-US" altLang="ja-JP" b="1"/>
              <a:t>―</a:t>
            </a:r>
            <a:r>
              <a:rPr lang="ja-JP" altLang="en-US" b="1"/>
              <a:t>設定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・山並さんは</a:t>
            </a:r>
            <a:r>
              <a:rPr lang="en-US" altLang="ja-JP" b="1"/>
              <a:t>CI103</a:t>
            </a:r>
            <a:r>
              <a:rPr lang="ja-JP" altLang="en-US" b="1"/>
              <a:t>を既に複数回</a:t>
            </a:r>
            <a:r>
              <a:rPr lang="en-US" altLang="ja-JP" b="1"/>
              <a:t>Coteach</a:t>
            </a:r>
            <a:r>
              <a:rPr lang="ja-JP" altLang="en-US" b="1"/>
              <a:t>しているが、いつになれば認定してもらえるのか？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・米国本部のインストラクター育成計画はどうのようなカリキュラムになっているのか？</a:t>
            </a:r>
            <a:endParaRPr lang="en-US" altLang="ja-JP" b="1"/>
          </a:p>
          <a:p>
            <a:pPr marL="0" indent="0" algn="l">
              <a:buNone/>
            </a:pPr>
            <a:endParaRPr lang="en-US" altLang="ja-JP" b="1"/>
          </a:p>
          <a:p>
            <a:pPr marL="0" indent="0" algn="l">
              <a:buNone/>
            </a:pPr>
            <a:r>
              <a:rPr lang="ja-JP" altLang="en-US" b="1"/>
              <a:t>・大野さんは名誉</a:t>
            </a:r>
            <a:r>
              <a:rPr lang="en-US" altLang="ja-JP" b="1"/>
              <a:t>CCIM</a:t>
            </a:r>
            <a:r>
              <a:rPr lang="ja-JP" altLang="en-US" b="1"/>
              <a:t>でもあるのでシニアインストラクター認定を最短スケジュールを設定してもらいか？</a:t>
            </a:r>
            <a:endParaRPr lang="en-US" altLang="ja-JP" b="1"/>
          </a:p>
        </p:txBody>
      </p:sp>
      <p:pic>
        <p:nvPicPr>
          <p:cNvPr id="4" name="図 3" descr="テキスト&#10;&#10;自動的に生成された説明">
            <a:extLst>
              <a:ext uri="{FF2B5EF4-FFF2-40B4-BE49-F238E27FC236}">
                <a16:creationId xmlns:a16="http://schemas.microsoft.com/office/drawing/2014/main" id="{C4719285-8A81-4A4F-98E3-EADFBDA0F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273" cy="744828"/>
          </a:xfrm>
          <a:prstGeom prst="rect">
            <a:avLst/>
          </a:prstGeom>
        </p:spPr>
      </p:pic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6B5098C8-5B97-4773-AD91-33BCA759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AF15151-AB84-41A3-95CD-5C2F431237E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295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358</Words>
  <Application>Microsoft Office PowerPoint</Application>
  <PresentationFormat>画面に合わせる (4:3)</PresentationFormat>
  <Paragraphs>100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テーマ</vt:lpstr>
      <vt:lpstr>2022年度CCIM インストラクター育成計画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緒方 大介</dc:creator>
  <cp:lastModifiedBy>植崎紳矢</cp:lastModifiedBy>
  <cp:revision>2</cp:revision>
  <cp:lastPrinted>2020-09-22T08:51:33Z</cp:lastPrinted>
  <dcterms:created xsi:type="dcterms:W3CDTF">2019-10-26T13:00:11Z</dcterms:created>
  <dcterms:modified xsi:type="dcterms:W3CDTF">2022-05-25T03:07:07Z</dcterms:modified>
</cp:coreProperties>
</file>