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906000" type="A4"/>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15B1FD-EBBB-411E-A2A0-DC12916A995B}" v="222" dt="2022-04-19T23:46:19.826"/>
    <p1510:client id="{78C18775-B6D2-49F2-BB7A-64B98E91E570}" v="621" dt="2022-04-10T14:01:33.032"/>
    <p1510:client id="{A3C02B5C-D9C1-4F99-A570-D6955ED3A86A}" v="291" dt="2022-04-18T23:38:28.924"/>
    <p1510:client id="{F3C6FA95-6D35-475B-BFC9-C329D7BA8EEC}" v="1564" dt="2022-04-18T13:44:26.894"/>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61" d="100"/>
          <a:sy n="61" d="100"/>
        </p:scale>
        <p:origin x="84" y="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カツヨシカセ" userId="P5klU9J8P5Vh4eBJ+nx27zkCEQ/qLSweUdaCvw08xoQ=" providerId="None" clId="Web-{2015B1FD-EBBB-411E-A2A0-DC12916A995B}"/>
    <pc:docChg chg="modSld">
      <pc:chgData name="カツヨシカセ" userId="P5klU9J8P5Vh4eBJ+nx27zkCEQ/qLSweUdaCvw08xoQ=" providerId="None" clId="Web-{2015B1FD-EBBB-411E-A2A0-DC12916A995B}" dt="2022-04-19T23:46:19.826" v="150" actId="14100"/>
      <pc:docMkLst>
        <pc:docMk/>
      </pc:docMkLst>
      <pc:sldChg chg="addSp delSp modSp">
        <pc:chgData name="カツヨシカセ" userId="P5klU9J8P5Vh4eBJ+nx27zkCEQ/qLSweUdaCvw08xoQ=" providerId="None" clId="Web-{2015B1FD-EBBB-411E-A2A0-DC12916A995B}" dt="2022-04-19T23:46:19.826" v="150" actId="14100"/>
        <pc:sldMkLst>
          <pc:docMk/>
          <pc:sldMk cId="3863028138" sldId="257"/>
        </pc:sldMkLst>
        <pc:spChg chg="add mod">
          <ac:chgData name="カツヨシカセ" userId="P5klU9J8P5Vh4eBJ+nx27zkCEQ/qLSweUdaCvw08xoQ=" providerId="None" clId="Web-{2015B1FD-EBBB-411E-A2A0-DC12916A995B}" dt="2022-04-19T23:46:03.044" v="149" actId="20577"/>
          <ac:spMkLst>
            <pc:docMk/>
            <pc:sldMk cId="3863028138" sldId="257"/>
            <ac:spMk id="3" creationId="{6C18E87A-F06F-2AF6-EC8E-CC667EFF9310}"/>
          </ac:spMkLst>
        </pc:spChg>
        <pc:spChg chg="mod">
          <ac:chgData name="カツヨシカセ" userId="P5klU9J8P5Vh4eBJ+nx27zkCEQ/qLSweUdaCvw08xoQ=" providerId="None" clId="Web-{2015B1FD-EBBB-411E-A2A0-DC12916A995B}" dt="2022-04-19T23:32:50.888" v="73" actId="1076"/>
          <ac:spMkLst>
            <pc:docMk/>
            <pc:sldMk cId="3863028138" sldId="257"/>
            <ac:spMk id="5" creationId="{1BF26CDB-4DE6-2DD5-7DE2-F80B8122CD7E}"/>
          </ac:spMkLst>
        </pc:spChg>
        <pc:spChg chg="mod">
          <ac:chgData name="カツヨシカセ" userId="P5klU9J8P5Vh4eBJ+nx27zkCEQ/qLSweUdaCvw08xoQ=" providerId="None" clId="Web-{2015B1FD-EBBB-411E-A2A0-DC12916A995B}" dt="2022-04-19T23:32:50.888" v="74" actId="1076"/>
          <ac:spMkLst>
            <pc:docMk/>
            <pc:sldMk cId="3863028138" sldId="257"/>
            <ac:spMk id="6" creationId="{74E5171C-7372-8B53-6228-7E05D7B78D7C}"/>
          </ac:spMkLst>
        </pc:spChg>
        <pc:spChg chg="mod">
          <ac:chgData name="カツヨシカセ" userId="P5klU9J8P5Vh4eBJ+nx27zkCEQ/qLSweUdaCvw08xoQ=" providerId="None" clId="Web-{2015B1FD-EBBB-411E-A2A0-DC12916A995B}" dt="2022-04-19T23:32:50.904" v="75" actId="1076"/>
          <ac:spMkLst>
            <pc:docMk/>
            <pc:sldMk cId="3863028138" sldId="257"/>
            <ac:spMk id="7" creationId="{679A6FBC-8040-CC4A-8C35-E2D3624CD754}"/>
          </ac:spMkLst>
        </pc:spChg>
        <pc:spChg chg="mod">
          <ac:chgData name="カツヨシカセ" userId="P5klU9J8P5Vh4eBJ+nx27zkCEQ/qLSweUdaCvw08xoQ=" providerId="None" clId="Web-{2015B1FD-EBBB-411E-A2A0-DC12916A995B}" dt="2022-04-19T23:32:50.920" v="76" actId="1076"/>
          <ac:spMkLst>
            <pc:docMk/>
            <pc:sldMk cId="3863028138" sldId="257"/>
            <ac:spMk id="8" creationId="{E5232CC5-D670-8420-9A24-110979EF5CBD}"/>
          </ac:spMkLst>
        </pc:spChg>
        <pc:spChg chg="mod">
          <ac:chgData name="カツヨシカセ" userId="P5klU9J8P5Vh4eBJ+nx27zkCEQ/qLSweUdaCvw08xoQ=" providerId="None" clId="Web-{2015B1FD-EBBB-411E-A2A0-DC12916A995B}" dt="2022-04-19T23:32:50.935" v="77" actId="1076"/>
          <ac:spMkLst>
            <pc:docMk/>
            <pc:sldMk cId="3863028138" sldId="257"/>
            <ac:spMk id="9" creationId="{4B9AD316-5021-9D71-C118-C9D7B1E4156E}"/>
          </ac:spMkLst>
        </pc:spChg>
        <pc:spChg chg="mod">
          <ac:chgData name="カツヨシカセ" userId="P5klU9J8P5Vh4eBJ+nx27zkCEQ/qLSweUdaCvw08xoQ=" providerId="None" clId="Web-{2015B1FD-EBBB-411E-A2A0-DC12916A995B}" dt="2022-04-19T23:32:50.951" v="78" actId="1076"/>
          <ac:spMkLst>
            <pc:docMk/>
            <pc:sldMk cId="3863028138" sldId="257"/>
            <ac:spMk id="10" creationId="{3CC69481-286A-807D-0C1B-12EBD3781A2A}"/>
          </ac:spMkLst>
        </pc:spChg>
        <pc:spChg chg="mod">
          <ac:chgData name="カツヨシカセ" userId="P5klU9J8P5Vh4eBJ+nx27zkCEQ/qLSweUdaCvw08xoQ=" providerId="None" clId="Web-{2015B1FD-EBBB-411E-A2A0-DC12916A995B}" dt="2022-04-19T23:32:50.966" v="79" actId="1076"/>
          <ac:spMkLst>
            <pc:docMk/>
            <pc:sldMk cId="3863028138" sldId="257"/>
            <ac:spMk id="11" creationId="{0ECD668B-F074-D972-43C8-A7F0EE442287}"/>
          </ac:spMkLst>
        </pc:spChg>
        <pc:spChg chg="mod">
          <ac:chgData name="カツヨシカセ" userId="P5klU9J8P5Vh4eBJ+nx27zkCEQ/qLSweUdaCvw08xoQ=" providerId="None" clId="Web-{2015B1FD-EBBB-411E-A2A0-DC12916A995B}" dt="2022-04-19T23:32:50.982" v="80" actId="1076"/>
          <ac:spMkLst>
            <pc:docMk/>
            <pc:sldMk cId="3863028138" sldId="257"/>
            <ac:spMk id="12" creationId="{753555B8-4583-2888-ADCA-AC0E38D65203}"/>
          </ac:spMkLst>
        </pc:spChg>
        <pc:spChg chg="mod">
          <ac:chgData name="カツヨシカセ" userId="P5klU9J8P5Vh4eBJ+nx27zkCEQ/qLSweUdaCvw08xoQ=" providerId="None" clId="Web-{2015B1FD-EBBB-411E-A2A0-DC12916A995B}" dt="2022-04-19T23:32:50.982" v="81" actId="1076"/>
          <ac:spMkLst>
            <pc:docMk/>
            <pc:sldMk cId="3863028138" sldId="257"/>
            <ac:spMk id="13" creationId="{731E0E78-5177-8B73-5FE0-4CD4B43598F2}"/>
          </ac:spMkLst>
        </pc:spChg>
        <pc:spChg chg="mod">
          <ac:chgData name="カツヨシカセ" userId="P5klU9J8P5Vh4eBJ+nx27zkCEQ/qLSweUdaCvw08xoQ=" providerId="None" clId="Web-{2015B1FD-EBBB-411E-A2A0-DC12916A995B}" dt="2022-04-19T23:32:50.998" v="82" actId="1076"/>
          <ac:spMkLst>
            <pc:docMk/>
            <pc:sldMk cId="3863028138" sldId="257"/>
            <ac:spMk id="14" creationId="{5D12E5CF-3706-29E8-BA72-54DD48A6EAFD}"/>
          </ac:spMkLst>
        </pc:spChg>
        <pc:spChg chg="mod">
          <ac:chgData name="カツヨシカセ" userId="P5klU9J8P5Vh4eBJ+nx27zkCEQ/qLSweUdaCvw08xoQ=" providerId="None" clId="Web-{2015B1FD-EBBB-411E-A2A0-DC12916A995B}" dt="2022-04-19T23:32:51.013" v="83" actId="1076"/>
          <ac:spMkLst>
            <pc:docMk/>
            <pc:sldMk cId="3863028138" sldId="257"/>
            <ac:spMk id="15" creationId="{069182C3-9B10-D12E-0E76-E225DD406EB7}"/>
          </ac:spMkLst>
        </pc:spChg>
        <pc:spChg chg="mod">
          <ac:chgData name="カツヨシカセ" userId="P5klU9J8P5Vh4eBJ+nx27zkCEQ/qLSweUdaCvw08xoQ=" providerId="None" clId="Web-{2015B1FD-EBBB-411E-A2A0-DC12916A995B}" dt="2022-04-19T23:32:51.029" v="84" actId="1076"/>
          <ac:spMkLst>
            <pc:docMk/>
            <pc:sldMk cId="3863028138" sldId="257"/>
            <ac:spMk id="16" creationId="{1109F69C-758C-DDED-60C6-0C77DA1849D4}"/>
          </ac:spMkLst>
        </pc:spChg>
        <pc:spChg chg="mod">
          <ac:chgData name="カツヨシカセ" userId="P5klU9J8P5Vh4eBJ+nx27zkCEQ/qLSweUdaCvw08xoQ=" providerId="None" clId="Web-{2015B1FD-EBBB-411E-A2A0-DC12916A995B}" dt="2022-04-19T23:32:51.045" v="85" actId="1076"/>
          <ac:spMkLst>
            <pc:docMk/>
            <pc:sldMk cId="3863028138" sldId="257"/>
            <ac:spMk id="17" creationId="{D4D95C9C-AC1D-0F06-2FA2-C6AC136CB7D0}"/>
          </ac:spMkLst>
        </pc:spChg>
        <pc:spChg chg="mod">
          <ac:chgData name="カツヨシカセ" userId="P5klU9J8P5Vh4eBJ+nx27zkCEQ/qLSweUdaCvw08xoQ=" providerId="None" clId="Web-{2015B1FD-EBBB-411E-A2A0-DC12916A995B}" dt="2022-04-19T23:32:51.060" v="86" actId="1076"/>
          <ac:spMkLst>
            <pc:docMk/>
            <pc:sldMk cId="3863028138" sldId="257"/>
            <ac:spMk id="18" creationId="{0B545A29-6162-31F7-BC0B-722F18FFC105}"/>
          </ac:spMkLst>
        </pc:spChg>
        <pc:spChg chg="mod">
          <ac:chgData name="カツヨシカセ" userId="P5klU9J8P5Vh4eBJ+nx27zkCEQ/qLSweUdaCvw08xoQ=" providerId="None" clId="Web-{2015B1FD-EBBB-411E-A2A0-DC12916A995B}" dt="2022-04-19T23:32:51.060" v="87" actId="1076"/>
          <ac:spMkLst>
            <pc:docMk/>
            <pc:sldMk cId="3863028138" sldId="257"/>
            <ac:spMk id="19" creationId="{7AB4880D-CC61-A559-666C-73FED4442081}"/>
          </ac:spMkLst>
        </pc:spChg>
        <pc:spChg chg="mod">
          <ac:chgData name="カツヨシカセ" userId="P5klU9J8P5Vh4eBJ+nx27zkCEQ/qLSweUdaCvw08xoQ=" providerId="None" clId="Web-{2015B1FD-EBBB-411E-A2A0-DC12916A995B}" dt="2022-04-19T23:32:51.076" v="88" actId="1076"/>
          <ac:spMkLst>
            <pc:docMk/>
            <pc:sldMk cId="3863028138" sldId="257"/>
            <ac:spMk id="20" creationId="{5ADAAFB3-1FB7-E6ED-DBF6-C61589E16297}"/>
          </ac:spMkLst>
        </pc:spChg>
        <pc:spChg chg="del">
          <ac:chgData name="カツヨシカセ" userId="P5klU9J8P5Vh4eBJ+nx27zkCEQ/qLSweUdaCvw08xoQ=" providerId="None" clId="Web-{2015B1FD-EBBB-411E-A2A0-DC12916A995B}" dt="2022-04-19T23:45:16.137" v="136"/>
          <ac:spMkLst>
            <pc:docMk/>
            <pc:sldMk cId="3863028138" sldId="257"/>
            <ac:spMk id="21" creationId="{A0B6C174-73A7-7404-EB3B-DE4C6913D749}"/>
          </ac:spMkLst>
        </pc:spChg>
        <pc:spChg chg="mod">
          <ac:chgData name="カツヨシカセ" userId="P5klU9J8P5Vh4eBJ+nx27zkCEQ/qLSweUdaCvw08xoQ=" providerId="None" clId="Web-{2015B1FD-EBBB-411E-A2A0-DC12916A995B}" dt="2022-04-19T23:14:54.349" v="52" actId="20577"/>
          <ac:spMkLst>
            <pc:docMk/>
            <pc:sldMk cId="3863028138" sldId="257"/>
            <ac:spMk id="24" creationId="{717AA3F6-A0DB-FDB1-3C03-AB0481B1EBB6}"/>
          </ac:spMkLst>
        </pc:spChg>
        <pc:picChg chg="add mod">
          <ac:chgData name="カツヨシカセ" userId="P5klU9J8P5Vh4eBJ+nx27zkCEQ/qLSweUdaCvw08xoQ=" providerId="None" clId="Web-{2015B1FD-EBBB-411E-A2A0-DC12916A995B}" dt="2022-04-19T23:46:19.826" v="150" actId="14100"/>
          <ac:picMkLst>
            <pc:docMk/>
            <pc:sldMk cId="3863028138" sldId="257"/>
            <ac:picMk id="2" creationId="{B33D5737-AA1F-125B-85CD-BEC7D8620B07}"/>
          </ac:picMkLst>
        </pc:picChg>
      </pc:sldChg>
    </pc:docChg>
  </pc:docChgLst>
  <pc:docChgLst>
    <pc:chgData name="カツヨシカセ" userId="P5klU9J8P5Vh4eBJ+nx27zkCEQ/qLSweUdaCvw08xoQ=" providerId="None" clId="Web-{A3C02B5C-D9C1-4F99-A570-D6955ED3A86A}"/>
    <pc:docChg chg="modSld">
      <pc:chgData name="カツヨシカセ" userId="P5klU9J8P5Vh4eBJ+nx27zkCEQ/qLSweUdaCvw08xoQ=" providerId="None" clId="Web-{A3C02B5C-D9C1-4F99-A570-D6955ED3A86A}" dt="2022-04-18T23:38:28.924" v="263" actId="1076"/>
      <pc:docMkLst>
        <pc:docMk/>
      </pc:docMkLst>
      <pc:sldChg chg="addSp modSp">
        <pc:chgData name="カツヨシカセ" userId="P5klU9J8P5Vh4eBJ+nx27zkCEQ/qLSweUdaCvw08xoQ=" providerId="None" clId="Web-{A3C02B5C-D9C1-4F99-A570-D6955ED3A86A}" dt="2022-04-18T23:23:45.775" v="19"/>
        <pc:sldMkLst>
          <pc:docMk/>
          <pc:sldMk cId="2128380218" sldId="256"/>
        </pc:sldMkLst>
        <pc:spChg chg="add mod">
          <ac:chgData name="カツヨシカセ" userId="P5klU9J8P5Vh4eBJ+nx27zkCEQ/qLSweUdaCvw08xoQ=" providerId="None" clId="Web-{A3C02B5C-D9C1-4F99-A570-D6955ED3A86A}" dt="2022-04-18T23:23:09.103" v="16" actId="14100"/>
          <ac:spMkLst>
            <pc:docMk/>
            <pc:sldMk cId="2128380218" sldId="256"/>
            <ac:spMk id="2" creationId="{3CE9BACB-3A2D-E332-ED74-F2777E579203}"/>
          </ac:spMkLst>
        </pc:spChg>
        <pc:spChg chg="mod">
          <ac:chgData name="カツヨシカセ" userId="P5klU9J8P5Vh4eBJ+nx27zkCEQ/qLSweUdaCvw08xoQ=" providerId="None" clId="Web-{A3C02B5C-D9C1-4F99-A570-D6955ED3A86A}" dt="2022-04-18T23:22:35.274" v="3" actId="1076"/>
          <ac:spMkLst>
            <pc:docMk/>
            <pc:sldMk cId="2128380218" sldId="256"/>
            <ac:spMk id="4" creationId="{CA2270A0-0F96-CF25-A2F2-30FD10B307E4}"/>
          </ac:spMkLst>
        </pc:spChg>
        <pc:spChg chg="mod">
          <ac:chgData name="カツヨシカセ" userId="P5klU9J8P5Vh4eBJ+nx27zkCEQ/qLSweUdaCvw08xoQ=" providerId="None" clId="Web-{A3C02B5C-D9C1-4F99-A570-D6955ED3A86A}" dt="2022-04-18T23:23:16.681" v="17" actId="14100"/>
          <ac:spMkLst>
            <pc:docMk/>
            <pc:sldMk cId="2128380218" sldId="256"/>
            <ac:spMk id="11" creationId="{3CB553E4-7496-BF22-D1F1-D7914E4AD972}"/>
          </ac:spMkLst>
        </pc:spChg>
        <pc:graphicFrameChg chg="mod modGraphic">
          <ac:chgData name="カツヨシカセ" userId="P5klU9J8P5Vh4eBJ+nx27zkCEQ/qLSweUdaCvw08xoQ=" providerId="None" clId="Web-{A3C02B5C-D9C1-4F99-A570-D6955ED3A86A}" dt="2022-04-18T23:23:45.775" v="19"/>
          <ac:graphicFrameMkLst>
            <pc:docMk/>
            <pc:sldMk cId="2128380218" sldId="256"/>
            <ac:graphicFrameMk id="10" creationId="{EC640AF9-EE86-A69F-5BDA-968C2F124BDD}"/>
          </ac:graphicFrameMkLst>
        </pc:graphicFrameChg>
      </pc:sldChg>
      <pc:sldChg chg="addSp delSp modSp">
        <pc:chgData name="カツヨシカセ" userId="P5klU9J8P5Vh4eBJ+nx27zkCEQ/qLSweUdaCvw08xoQ=" providerId="None" clId="Web-{A3C02B5C-D9C1-4F99-A570-D6955ED3A86A}" dt="2022-04-18T23:38:28.924" v="263" actId="1076"/>
        <pc:sldMkLst>
          <pc:docMk/>
          <pc:sldMk cId="3863028138" sldId="257"/>
        </pc:sldMkLst>
        <pc:spChg chg="add del mod">
          <ac:chgData name="カツヨシカセ" userId="P5klU9J8P5Vh4eBJ+nx27zkCEQ/qLSweUdaCvw08xoQ=" providerId="None" clId="Web-{A3C02B5C-D9C1-4F99-A570-D6955ED3A86A}" dt="2022-04-18T23:37:56.533" v="225"/>
          <ac:spMkLst>
            <pc:docMk/>
            <pc:sldMk cId="3863028138" sldId="257"/>
            <ac:spMk id="2" creationId="{DF932DFA-2B3C-E1BA-D615-022CF5DF422C}"/>
          </ac:spMkLst>
        </pc:spChg>
        <pc:spChg chg="mod">
          <ac:chgData name="カツヨシカセ" userId="P5klU9J8P5Vh4eBJ+nx27zkCEQ/qLSweUdaCvw08xoQ=" providerId="None" clId="Web-{A3C02B5C-D9C1-4F99-A570-D6955ED3A86A}" dt="2022-04-18T23:24:13.713" v="25" actId="20577"/>
          <ac:spMkLst>
            <pc:docMk/>
            <pc:sldMk cId="3863028138" sldId="257"/>
            <ac:spMk id="4" creationId="{05D4F2DF-56AA-DE9C-BD8B-215BF2057A56}"/>
          </ac:spMkLst>
        </pc:spChg>
        <pc:spChg chg="mod">
          <ac:chgData name="カツヨシカセ" userId="P5klU9J8P5Vh4eBJ+nx27zkCEQ/qLSweUdaCvw08xoQ=" providerId="None" clId="Web-{A3C02B5C-D9C1-4F99-A570-D6955ED3A86A}" dt="2022-04-18T23:38:28.721" v="248" actId="1076"/>
          <ac:spMkLst>
            <pc:docMk/>
            <pc:sldMk cId="3863028138" sldId="257"/>
            <ac:spMk id="5" creationId="{1BF26CDB-4DE6-2DD5-7DE2-F80B8122CD7E}"/>
          </ac:spMkLst>
        </pc:spChg>
        <pc:spChg chg="mod">
          <ac:chgData name="カツヨシカセ" userId="P5klU9J8P5Vh4eBJ+nx27zkCEQ/qLSweUdaCvw08xoQ=" providerId="None" clId="Web-{A3C02B5C-D9C1-4F99-A570-D6955ED3A86A}" dt="2022-04-18T23:38:28.737" v="249" actId="1076"/>
          <ac:spMkLst>
            <pc:docMk/>
            <pc:sldMk cId="3863028138" sldId="257"/>
            <ac:spMk id="6" creationId="{74E5171C-7372-8B53-6228-7E05D7B78D7C}"/>
          </ac:spMkLst>
        </pc:spChg>
        <pc:spChg chg="mod">
          <ac:chgData name="カツヨシカセ" userId="P5klU9J8P5Vh4eBJ+nx27zkCEQ/qLSweUdaCvw08xoQ=" providerId="None" clId="Web-{A3C02B5C-D9C1-4F99-A570-D6955ED3A86A}" dt="2022-04-18T23:38:28.752" v="250" actId="1076"/>
          <ac:spMkLst>
            <pc:docMk/>
            <pc:sldMk cId="3863028138" sldId="257"/>
            <ac:spMk id="7" creationId="{679A6FBC-8040-CC4A-8C35-E2D3624CD754}"/>
          </ac:spMkLst>
        </pc:spChg>
        <pc:spChg chg="mod">
          <ac:chgData name="カツヨシカセ" userId="P5klU9J8P5Vh4eBJ+nx27zkCEQ/qLSweUdaCvw08xoQ=" providerId="None" clId="Web-{A3C02B5C-D9C1-4F99-A570-D6955ED3A86A}" dt="2022-04-18T23:38:28.752" v="251" actId="1076"/>
          <ac:spMkLst>
            <pc:docMk/>
            <pc:sldMk cId="3863028138" sldId="257"/>
            <ac:spMk id="8" creationId="{E5232CC5-D670-8420-9A24-110979EF5CBD}"/>
          </ac:spMkLst>
        </pc:spChg>
        <pc:spChg chg="mod">
          <ac:chgData name="カツヨシカセ" userId="P5klU9J8P5Vh4eBJ+nx27zkCEQ/qLSweUdaCvw08xoQ=" providerId="None" clId="Web-{A3C02B5C-D9C1-4F99-A570-D6955ED3A86A}" dt="2022-04-18T23:38:28.768" v="252" actId="1076"/>
          <ac:spMkLst>
            <pc:docMk/>
            <pc:sldMk cId="3863028138" sldId="257"/>
            <ac:spMk id="9" creationId="{4B9AD316-5021-9D71-C118-C9D7B1E4156E}"/>
          </ac:spMkLst>
        </pc:spChg>
        <pc:spChg chg="mod">
          <ac:chgData name="カツヨシカセ" userId="P5klU9J8P5Vh4eBJ+nx27zkCEQ/qLSweUdaCvw08xoQ=" providerId="None" clId="Web-{A3C02B5C-D9C1-4F99-A570-D6955ED3A86A}" dt="2022-04-18T23:38:28.783" v="253" actId="1076"/>
          <ac:spMkLst>
            <pc:docMk/>
            <pc:sldMk cId="3863028138" sldId="257"/>
            <ac:spMk id="10" creationId="{3CC69481-286A-807D-0C1B-12EBD3781A2A}"/>
          </ac:spMkLst>
        </pc:spChg>
        <pc:spChg chg="mod">
          <ac:chgData name="カツヨシカセ" userId="P5klU9J8P5Vh4eBJ+nx27zkCEQ/qLSweUdaCvw08xoQ=" providerId="None" clId="Web-{A3C02B5C-D9C1-4F99-A570-D6955ED3A86A}" dt="2022-04-18T23:38:28.799" v="254" actId="1076"/>
          <ac:spMkLst>
            <pc:docMk/>
            <pc:sldMk cId="3863028138" sldId="257"/>
            <ac:spMk id="11" creationId="{0ECD668B-F074-D972-43C8-A7F0EE442287}"/>
          </ac:spMkLst>
        </pc:spChg>
        <pc:spChg chg="mod">
          <ac:chgData name="カツヨシカセ" userId="P5klU9J8P5Vh4eBJ+nx27zkCEQ/qLSweUdaCvw08xoQ=" providerId="None" clId="Web-{A3C02B5C-D9C1-4F99-A570-D6955ED3A86A}" dt="2022-04-18T23:38:28.815" v="255" actId="1076"/>
          <ac:spMkLst>
            <pc:docMk/>
            <pc:sldMk cId="3863028138" sldId="257"/>
            <ac:spMk id="12" creationId="{753555B8-4583-2888-ADCA-AC0E38D65203}"/>
          </ac:spMkLst>
        </pc:spChg>
        <pc:spChg chg="mod">
          <ac:chgData name="カツヨシカセ" userId="P5klU9J8P5Vh4eBJ+nx27zkCEQ/qLSweUdaCvw08xoQ=" providerId="None" clId="Web-{A3C02B5C-D9C1-4F99-A570-D6955ED3A86A}" dt="2022-04-18T23:38:28.830" v="256" actId="1076"/>
          <ac:spMkLst>
            <pc:docMk/>
            <pc:sldMk cId="3863028138" sldId="257"/>
            <ac:spMk id="13" creationId="{731E0E78-5177-8B73-5FE0-4CD4B43598F2}"/>
          </ac:spMkLst>
        </pc:spChg>
        <pc:spChg chg="mod">
          <ac:chgData name="カツヨシカセ" userId="P5klU9J8P5Vh4eBJ+nx27zkCEQ/qLSweUdaCvw08xoQ=" providerId="None" clId="Web-{A3C02B5C-D9C1-4F99-A570-D6955ED3A86A}" dt="2022-04-18T23:38:28.846" v="257" actId="1076"/>
          <ac:spMkLst>
            <pc:docMk/>
            <pc:sldMk cId="3863028138" sldId="257"/>
            <ac:spMk id="14" creationId="{5D12E5CF-3706-29E8-BA72-54DD48A6EAFD}"/>
          </ac:spMkLst>
        </pc:spChg>
        <pc:spChg chg="mod">
          <ac:chgData name="カツヨシカセ" userId="P5klU9J8P5Vh4eBJ+nx27zkCEQ/qLSweUdaCvw08xoQ=" providerId="None" clId="Web-{A3C02B5C-D9C1-4F99-A570-D6955ED3A86A}" dt="2022-04-18T23:38:28.862" v="258" actId="1076"/>
          <ac:spMkLst>
            <pc:docMk/>
            <pc:sldMk cId="3863028138" sldId="257"/>
            <ac:spMk id="15" creationId="{069182C3-9B10-D12E-0E76-E225DD406EB7}"/>
          </ac:spMkLst>
        </pc:spChg>
        <pc:spChg chg="mod">
          <ac:chgData name="カツヨシカセ" userId="P5klU9J8P5Vh4eBJ+nx27zkCEQ/qLSweUdaCvw08xoQ=" providerId="None" clId="Web-{A3C02B5C-D9C1-4F99-A570-D6955ED3A86A}" dt="2022-04-18T23:38:28.862" v="259" actId="1076"/>
          <ac:spMkLst>
            <pc:docMk/>
            <pc:sldMk cId="3863028138" sldId="257"/>
            <ac:spMk id="16" creationId="{1109F69C-758C-DDED-60C6-0C77DA1849D4}"/>
          </ac:spMkLst>
        </pc:spChg>
        <pc:spChg chg="mod">
          <ac:chgData name="カツヨシカセ" userId="P5klU9J8P5Vh4eBJ+nx27zkCEQ/qLSweUdaCvw08xoQ=" providerId="None" clId="Web-{A3C02B5C-D9C1-4F99-A570-D6955ED3A86A}" dt="2022-04-18T23:38:28.877" v="260" actId="1076"/>
          <ac:spMkLst>
            <pc:docMk/>
            <pc:sldMk cId="3863028138" sldId="257"/>
            <ac:spMk id="17" creationId="{D4D95C9C-AC1D-0F06-2FA2-C6AC136CB7D0}"/>
          </ac:spMkLst>
        </pc:spChg>
        <pc:spChg chg="mod">
          <ac:chgData name="カツヨシカセ" userId="P5klU9J8P5Vh4eBJ+nx27zkCEQ/qLSweUdaCvw08xoQ=" providerId="None" clId="Web-{A3C02B5C-D9C1-4F99-A570-D6955ED3A86A}" dt="2022-04-18T23:38:28.893" v="261" actId="1076"/>
          <ac:spMkLst>
            <pc:docMk/>
            <pc:sldMk cId="3863028138" sldId="257"/>
            <ac:spMk id="18" creationId="{0B545A29-6162-31F7-BC0B-722F18FFC105}"/>
          </ac:spMkLst>
        </pc:spChg>
        <pc:spChg chg="mod">
          <ac:chgData name="カツヨシカセ" userId="P5klU9J8P5Vh4eBJ+nx27zkCEQ/qLSweUdaCvw08xoQ=" providerId="None" clId="Web-{A3C02B5C-D9C1-4F99-A570-D6955ED3A86A}" dt="2022-04-18T23:38:28.908" v="262" actId="1076"/>
          <ac:spMkLst>
            <pc:docMk/>
            <pc:sldMk cId="3863028138" sldId="257"/>
            <ac:spMk id="19" creationId="{7AB4880D-CC61-A559-666C-73FED4442081}"/>
          </ac:spMkLst>
        </pc:spChg>
        <pc:spChg chg="mod">
          <ac:chgData name="カツヨシカセ" userId="P5klU9J8P5Vh4eBJ+nx27zkCEQ/qLSweUdaCvw08xoQ=" providerId="None" clId="Web-{A3C02B5C-D9C1-4F99-A570-D6955ED3A86A}" dt="2022-04-18T23:38:28.924" v="263" actId="1076"/>
          <ac:spMkLst>
            <pc:docMk/>
            <pc:sldMk cId="3863028138" sldId="257"/>
            <ac:spMk id="20" creationId="{5ADAAFB3-1FB7-E6ED-DBF6-C61589E16297}"/>
          </ac:spMkLst>
        </pc:spChg>
        <pc:spChg chg="add mod">
          <ac:chgData name="カツヨシカセ" userId="P5klU9J8P5Vh4eBJ+nx27zkCEQ/qLSweUdaCvw08xoQ=" providerId="None" clId="Web-{A3C02B5C-D9C1-4F99-A570-D6955ED3A86A}" dt="2022-04-18T23:38:22.143" v="246" actId="1076"/>
          <ac:spMkLst>
            <pc:docMk/>
            <pc:sldMk cId="3863028138" sldId="257"/>
            <ac:spMk id="23" creationId="{C40AF94B-A0FC-ED43-29C8-B16ECEA68B11}"/>
          </ac:spMkLst>
        </pc:spChg>
        <pc:spChg chg="add mod">
          <ac:chgData name="カツヨシカセ" userId="P5klU9J8P5Vh4eBJ+nx27zkCEQ/qLSweUdaCvw08xoQ=" providerId="None" clId="Web-{A3C02B5C-D9C1-4F99-A570-D6955ED3A86A}" dt="2022-04-18T23:38:22.158" v="247" actId="1076"/>
          <ac:spMkLst>
            <pc:docMk/>
            <pc:sldMk cId="3863028138" sldId="257"/>
            <ac:spMk id="24" creationId="{717AA3F6-A0DB-FDB1-3C03-AB0481B1EBB6}"/>
          </ac:spMkLst>
        </pc:spChg>
        <pc:graphicFrameChg chg="add del mod modGraphic">
          <ac:chgData name="カツヨシカセ" userId="P5klU9J8P5Vh4eBJ+nx27zkCEQ/qLSweUdaCvw08xoQ=" providerId="None" clId="Web-{A3C02B5C-D9C1-4F99-A570-D6955ED3A86A}" dt="2022-04-18T23:37:56.533" v="224"/>
          <ac:graphicFrameMkLst>
            <pc:docMk/>
            <pc:sldMk cId="3863028138" sldId="257"/>
            <ac:graphicFrameMk id="3" creationId="{2098DE11-F57D-5530-A2FA-8BE173547510}"/>
          </ac:graphicFrameMkLst>
        </pc:graphicFrameChg>
      </pc:sldChg>
    </pc:docChg>
  </pc:docChgLst>
  <pc:docChgLst>
    <pc:chgData name="カツヨシカセ" userId="P5klU9J8P5Vh4eBJ+nx27zkCEQ/qLSweUdaCvw08xoQ=" providerId="None" clId="Web-{F3C6FA95-6D35-475B-BFC9-C329D7BA8EEC}"/>
    <pc:docChg chg="addSld modSld">
      <pc:chgData name="カツヨシカセ" userId="P5klU9J8P5Vh4eBJ+nx27zkCEQ/qLSweUdaCvw08xoQ=" providerId="None" clId="Web-{F3C6FA95-6D35-475B-BFC9-C329D7BA8EEC}" dt="2022-04-18T13:44:26.894" v="955"/>
      <pc:docMkLst>
        <pc:docMk/>
      </pc:docMkLst>
      <pc:sldChg chg="addSp delSp modSp">
        <pc:chgData name="カツヨシカセ" userId="P5klU9J8P5Vh4eBJ+nx27zkCEQ/qLSweUdaCvw08xoQ=" providerId="None" clId="Web-{F3C6FA95-6D35-475B-BFC9-C329D7BA8EEC}" dt="2022-04-18T13:44:26.894" v="955"/>
        <pc:sldMkLst>
          <pc:docMk/>
          <pc:sldMk cId="2128380218" sldId="256"/>
        </pc:sldMkLst>
        <pc:spChg chg="add del mod">
          <ac:chgData name="カツヨシカセ" userId="P5klU9J8P5Vh4eBJ+nx27zkCEQ/qLSweUdaCvw08xoQ=" providerId="None" clId="Web-{F3C6FA95-6D35-475B-BFC9-C329D7BA8EEC}" dt="2022-04-18T13:44:26.894" v="955"/>
          <ac:spMkLst>
            <pc:docMk/>
            <pc:sldMk cId="2128380218" sldId="256"/>
            <ac:spMk id="3" creationId="{61761B7E-9929-A36B-102A-BA5AEFE48AD1}"/>
          </ac:spMkLst>
        </pc:spChg>
        <pc:spChg chg="mod">
          <ac:chgData name="カツヨシカセ" userId="P5klU9J8P5Vh4eBJ+nx27zkCEQ/qLSweUdaCvw08xoQ=" providerId="None" clId="Web-{F3C6FA95-6D35-475B-BFC9-C329D7BA8EEC}" dt="2022-04-18T12:49:52.625" v="226" actId="1076"/>
          <ac:spMkLst>
            <pc:docMk/>
            <pc:sldMk cId="2128380218" sldId="256"/>
            <ac:spMk id="4" creationId="{CA2270A0-0F96-CF25-A2F2-30FD10B307E4}"/>
          </ac:spMkLst>
        </pc:spChg>
        <pc:spChg chg="del">
          <ac:chgData name="カツヨシカセ" userId="P5klU9J8P5Vh4eBJ+nx27zkCEQ/qLSweUdaCvw08xoQ=" providerId="None" clId="Web-{F3C6FA95-6D35-475B-BFC9-C329D7BA8EEC}" dt="2022-04-18T12:49:26.327" v="218"/>
          <ac:spMkLst>
            <pc:docMk/>
            <pc:sldMk cId="2128380218" sldId="256"/>
            <ac:spMk id="5" creationId="{AF7C29BC-CA34-A51A-9D82-B598F44A2A51}"/>
          </ac:spMkLst>
        </pc:spChg>
        <pc:spChg chg="mod">
          <ac:chgData name="カツヨシカセ" userId="P5klU9J8P5Vh4eBJ+nx27zkCEQ/qLSweUdaCvw08xoQ=" providerId="None" clId="Web-{F3C6FA95-6D35-475B-BFC9-C329D7BA8EEC}" dt="2022-04-18T13:32:07.297" v="924" actId="20577"/>
          <ac:spMkLst>
            <pc:docMk/>
            <pc:sldMk cId="2128380218" sldId="256"/>
            <ac:spMk id="6" creationId="{C6D377AC-2E2C-E09A-3A80-1019E3D82C7E}"/>
          </ac:spMkLst>
        </pc:spChg>
        <pc:spChg chg="mod">
          <ac:chgData name="カツヨシカセ" userId="P5klU9J8P5Vh4eBJ+nx27zkCEQ/qLSweUdaCvw08xoQ=" providerId="None" clId="Web-{F3C6FA95-6D35-475B-BFC9-C329D7BA8EEC}" dt="2022-04-18T12:37:32.247" v="84" actId="1076"/>
          <ac:spMkLst>
            <pc:docMk/>
            <pc:sldMk cId="2128380218" sldId="256"/>
            <ac:spMk id="7" creationId="{91D49602-51F9-0E83-768D-0BD37B76BC80}"/>
          </ac:spMkLst>
        </pc:spChg>
        <pc:spChg chg="mod">
          <ac:chgData name="カツヨシカセ" userId="P5klU9J8P5Vh4eBJ+nx27zkCEQ/qLSweUdaCvw08xoQ=" providerId="None" clId="Web-{F3C6FA95-6D35-475B-BFC9-C329D7BA8EEC}" dt="2022-04-18T12:49:31.843" v="220" actId="14100"/>
          <ac:spMkLst>
            <pc:docMk/>
            <pc:sldMk cId="2128380218" sldId="256"/>
            <ac:spMk id="11" creationId="{3CB553E4-7496-BF22-D1F1-D7914E4AD972}"/>
          </ac:spMkLst>
        </pc:spChg>
        <pc:spChg chg="add mod">
          <ac:chgData name="カツヨシカセ" userId="P5klU9J8P5Vh4eBJ+nx27zkCEQ/qLSweUdaCvw08xoQ=" providerId="None" clId="Web-{F3C6FA95-6D35-475B-BFC9-C329D7BA8EEC}" dt="2022-04-18T12:41:52.706" v="123" actId="14100"/>
          <ac:spMkLst>
            <pc:docMk/>
            <pc:sldMk cId="2128380218" sldId="256"/>
            <ac:spMk id="12" creationId="{D5CA5579-A6D8-392B-E11C-664B1C829B0D}"/>
          </ac:spMkLst>
        </pc:spChg>
        <pc:graphicFrameChg chg="add del mod modGraphic">
          <ac:chgData name="カツヨシカセ" userId="P5klU9J8P5Vh4eBJ+nx27zkCEQ/qLSweUdaCvw08xoQ=" providerId="None" clId="Web-{F3C6FA95-6D35-475B-BFC9-C329D7BA8EEC}" dt="2022-04-18T12:27:34.607" v="16"/>
          <ac:graphicFrameMkLst>
            <pc:docMk/>
            <pc:sldMk cId="2128380218" sldId="256"/>
            <ac:graphicFrameMk id="2" creationId="{33C07F14-0FD4-77BD-A95B-CF1A7F87F65B}"/>
          </ac:graphicFrameMkLst>
        </pc:graphicFrameChg>
        <pc:graphicFrameChg chg="mod modGraphic">
          <ac:chgData name="カツヨシカセ" userId="P5klU9J8P5Vh4eBJ+nx27zkCEQ/qLSweUdaCvw08xoQ=" providerId="None" clId="Web-{F3C6FA95-6D35-475B-BFC9-C329D7BA8EEC}" dt="2022-04-18T13:44:19.285" v="954" actId="1076"/>
          <ac:graphicFrameMkLst>
            <pc:docMk/>
            <pc:sldMk cId="2128380218" sldId="256"/>
            <ac:graphicFrameMk id="10" creationId="{EC640AF9-EE86-A69F-5BDA-968C2F124BDD}"/>
          </ac:graphicFrameMkLst>
        </pc:graphicFrameChg>
        <pc:picChg chg="add mod">
          <ac:chgData name="カツヨシカセ" userId="P5klU9J8P5Vh4eBJ+nx27zkCEQ/qLSweUdaCvw08xoQ=" providerId="None" clId="Web-{F3C6FA95-6D35-475B-BFC9-C329D7BA8EEC}" dt="2022-04-18T12:40:10.594" v="89" actId="1076"/>
          <ac:picMkLst>
            <pc:docMk/>
            <pc:sldMk cId="2128380218" sldId="256"/>
            <ac:picMk id="8" creationId="{AF2BFCFA-44D3-EDD7-F398-FA205F1B773E}"/>
          </ac:picMkLst>
        </pc:picChg>
        <pc:picChg chg="mod modCrop">
          <ac:chgData name="カツヨシカセ" userId="P5klU9J8P5Vh4eBJ+nx27zkCEQ/qLSweUdaCvw08xoQ=" providerId="None" clId="Web-{F3C6FA95-6D35-475B-BFC9-C329D7BA8EEC}" dt="2022-04-18T12:37:28.715" v="83" actId="1076"/>
          <ac:picMkLst>
            <pc:docMk/>
            <pc:sldMk cId="2128380218" sldId="256"/>
            <ac:picMk id="9" creationId="{44B41BC5-3C2A-5CA3-9A2F-9E326834E597}"/>
          </ac:picMkLst>
        </pc:picChg>
      </pc:sldChg>
      <pc:sldChg chg="addSp delSp modSp new">
        <pc:chgData name="カツヨシカセ" userId="P5klU9J8P5Vh4eBJ+nx27zkCEQ/qLSweUdaCvw08xoQ=" providerId="None" clId="Web-{F3C6FA95-6D35-475B-BFC9-C329D7BA8EEC}" dt="2022-04-18T13:34:20.206" v="943" actId="20577"/>
        <pc:sldMkLst>
          <pc:docMk/>
          <pc:sldMk cId="3863028138" sldId="257"/>
        </pc:sldMkLst>
        <pc:spChg chg="del">
          <ac:chgData name="カツヨシカセ" userId="P5klU9J8P5Vh4eBJ+nx27zkCEQ/qLSweUdaCvw08xoQ=" providerId="None" clId="Web-{F3C6FA95-6D35-475B-BFC9-C329D7BA8EEC}" dt="2022-04-18T12:50:24.391" v="229"/>
          <ac:spMkLst>
            <pc:docMk/>
            <pc:sldMk cId="3863028138" sldId="257"/>
            <ac:spMk id="2" creationId="{3DC6CCBE-D29E-E430-3351-FEE0C1EF8A21}"/>
          </ac:spMkLst>
        </pc:spChg>
        <pc:spChg chg="del">
          <ac:chgData name="カツヨシカセ" userId="P5klU9J8P5Vh4eBJ+nx27zkCEQ/qLSweUdaCvw08xoQ=" providerId="None" clId="Web-{F3C6FA95-6D35-475B-BFC9-C329D7BA8EEC}" dt="2022-04-18T12:50:22.610" v="228"/>
          <ac:spMkLst>
            <pc:docMk/>
            <pc:sldMk cId="3863028138" sldId="257"/>
            <ac:spMk id="3" creationId="{3AC7F2E8-E23C-2288-E7CC-68F547D63979}"/>
          </ac:spMkLst>
        </pc:spChg>
        <pc:spChg chg="add mod">
          <ac:chgData name="カツヨシカセ" userId="P5klU9J8P5Vh4eBJ+nx27zkCEQ/qLSweUdaCvw08xoQ=" providerId="None" clId="Web-{F3C6FA95-6D35-475B-BFC9-C329D7BA8EEC}" dt="2022-04-18T12:55:42.149" v="270" actId="1076"/>
          <ac:spMkLst>
            <pc:docMk/>
            <pc:sldMk cId="3863028138" sldId="257"/>
            <ac:spMk id="4" creationId="{05D4F2DF-56AA-DE9C-BD8B-215BF2057A56}"/>
          </ac:spMkLst>
        </pc:spChg>
        <pc:spChg chg="add mod">
          <ac:chgData name="カツヨシカセ" userId="P5klU9J8P5Vh4eBJ+nx27zkCEQ/qLSweUdaCvw08xoQ=" providerId="None" clId="Web-{F3C6FA95-6D35-475B-BFC9-C329D7BA8EEC}" dt="2022-04-18T12:59:08.779" v="377" actId="14100"/>
          <ac:spMkLst>
            <pc:docMk/>
            <pc:sldMk cId="3863028138" sldId="257"/>
            <ac:spMk id="5" creationId="{1BF26CDB-4DE6-2DD5-7DE2-F80B8122CD7E}"/>
          </ac:spMkLst>
        </pc:spChg>
        <pc:spChg chg="add mod">
          <ac:chgData name="カツヨシカセ" userId="P5klU9J8P5Vh4eBJ+nx27zkCEQ/qLSweUdaCvw08xoQ=" providerId="None" clId="Web-{F3C6FA95-6D35-475B-BFC9-C329D7BA8EEC}" dt="2022-04-18T13:32:37.126" v="925" actId="20577"/>
          <ac:spMkLst>
            <pc:docMk/>
            <pc:sldMk cId="3863028138" sldId="257"/>
            <ac:spMk id="6" creationId="{74E5171C-7372-8B53-6228-7E05D7B78D7C}"/>
          </ac:spMkLst>
        </pc:spChg>
        <pc:spChg chg="add mod">
          <ac:chgData name="カツヨシカセ" userId="P5klU9J8P5Vh4eBJ+nx27zkCEQ/qLSweUdaCvw08xoQ=" providerId="None" clId="Web-{F3C6FA95-6D35-475B-BFC9-C329D7BA8EEC}" dt="2022-04-18T12:59:19.810" v="382" actId="20577"/>
          <ac:spMkLst>
            <pc:docMk/>
            <pc:sldMk cId="3863028138" sldId="257"/>
            <ac:spMk id="7" creationId="{679A6FBC-8040-CC4A-8C35-E2D3624CD754}"/>
          </ac:spMkLst>
        </pc:spChg>
        <pc:spChg chg="add mod">
          <ac:chgData name="カツヨシカセ" userId="P5klU9J8P5Vh4eBJ+nx27zkCEQ/qLSweUdaCvw08xoQ=" providerId="None" clId="Web-{F3C6FA95-6D35-475B-BFC9-C329D7BA8EEC}" dt="2022-04-18T13:33:00.361" v="929" actId="1076"/>
          <ac:spMkLst>
            <pc:docMk/>
            <pc:sldMk cId="3863028138" sldId="257"/>
            <ac:spMk id="8" creationId="{E5232CC5-D670-8420-9A24-110979EF5CBD}"/>
          </ac:spMkLst>
        </pc:spChg>
        <pc:spChg chg="add mod">
          <ac:chgData name="カツヨシカセ" userId="P5klU9J8P5Vh4eBJ+nx27zkCEQ/qLSweUdaCvw08xoQ=" providerId="None" clId="Web-{F3C6FA95-6D35-475B-BFC9-C329D7BA8EEC}" dt="2022-04-18T13:33:03.345" v="930" actId="1076"/>
          <ac:spMkLst>
            <pc:docMk/>
            <pc:sldMk cId="3863028138" sldId="257"/>
            <ac:spMk id="9" creationId="{4B9AD316-5021-9D71-C118-C9D7B1E4156E}"/>
          </ac:spMkLst>
        </pc:spChg>
        <pc:spChg chg="add mod">
          <ac:chgData name="カツヨシカセ" userId="P5klU9J8P5Vh4eBJ+nx27zkCEQ/qLSweUdaCvw08xoQ=" providerId="None" clId="Web-{F3C6FA95-6D35-475B-BFC9-C329D7BA8EEC}" dt="2022-04-18T13:33:05.251" v="931" actId="1076"/>
          <ac:spMkLst>
            <pc:docMk/>
            <pc:sldMk cId="3863028138" sldId="257"/>
            <ac:spMk id="10" creationId="{3CC69481-286A-807D-0C1B-12EBD3781A2A}"/>
          </ac:spMkLst>
        </pc:spChg>
        <pc:spChg chg="add mod">
          <ac:chgData name="カツヨシカセ" userId="P5klU9J8P5Vh4eBJ+nx27zkCEQ/qLSweUdaCvw08xoQ=" providerId="None" clId="Web-{F3C6FA95-6D35-475B-BFC9-C329D7BA8EEC}" dt="2022-04-18T13:33:07.720" v="932" actId="1076"/>
          <ac:spMkLst>
            <pc:docMk/>
            <pc:sldMk cId="3863028138" sldId="257"/>
            <ac:spMk id="11" creationId="{0ECD668B-F074-D972-43C8-A7F0EE442287}"/>
          </ac:spMkLst>
        </pc:spChg>
        <pc:spChg chg="add mod">
          <ac:chgData name="カツヨシカセ" userId="P5klU9J8P5Vh4eBJ+nx27zkCEQ/qLSweUdaCvw08xoQ=" providerId="None" clId="Web-{F3C6FA95-6D35-475B-BFC9-C329D7BA8EEC}" dt="2022-04-18T13:33:09.642" v="933" actId="1076"/>
          <ac:spMkLst>
            <pc:docMk/>
            <pc:sldMk cId="3863028138" sldId="257"/>
            <ac:spMk id="12" creationId="{753555B8-4583-2888-ADCA-AC0E38D65203}"/>
          </ac:spMkLst>
        </pc:spChg>
        <pc:spChg chg="add mod">
          <ac:chgData name="カツヨシカセ" userId="P5klU9J8P5Vh4eBJ+nx27zkCEQ/qLSweUdaCvw08xoQ=" providerId="None" clId="Web-{F3C6FA95-6D35-475B-BFC9-C329D7BA8EEC}" dt="2022-04-18T13:33:13.877" v="934" actId="1076"/>
          <ac:spMkLst>
            <pc:docMk/>
            <pc:sldMk cId="3863028138" sldId="257"/>
            <ac:spMk id="13" creationId="{731E0E78-5177-8B73-5FE0-4CD4B43598F2}"/>
          </ac:spMkLst>
        </pc:spChg>
        <pc:spChg chg="add mod">
          <ac:chgData name="カツヨシカセ" userId="P5klU9J8P5Vh4eBJ+nx27zkCEQ/qLSweUdaCvw08xoQ=" providerId="None" clId="Web-{F3C6FA95-6D35-475B-BFC9-C329D7BA8EEC}" dt="2022-04-18T13:33:16.658" v="935" actId="1076"/>
          <ac:spMkLst>
            <pc:docMk/>
            <pc:sldMk cId="3863028138" sldId="257"/>
            <ac:spMk id="14" creationId="{5D12E5CF-3706-29E8-BA72-54DD48A6EAFD}"/>
          </ac:spMkLst>
        </pc:spChg>
        <pc:spChg chg="add mod">
          <ac:chgData name="カツヨシカセ" userId="P5klU9J8P5Vh4eBJ+nx27zkCEQ/qLSweUdaCvw08xoQ=" providerId="None" clId="Web-{F3C6FA95-6D35-475B-BFC9-C329D7BA8EEC}" dt="2022-04-18T13:33:26.752" v="936" actId="1076"/>
          <ac:spMkLst>
            <pc:docMk/>
            <pc:sldMk cId="3863028138" sldId="257"/>
            <ac:spMk id="15" creationId="{069182C3-9B10-D12E-0E76-E225DD406EB7}"/>
          </ac:spMkLst>
        </pc:spChg>
        <pc:spChg chg="add mod">
          <ac:chgData name="カツヨシカセ" userId="P5klU9J8P5Vh4eBJ+nx27zkCEQ/qLSweUdaCvw08xoQ=" providerId="None" clId="Web-{F3C6FA95-6D35-475B-BFC9-C329D7BA8EEC}" dt="2022-04-18T13:33:31.924" v="939" actId="20577"/>
          <ac:spMkLst>
            <pc:docMk/>
            <pc:sldMk cId="3863028138" sldId="257"/>
            <ac:spMk id="16" creationId="{1109F69C-758C-DDED-60C6-0C77DA1849D4}"/>
          </ac:spMkLst>
        </pc:spChg>
        <pc:spChg chg="add mod">
          <ac:chgData name="カツヨシカセ" userId="P5klU9J8P5Vh4eBJ+nx27zkCEQ/qLSweUdaCvw08xoQ=" providerId="None" clId="Web-{F3C6FA95-6D35-475B-BFC9-C329D7BA8EEC}" dt="2022-04-18T13:22:36.908" v="619" actId="20577"/>
          <ac:spMkLst>
            <pc:docMk/>
            <pc:sldMk cId="3863028138" sldId="257"/>
            <ac:spMk id="17" creationId="{D4D95C9C-AC1D-0F06-2FA2-C6AC136CB7D0}"/>
          </ac:spMkLst>
        </pc:spChg>
        <pc:spChg chg="add mod">
          <ac:chgData name="カツヨシカセ" userId="P5klU9J8P5Vh4eBJ+nx27zkCEQ/qLSweUdaCvw08xoQ=" providerId="None" clId="Web-{F3C6FA95-6D35-475B-BFC9-C329D7BA8EEC}" dt="2022-04-18T13:34:20.206" v="943" actId="20577"/>
          <ac:spMkLst>
            <pc:docMk/>
            <pc:sldMk cId="3863028138" sldId="257"/>
            <ac:spMk id="18" creationId="{0B545A29-6162-31F7-BC0B-722F18FFC105}"/>
          </ac:spMkLst>
        </pc:spChg>
        <pc:spChg chg="add mod">
          <ac:chgData name="カツヨシカセ" userId="P5klU9J8P5Vh4eBJ+nx27zkCEQ/qLSweUdaCvw08xoQ=" providerId="None" clId="Web-{F3C6FA95-6D35-475B-BFC9-C329D7BA8EEC}" dt="2022-04-18T13:28:24.807" v="796" actId="1076"/>
          <ac:spMkLst>
            <pc:docMk/>
            <pc:sldMk cId="3863028138" sldId="257"/>
            <ac:spMk id="19" creationId="{7AB4880D-CC61-A559-666C-73FED4442081}"/>
          </ac:spMkLst>
        </pc:spChg>
        <pc:spChg chg="add mod">
          <ac:chgData name="カツヨシカセ" userId="P5klU9J8P5Vh4eBJ+nx27zkCEQ/qLSweUdaCvw08xoQ=" providerId="None" clId="Web-{F3C6FA95-6D35-475B-BFC9-C329D7BA8EEC}" dt="2022-04-18T13:29:56.043" v="853" actId="1076"/>
          <ac:spMkLst>
            <pc:docMk/>
            <pc:sldMk cId="3863028138" sldId="257"/>
            <ac:spMk id="20" creationId="{5ADAAFB3-1FB7-E6ED-DBF6-C61589E16297}"/>
          </ac:spMkLst>
        </pc:spChg>
        <pc:spChg chg="add mod">
          <ac:chgData name="カツヨシカセ" userId="P5klU9J8P5Vh4eBJ+nx27zkCEQ/qLSweUdaCvw08xoQ=" providerId="None" clId="Web-{F3C6FA95-6D35-475B-BFC9-C329D7BA8EEC}" dt="2022-04-18T13:31:22.124" v="921" actId="20577"/>
          <ac:spMkLst>
            <pc:docMk/>
            <pc:sldMk cId="3863028138" sldId="257"/>
            <ac:spMk id="21" creationId="{A0B6C174-73A7-7404-EB3B-DE4C6913D749}"/>
          </ac:spMkLst>
        </pc:spChg>
        <pc:picChg chg="add mod">
          <ac:chgData name="カツヨシカセ" userId="P5klU9J8P5Vh4eBJ+nx27zkCEQ/qLSweUdaCvw08xoQ=" providerId="None" clId="Web-{F3C6FA95-6D35-475B-BFC9-C329D7BA8EEC}" dt="2022-04-18T13:31:41.343" v="923" actId="1076"/>
          <ac:picMkLst>
            <pc:docMk/>
            <pc:sldMk cId="3863028138" sldId="257"/>
            <ac:picMk id="22" creationId="{DC1EDB0E-323C-4A88-F87A-CB7A7A391E8B}"/>
          </ac:picMkLst>
        </pc:picChg>
      </pc:sldChg>
    </pc:docChg>
  </pc:docChgLst>
  <pc:docChgLst>
    <pc:chgData name="カツヨシカセ" userId="P5klU9J8P5Vh4eBJ+nx27zkCEQ/qLSweUdaCvw08xoQ=" providerId="None" clId="Web-{78C18775-B6D2-49F2-BB7A-64B98E91E570}"/>
    <pc:docChg chg="mod modSld modMainMaster setSldSz">
      <pc:chgData name="カツヨシカセ" userId="P5klU9J8P5Vh4eBJ+nx27zkCEQ/qLSweUdaCvw08xoQ=" providerId="None" clId="Web-{78C18775-B6D2-49F2-BB7A-64B98E91E570}" dt="2022-04-10T14:01:33.032" v="560" actId="20577"/>
      <pc:docMkLst>
        <pc:docMk/>
      </pc:docMkLst>
      <pc:sldChg chg="addSp delSp modSp">
        <pc:chgData name="カツヨシカセ" userId="P5klU9J8P5Vh4eBJ+nx27zkCEQ/qLSweUdaCvw08xoQ=" providerId="None" clId="Web-{78C18775-B6D2-49F2-BB7A-64B98E91E570}" dt="2022-04-10T14:01:33.032" v="560" actId="20577"/>
        <pc:sldMkLst>
          <pc:docMk/>
          <pc:sldMk cId="2128380218" sldId="256"/>
        </pc:sldMkLst>
        <pc:spChg chg="del">
          <ac:chgData name="カツヨシカセ" userId="P5klU9J8P5Vh4eBJ+nx27zkCEQ/qLSweUdaCvw08xoQ=" providerId="None" clId="Web-{78C18775-B6D2-49F2-BB7A-64B98E91E570}" dt="2022-04-10T13:30:37.681" v="2"/>
          <ac:spMkLst>
            <pc:docMk/>
            <pc:sldMk cId="2128380218" sldId="256"/>
            <ac:spMk id="2" creationId="{00000000-0000-0000-0000-000000000000}"/>
          </ac:spMkLst>
        </pc:spChg>
        <pc:spChg chg="del">
          <ac:chgData name="カツヨシカセ" userId="P5klU9J8P5Vh4eBJ+nx27zkCEQ/qLSweUdaCvw08xoQ=" providerId="None" clId="Web-{78C18775-B6D2-49F2-BB7A-64B98E91E570}" dt="2022-04-10T13:30:36.087" v="1"/>
          <ac:spMkLst>
            <pc:docMk/>
            <pc:sldMk cId="2128380218" sldId="256"/>
            <ac:spMk id="3" creationId="{00000000-0000-0000-0000-000000000000}"/>
          </ac:spMkLst>
        </pc:spChg>
        <pc:spChg chg="add mod">
          <ac:chgData name="カツヨシカセ" userId="P5klU9J8P5Vh4eBJ+nx27zkCEQ/qLSweUdaCvw08xoQ=" providerId="None" clId="Web-{78C18775-B6D2-49F2-BB7A-64B98E91E570}" dt="2022-04-10T13:32:59.716" v="27" actId="1076"/>
          <ac:spMkLst>
            <pc:docMk/>
            <pc:sldMk cId="2128380218" sldId="256"/>
            <ac:spMk id="4" creationId="{CA2270A0-0F96-CF25-A2F2-30FD10B307E4}"/>
          </ac:spMkLst>
        </pc:spChg>
        <pc:spChg chg="add mod">
          <ac:chgData name="カツヨシカセ" userId="P5klU9J8P5Vh4eBJ+nx27zkCEQ/qLSweUdaCvw08xoQ=" providerId="None" clId="Web-{78C18775-B6D2-49F2-BB7A-64B98E91E570}" dt="2022-04-10T13:34:30.328" v="41" actId="20577"/>
          <ac:spMkLst>
            <pc:docMk/>
            <pc:sldMk cId="2128380218" sldId="256"/>
            <ac:spMk id="5" creationId="{AF7C29BC-CA34-A51A-9D82-B598F44A2A51}"/>
          </ac:spMkLst>
        </pc:spChg>
        <pc:spChg chg="add mod">
          <ac:chgData name="カツヨシカセ" userId="P5klU9J8P5Vh4eBJ+nx27zkCEQ/qLSweUdaCvw08xoQ=" providerId="None" clId="Web-{78C18775-B6D2-49F2-BB7A-64B98E91E570}" dt="2022-04-10T13:35:41.470" v="80" actId="14100"/>
          <ac:spMkLst>
            <pc:docMk/>
            <pc:sldMk cId="2128380218" sldId="256"/>
            <ac:spMk id="6" creationId="{C6D377AC-2E2C-E09A-3A80-1019E3D82C7E}"/>
          </ac:spMkLst>
        </pc:spChg>
        <pc:spChg chg="add mod">
          <ac:chgData name="カツヨシカセ" userId="P5klU9J8P5Vh4eBJ+nx27zkCEQ/qLSweUdaCvw08xoQ=" providerId="None" clId="Web-{78C18775-B6D2-49F2-BB7A-64B98E91E570}" dt="2022-04-10T13:36:01.408" v="84" actId="20577"/>
          <ac:spMkLst>
            <pc:docMk/>
            <pc:sldMk cId="2128380218" sldId="256"/>
            <ac:spMk id="7" creationId="{91D49602-51F9-0E83-768D-0BD37B76BC80}"/>
          </ac:spMkLst>
        </pc:spChg>
        <pc:spChg chg="add mod">
          <ac:chgData name="カツヨシカセ" userId="P5klU9J8P5Vh4eBJ+nx27zkCEQ/qLSweUdaCvw08xoQ=" providerId="None" clId="Web-{78C18775-B6D2-49F2-BB7A-64B98E91E570}" dt="2022-04-10T14:01:33.032" v="560" actId="20577"/>
          <ac:spMkLst>
            <pc:docMk/>
            <pc:sldMk cId="2128380218" sldId="256"/>
            <ac:spMk id="11" creationId="{3CB553E4-7496-BF22-D1F1-D7914E4AD972}"/>
          </ac:spMkLst>
        </pc:spChg>
        <pc:graphicFrameChg chg="add mod modGraphic">
          <ac:chgData name="カツヨシカセ" userId="P5klU9J8P5Vh4eBJ+nx27zkCEQ/qLSweUdaCvw08xoQ=" providerId="None" clId="Web-{78C18775-B6D2-49F2-BB7A-64B98E91E570}" dt="2022-04-10T14:01:00.766" v="556"/>
          <ac:graphicFrameMkLst>
            <pc:docMk/>
            <pc:sldMk cId="2128380218" sldId="256"/>
            <ac:graphicFrameMk id="10" creationId="{EC640AF9-EE86-A69F-5BDA-968C2F124BDD}"/>
          </ac:graphicFrameMkLst>
        </pc:graphicFrameChg>
        <pc:picChg chg="add del mod">
          <ac:chgData name="カツヨシカセ" userId="P5klU9J8P5Vh4eBJ+nx27zkCEQ/qLSweUdaCvw08xoQ=" providerId="None" clId="Web-{78C18775-B6D2-49F2-BB7A-64B98E91E570}" dt="2022-04-10T13:43:03.747" v="90"/>
          <ac:picMkLst>
            <pc:docMk/>
            <pc:sldMk cId="2128380218" sldId="256"/>
            <ac:picMk id="8" creationId="{E6B6E5ED-44C8-3B4D-9F39-42BDDCBC3BA0}"/>
          </ac:picMkLst>
        </pc:picChg>
        <pc:picChg chg="add mod">
          <ac:chgData name="カツヨシカセ" userId="P5klU9J8P5Vh4eBJ+nx27zkCEQ/qLSweUdaCvw08xoQ=" providerId="None" clId="Web-{78C18775-B6D2-49F2-BB7A-64B98E91E570}" dt="2022-04-10T13:43:10.325" v="93" actId="14100"/>
          <ac:picMkLst>
            <pc:docMk/>
            <pc:sldMk cId="2128380218" sldId="256"/>
            <ac:picMk id="9" creationId="{44B41BC5-3C2A-5CA3-9A2F-9E326834E597}"/>
          </ac:picMkLst>
        </pc:picChg>
      </pc:sldChg>
      <pc:sldMasterChg chg="modSp modSldLayout">
        <pc:chgData name="カツヨシカセ" userId="P5klU9J8P5Vh4eBJ+nx27zkCEQ/qLSweUdaCvw08xoQ=" providerId="None" clId="Web-{78C18775-B6D2-49F2-BB7A-64B98E91E570}" dt="2022-04-10T13:30:27.009" v="0"/>
        <pc:sldMasterMkLst>
          <pc:docMk/>
          <pc:sldMasterMk cId="2907289730" sldId="2147483648"/>
        </pc:sldMasterMkLst>
        <pc:spChg chg="mod">
          <ac:chgData name="カツヨシカセ" userId="P5klU9J8P5Vh4eBJ+nx27zkCEQ/qLSweUdaCvw08xoQ=" providerId="None" clId="Web-{78C18775-B6D2-49F2-BB7A-64B98E91E570}" dt="2022-04-10T13:30:27.009" v="0"/>
          <ac:spMkLst>
            <pc:docMk/>
            <pc:sldMasterMk cId="2907289730" sldId="2147483648"/>
            <ac:spMk id="2" creationId="{00000000-0000-0000-0000-000000000000}"/>
          </ac:spMkLst>
        </pc:spChg>
        <pc:spChg chg="mod">
          <ac:chgData name="カツヨシカセ" userId="P5klU9J8P5Vh4eBJ+nx27zkCEQ/qLSweUdaCvw08xoQ=" providerId="None" clId="Web-{78C18775-B6D2-49F2-BB7A-64B98E91E570}" dt="2022-04-10T13:30:27.009" v="0"/>
          <ac:spMkLst>
            <pc:docMk/>
            <pc:sldMasterMk cId="2907289730" sldId="2147483648"/>
            <ac:spMk id="3" creationId="{00000000-0000-0000-0000-000000000000}"/>
          </ac:spMkLst>
        </pc:spChg>
        <pc:spChg chg="mod">
          <ac:chgData name="カツヨシカセ" userId="P5klU9J8P5Vh4eBJ+nx27zkCEQ/qLSweUdaCvw08xoQ=" providerId="None" clId="Web-{78C18775-B6D2-49F2-BB7A-64B98E91E570}" dt="2022-04-10T13:30:27.009" v="0"/>
          <ac:spMkLst>
            <pc:docMk/>
            <pc:sldMasterMk cId="2907289730" sldId="2147483648"/>
            <ac:spMk id="4" creationId="{00000000-0000-0000-0000-000000000000}"/>
          </ac:spMkLst>
        </pc:spChg>
        <pc:spChg chg="mod">
          <ac:chgData name="カツヨシカセ" userId="P5klU9J8P5Vh4eBJ+nx27zkCEQ/qLSweUdaCvw08xoQ=" providerId="None" clId="Web-{78C18775-B6D2-49F2-BB7A-64B98E91E570}" dt="2022-04-10T13:30:27.009" v="0"/>
          <ac:spMkLst>
            <pc:docMk/>
            <pc:sldMasterMk cId="2907289730" sldId="2147483648"/>
            <ac:spMk id="5" creationId="{00000000-0000-0000-0000-000000000000}"/>
          </ac:spMkLst>
        </pc:spChg>
        <pc:spChg chg="mod">
          <ac:chgData name="カツヨシカセ" userId="P5klU9J8P5Vh4eBJ+nx27zkCEQ/qLSweUdaCvw08xoQ=" providerId="None" clId="Web-{78C18775-B6D2-49F2-BB7A-64B98E91E570}" dt="2022-04-10T13:30:27.009" v="0"/>
          <ac:spMkLst>
            <pc:docMk/>
            <pc:sldMasterMk cId="2907289730" sldId="2147483648"/>
            <ac:spMk id="6" creationId="{00000000-0000-0000-0000-000000000000}"/>
          </ac:spMkLst>
        </pc:spChg>
        <pc:sldLayoutChg chg="modSp">
          <pc:chgData name="カツヨシカセ" userId="P5klU9J8P5Vh4eBJ+nx27zkCEQ/qLSweUdaCvw08xoQ=" providerId="None" clId="Web-{78C18775-B6D2-49F2-BB7A-64B98E91E570}" dt="2022-04-10T13:30:27.009" v="0"/>
          <pc:sldLayoutMkLst>
            <pc:docMk/>
            <pc:sldMasterMk cId="2907289730" sldId="2147483648"/>
            <pc:sldLayoutMk cId="3849106771" sldId="2147483649"/>
          </pc:sldLayoutMkLst>
          <pc:spChg chg="mod">
            <ac:chgData name="カツヨシカセ" userId="P5klU9J8P5Vh4eBJ+nx27zkCEQ/qLSweUdaCvw08xoQ=" providerId="None" clId="Web-{78C18775-B6D2-49F2-BB7A-64B98E91E570}" dt="2022-04-10T13:30:27.009" v="0"/>
            <ac:spMkLst>
              <pc:docMk/>
              <pc:sldMasterMk cId="2907289730" sldId="2147483648"/>
              <pc:sldLayoutMk cId="3849106771" sldId="2147483649"/>
              <ac:spMk id="2" creationId="{00000000-0000-0000-0000-000000000000}"/>
            </ac:spMkLst>
          </pc:spChg>
          <pc:spChg chg="mod">
            <ac:chgData name="カツヨシカセ" userId="P5klU9J8P5Vh4eBJ+nx27zkCEQ/qLSweUdaCvw08xoQ=" providerId="None" clId="Web-{78C18775-B6D2-49F2-BB7A-64B98E91E570}" dt="2022-04-10T13:30:27.009" v="0"/>
            <ac:spMkLst>
              <pc:docMk/>
              <pc:sldMasterMk cId="2907289730" sldId="2147483648"/>
              <pc:sldLayoutMk cId="3849106771" sldId="2147483649"/>
              <ac:spMk id="3" creationId="{00000000-0000-0000-0000-000000000000}"/>
            </ac:spMkLst>
          </pc:spChg>
        </pc:sldLayoutChg>
        <pc:sldLayoutChg chg="modSp">
          <pc:chgData name="カツヨシカセ" userId="P5klU9J8P5Vh4eBJ+nx27zkCEQ/qLSweUdaCvw08xoQ=" providerId="None" clId="Web-{78C18775-B6D2-49F2-BB7A-64B98E91E570}" dt="2022-04-10T13:30:27.009" v="0"/>
          <pc:sldLayoutMkLst>
            <pc:docMk/>
            <pc:sldMasterMk cId="2907289730" sldId="2147483648"/>
            <pc:sldLayoutMk cId="4083904788" sldId="2147483651"/>
          </pc:sldLayoutMkLst>
          <pc:spChg chg="mod">
            <ac:chgData name="カツヨシカセ" userId="P5klU9J8P5Vh4eBJ+nx27zkCEQ/qLSweUdaCvw08xoQ=" providerId="None" clId="Web-{78C18775-B6D2-49F2-BB7A-64B98E91E570}" dt="2022-04-10T13:30:27.009" v="0"/>
            <ac:spMkLst>
              <pc:docMk/>
              <pc:sldMasterMk cId="2907289730" sldId="2147483648"/>
              <pc:sldLayoutMk cId="4083904788" sldId="2147483651"/>
              <ac:spMk id="2" creationId="{00000000-0000-0000-0000-000000000000}"/>
            </ac:spMkLst>
          </pc:spChg>
          <pc:spChg chg="mod">
            <ac:chgData name="カツヨシカセ" userId="P5klU9J8P5Vh4eBJ+nx27zkCEQ/qLSweUdaCvw08xoQ=" providerId="None" clId="Web-{78C18775-B6D2-49F2-BB7A-64B98E91E570}" dt="2022-04-10T13:30:27.009" v="0"/>
            <ac:spMkLst>
              <pc:docMk/>
              <pc:sldMasterMk cId="2907289730" sldId="2147483648"/>
              <pc:sldLayoutMk cId="4083904788" sldId="2147483651"/>
              <ac:spMk id="3" creationId="{00000000-0000-0000-0000-000000000000}"/>
            </ac:spMkLst>
          </pc:spChg>
        </pc:sldLayoutChg>
        <pc:sldLayoutChg chg="modSp">
          <pc:chgData name="カツヨシカセ" userId="P5klU9J8P5Vh4eBJ+nx27zkCEQ/qLSweUdaCvw08xoQ=" providerId="None" clId="Web-{78C18775-B6D2-49F2-BB7A-64B98E91E570}" dt="2022-04-10T13:30:27.009" v="0"/>
          <pc:sldLayoutMkLst>
            <pc:docMk/>
            <pc:sldMasterMk cId="2907289730" sldId="2147483648"/>
            <pc:sldLayoutMk cId="1395402986" sldId="2147483652"/>
          </pc:sldLayoutMkLst>
          <pc:spChg chg="mod">
            <ac:chgData name="カツヨシカセ" userId="P5klU9J8P5Vh4eBJ+nx27zkCEQ/qLSweUdaCvw08xoQ=" providerId="None" clId="Web-{78C18775-B6D2-49F2-BB7A-64B98E91E570}" dt="2022-04-10T13:30:27.009" v="0"/>
            <ac:spMkLst>
              <pc:docMk/>
              <pc:sldMasterMk cId="2907289730" sldId="2147483648"/>
              <pc:sldLayoutMk cId="1395402986" sldId="2147483652"/>
              <ac:spMk id="3" creationId="{00000000-0000-0000-0000-000000000000}"/>
            </ac:spMkLst>
          </pc:spChg>
          <pc:spChg chg="mod">
            <ac:chgData name="カツヨシカセ" userId="P5klU9J8P5Vh4eBJ+nx27zkCEQ/qLSweUdaCvw08xoQ=" providerId="None" clId="Web-{78C18775-B6D2-49F2-BB7A-64B98E91E570}" dt="2022-04-10T13:30:27.009" v="0"/>
            <ac:spMkLst>
              <pc:docMk/>
              <pc:sldMasterMk cId="2907289730" sldId="2147483648"/>
              <pc:sldLayoutMk cId="1395402986" sldId="2147483652"/>
              <ac:spMk id="4" creationId="{00000000-0000-0000-0000-000000000000}"/>
            </ac:spMkLst>
          </pc:spChg>
        </pc:sldLayoutChg>
        <pc:sldLayoutChg chg="modSp">
          <pc:chgData name="カツヨシカセ" userId="P5klU9J8P5Vh4eBJ+nx27zkCEQ/qLSweUdaCvw08xoQ=" providerId="None" clId="Web-{78C18775-B6D2-49F2-BB7A-64B98E91E570}" dt="2022-04-10T13:30:27.009" v="0"/>
          <pc:sldLayoutMkLst>
            <pc:docMk/>
            <pc:sldMasterMk cId="2907289730" sldId="2147483648"/>
            <pc:sldLayoutMk cId="797884901" sldId="2147483653"/>
          </pc:sldLayoutMkLst>
          <pc:spChg chg="mod">
            <ac:chgData name="カツヨシカセ" userId="P5klU9J8P5Vh4eBJ+nx27zkCEQ/qLSweUdaCvw08xoQ=" providerId="None" clId="Web-{78C18775-B6D2-49F2-BB7A-64B98E91E570}" dt="2022-04-10T13:30:27.009" v="0"/>
            <ac:spMkLst>
              <pc:docMk/>
              <pc:sldMasterMk cId="2907289730" sldId="2147483648"/>
              <pc:sldLayoutMk cId="797884901" sldId="2147483653"/>
              <ac:spMk id="2" creationId="{00000000-0000-0000-0000-000000000000}"/>
            </ac:spMkLst>
          </pc:spChg>
          <pc:spChg chg="mod">
            <ac:chgData name="カツヨシカセ" userId="P5klU9J8P5Vh4eBJ+nx27zkCEQ/qLSweUdaCvw08xoQ=" providerId="None" clId="Web-{78C18775-B6D2-49F2-BB7A-64B98E91E570}" dt="2022-04-10T13:30:27.009" v="0"/>
            <ac:spMkLst>
              <pc:docMk/>
              <pc:sldMasterMk cId="2907289730" sldId="2147483648"/>
              <pc:sldLayoutMk cId="797884901" sldId="2147483653"/>
              <ac:spMk id="3" creationId="{00000000-0000-0000-0000-000000000000}"/>
            </ac:spMkLst>
          </pc:spChg>
          <pc:spChg chg="mod">
            <ac:chgData name="カツヨシカセ" userId="P5klU9J8P5Vh4eBJ+nx27zkCEQ/qLSweUdaCvw08xoQ=" providerId="None" clId="Web-{78C18775-B6D2-49F2-BB7A-64B98E91E570}" dt="2022-04-10T13:30:27.009" v="0"/>
            <ac:spMkLst>
              <pc:docMk/>
              <pc:sldMasterMk cId="2907289730" sldId="2147483648"/>
              <pc:sldLayoutMk cId="797884901" sldId="2147483653"/>
              <ac:spMk id="4" creationId="{00000000-0000-0000-0000-000000000000}"/>
            </ac:spMkLst>
          </pc:spChg>
          <pc:spChg chg="mod">
            <ac:chgData name="カツヨシカセ" userId="P5klU9J8P5Vh4eBJ+nx27zkCEQ/qLSweUdaCvw08xoQ=" providerId="None" clId="Web-{78C18775-B6D2-49F2-BB7A-64B98E91E570}" dt="2022-04-10T13:30:27.009" v="0"/>
            <ac:spMkLst>
              <pc:docMk/>
              <pc:sldMasterMk cId="2907289730" sldId="2147483648"/>
              <pc:sldLayoutMk cId="797884901" sldId="2147483653"/>
              <ac:spMk id="5" creationId="{00000000-0000-0000-0000-000000000000}"/>
            </ac:spMkLst>
          </pc:spChg>
          <pc:spChg chg="mod">
            <ac:chgData name="カツヨシカセ" userId="P5klU9J8P5Vh4eBJ+nx27zkCEQ/qLSweUdaCvw08xoQ=" providerId="None" clId="Web-{78C18775-B6D2-49F2-BB7A-64B98E91E570}" dt="2022-04-10T13:30:27.009" v="0"/>
            <ac:spMkLst>
              <pc:docMk/>
              <pc:sldMasterMk cId="2907289730" sldId="2147483648"/>
              <pc:sldLayoutMk cId="797884901" sldId="2147483653"/>
              <ac:spMk id="6" creationId="{00000000-0000-0000-0000-000000000000}"/>
            </ac:spMkLst>
          </pc:spChg>
        </pc:sldLayoutChg>
        <pc:sldLayoutChg chg="modSp">
          <pc:chgData name="カツヨシカセ" userId="P5klU9J8P5Vh4eBJ+nx27zkCEQ/qLSweUdaCvw08xoQ=" providerId="None" clId="Web-{78C18775-B6D2-49F2-BB7A-64B98E91E570}" dt="2022-04-10T13:30:27.009" v="0"/>
          <pc:sldLayoutMkLst>
            <pc:docMk/>
            <pc:sldMasterMk cId="2907289730" sldId="2147483648"/>
            <pc:sldLayoutMk cId="3888451093" sldId="2147483656"/>
          </pc:sldLayoutMkLst>
          <pc:spChg chg="mod">
            <ac:chgData name="カツヨシカセ" userId="P5klU9J8P5Vh4eBJ+nx27zkCEQ/qLSweUdaCvw08xoQ=" providerId="None" clId="Web-{78C18775-B6D2-49F2-BB7A-64B98E91E570}" dt="2022-04-10T13:30:27.009" v="0"/>
            <ac:spMkLst>
              <pc:docMk/>
              <pc:sldMasterMk cId="2907289730" sldId="2147483648"/>
              <pc:sldLayoutMk cId="3888451093" sldId="2147483656"/>
              <ac:spMk id="2" creationId="{00000000-0000-0000-0000-000000000000}"/>
            </ac:spMkLst>
          </pc:spChg>
          <pc:spChg chg="mod">
            <ac:chgData name="カツヨシカセ" userId="P5klU9J8P5Vh4eBJ+nx27zkCEQ/qLSweUdaCvw08xoQ=" providerId="None" clId="Web-{78C18775-B6D2-49F2-BB7A-64B98E91E570}" dt="2022-04-10T13:30:27.009" v="0"/>
            <ac:spMkLst>
              <pc:docMk/>
              <pc:sldMasterMk cId="2907289730" sldId="2147483648"/>
              <pc:sldLayoutMk cId="3888451093" sldId="2147483656"/>
              <ac:spMk id="3" creationId="{00000000-0000-0000-0000-000000000000}"/>
            </ac:spMkLst>
          </pc:spChg>
          <pc:spChg chg="mod">
            <ac:chgData name="カツヨシカセ" userId="P5klU9J8P5Vh4eBJ+nx27zkCEQ/qLSweUdaCvw08xoQ=" providerId="None" clId="Web-{78C18775-B6D2-49F2-BB7A-64B98E91E570}" dt="2022-04-10T13:30:27.009" v="0"/>
            <ac:spMkLst>
              <pc:docMk/>
              <pc:sldMasterMk cId="2907289730" sldId="2147483648"/>
              <pc:sldLayoutMk cId="3888451093" sldId="2147483656"/>
              <ac:spMk id="4" creationId="{00000000-0000-0000-0000-000000000000}"/>
            </ac:spMkLst>
          </pc:spChg>
        </pc:sldLayoutChg>
        <pc:sldLayoutChg chg="modSp">
          <pc:chgData name="カツヨシカセ" userId="P5klU9J8P5Vh4eBJ+nx27zkCEQ/qLSweUdaCvw08xoQ=" providerId="None" clId="Web-{78C18775-B6D2-49F2-BB7A-64B98E91E570}" dt="2022-04-10T13:30:27.009" v="0"/>
          <pc:sldLayoutMkLst>
            <pc:docMk/>
            <pc:sldMasterMk cId="2907289730" sldId="2147483648"/>
            <pc:sldLayoutMk cId="2189387916" sldId="2147483657"/>
          </pc:sldLayoutMkLst>
          <pc:spChg chg="mod">
            <ac:chgData name="カツヨシカセ" userId="P5klU9J8P5Vh4eBJ+nx27zkCEQ/qLSweUdaCvw08xoQ=" providerId="None" clId="Web-{78C18775-B6D2-49F2-BB7A-64B98E91E570}" dt="2022-04-10T13:30:27.009" v="0"/>
            <ac:spMkLst>
              <pc:docMk/>
              <pc:sldMasterMk cId="2907289730" sldId="2147483648"/>
              <pc:sldLayoutMk cId="2189387916" sldId="2147483657"/>
              <ac:spMk id="2" creationId="{00000000-0000-0000-0000-000000000000}"/>
            </ac:spMkLst>
          </pc:spChg>
          <pc:spChg chg="mod">
            <ac:chgData name="カツヨシカセ" userId="P5klU9J8P5Vh4eBJ+nx27zkCEQ/qLSweUdaCvw08xoQ=" providerId="None" clId="Web-{78C18775-B6D2-49F2-BB7A-64B98E91E570}" dt="2022-04-10T13:30:27.009" v="0"/>
            <ac:spMkLst>
              <pc:docMk/>
              <pc:sldMasterMk cId="2907289730" sldId="2147483648"/>
              <pc:sldLayoutMk cId="2189387916" sldId="2147483657"/>
              <ac:spMk id="3" creationId="{00000000-0000-0000-0000-000000000000}"/>
            </ac:spMkLst>
          </pc:spChg>
          <pc:spChg chg="mod">
            <ac:chgData name="カツヨシカセ" userId="P5klU9J8P5Vh4eBJ+nx27zkCEQ/qLSweUdaCvw08xoQ=" providerId="None" clId="Web-{78C18775-B6D2-49F2-BB7A-64B98E91E570}" dt="2022-04-10T13:30:27.009" v="0"/>
            <ac:spMkLst>
              <pc:docMk/>
              <pc:sldMasterMk cId="2907289730" sldId="2147483648"/>
              <pc:sldLayoutMk cId="2189387916" sldId="2147483657"/>
              <ac:spMk id="4" creationId="{00000000-0000-0000-0000-000000000000}"/>
            </ac:spMkLst>
          </pc:spChg>
        </pc:sldLayoutChg>
        <pc:sldLayoutChg chg="modSp">
          <pc:chgData name="カツヨシカセ" userId="P5klU9J8P5Vh4eBJ+nx27zkCEQ/qLSweUdaCvw08xoQ=" providerId="None" clId="Web-{78C18775-B6D2-49F2-BB7A-64B98E91E570}" dt="2022-04-10T13:30:27.009" v="0"/>
          <pc:sldLayoutMkLst>
            <pc:docMk/>
            <pc:sldMasterMk cId="2907289730" sldId="2147483648"/>
            <pc:sldLayoutMk cId="2950866720" sldId="2147483659"/>
          </pc:sldLayoutMkLst>
          <pc:spChg chg="mod">
            <ac:chgData name="カツヨシカセ" userId="P5klU9J8P5Vh4eBJ+nx27zkCEQ/qLSweUdaCvw08xoQ=" providerId="None" clId="Web-{78C18775-B6D2-49F2-BB7A-64B98E91E570}" dt="2022-04-10T13:30:27.009" v="0"/>
            <ac:spMkLst>
              <pc:docMk/>
              <pc:sldMasterMk cId="2907289730" sldId="2147483648"/>
              <pc:sldLayoutMk cId="2950866720" sldId="2147483659"/>
              <ac:spMk id="2" creationId="{00000000-0000-0000-0000-000000000000}"/>
            </ac:spMkLst>
          </pc:spChg>
          <pc:spChg chg="mod">
            <ac:chgData name="カツヨシカセ" userId="P5klU9J8P5Vh4eBJ+nx27zkCEQ/qLSweUdaCvw08xoQ=" providerId="None" clId="Web-{78C18775-B6D2-49F2-BB7A-64B98E91E570}" dt="2022-04-10T13:30:27.009" v="0"/>
            <ac:spMkLst>
              <pc:docMk/>
              <pc:sldMasterMk cId="2907289730" sldId="2147483648"/>
              <pc:sldLayoutMk cId="2950866720" sldId="2147483659"/>
              <ac:spMk id="3" creationId="{00000000-0000-0000-0000-000000000000}"/>
            </ac:spMkLst>
          </pc:spChg>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621191"/>
            <a:ext cx="5143500" cy="3448756"/>
          </a:xfrm>
        </p:spPr>
        <p:txBody>
          <a:bodyPr anchor="b"/>
          <a:lstStyle>
            <a:lvl1pPr algn="ctr">
              <a:defRPr sz="3375"/>
            </a:lvl1pPr>
          </a:lstStyle>
          <a:p>
            <a:r>
              <a:rPr kumimoji="1" lang="ja-JP" altLang="en-US"/>
              <a:t>マスター タイトルの書式設定</a:t>
            </a:r>
          </a:p>
        </p:txBody>
      </p:sp>
      <p:sp>
        <p:nvSpPr>
          <p:cNvPr id="3" name="サブタイトル 2"/>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2022/4/19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3849106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2022/4/19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040515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6" y="2469622"/>
            <a:ext cx="5915025" cy="4120620"/>
          </a:xfrm>
        </p:spPr>
        <p:txBody>
          <a:bodyPr anchor="b"/>
          <a:lstStyle>
            <a:lvl1pPr>
              <a:defRPr sz="3375"/>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2022/4/19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4083904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71488"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71863" y="2637014"/>
            <a:ext cx="2914650" cy="628526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2022/4/19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1395402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527404"/>
            <a:ext cx="5915025" cy="1914702"/>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72381" y="3618442"/>
            <a:ext cx="2901255"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71863" y="3618442"/>
            <a:ext cx="2915543" cy="5322183"/>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E02A643-9BB0-4E02-80B2-2C0A5E5D738E}" type="datetimeFigureOut">
              <a:rPr kumimoji="1" lang="ja-JP" altLang="en-US" smtClean="0"/>
              <a:t>2022/4/19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797884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E02A643-9BB0-4E02-80B2-2C0A5E5D738E}" type="datetimeFigureOut">
              <a:rPr kumimoji="1" lang="ja-JP" altLang="en-US" smtClean="0"/>
              <a:t>2022/4/19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539588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E02A643-9BB0-4E02-80B2-2C0A5E5D738E}" type="datetimeFigureOut">
              <a:rPr kumimoji="1" lang="ja-JP" altLang="en-US" smtClean="0"/>
              <a:t>2022/4/19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04286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3" cy="2311400"/>
          </a:xfrm>
        </p:spPr>
        <p:txBody>
          <a:bodyPr anchor="b"/>
          <a:lstStyle>
            <a:lvl1pPr>
              <a:defRPr sz="1800"/>
            </a:lvl1pPr>
          </a:lstStyle>
          <a:p>
            <a:r>
              <a:rPr kumimoji="1" lang="ja-JP" altLang="en-US"/>
              <a:t>マスター タイトルの書式設定</a:t>
            </a:r>
          </a:p>
        </p:txBody>
      </p:sp>
      <p:sp>
        <p:nvSpPr>
          <p:cNvPr id="3" name="コンテンツ プレースホルダー 2"/>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2022/4/19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3888451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60400"/>
            <a:ext cx="2211883" cy="2311400"/>
          </a:xfrm>
        </p:spPr>
        <p:txBody>
          <a:bodyPr anchor="b"/>
          <a:lstStyle>
            <a:lvl1pPr>
              <a:defRPr sz="1800"/>
            </a:lvl1pPr>
          </a:lstStyle>
          <a:p>
            <a:r>
              <a:rPr kumimoji="1" lang="ja-JP" altLang="en-US"/>
              <a:t>マスター タイトルの書式設定</a:t>
            </a:r>
          </a:p>
        </p:txBody>
      </p:sp>
      <p:sp>
        <p:nvSpPr>
          <p:cNvPr id="3" name="図プレースホルダー 2"/>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kumimoji="1" lang="ja-JP" altLang="en-US"/>
          </a:p>
        </p:txBody>
      </p:sp>
      <p:sp>
        <p:nvSpPr>
          <p:cNvPr id="4" name="テキスト プレースホルダー 3"/>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E02A643-9BB0-4E02-80B2-2C0A5E5D738E}" type="datetimeFigureOut">
              <a:rPr kumimoji="1" lang="ja-JP" altLang="en-US" smtClean="0"/>
              <a:t>2022/4/19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189387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2022/4/19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575747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527403"/>
            <a:ext cx="1478756" cy="839487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71487" y="527403"/>
            <a:ext cx="4350544" cy="839487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E02A643-9BB0-4E02-80B2-2C0A5E5D738E}" type="datetimeFigureOut">
              <a:rPr kumimoji="1" lang="ja-JP" altLang="en-US" smtClean="0"/>
              <a:t>2022/4/19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950866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0E02A643-9BB0-4E02-80B2-2C0A5E5D738E}" type="datetimeFigureOut">
              <a:rPr kumimoji="1" lang="ja-JP" altLang="en-US" smtClean="0"/>
              <a:t>2022/4/19</a:t>
            </a:fld>
            <a:endParaRPr kumimoji="1" lang="ja-JP" altLang="en-US"/>
          </a:p>
        </p:txBody>
      </p:sp>
      <p:sp>
        <p:nvSpPr>
          <p:cNvPr id="5" name="フッター プレースホルダー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A99D720A-4AD5-4DCF-885F-DE5297996123}" type="slidenum">
              <a:rPr kumimoji="1" lang="ja-JP" altLang="en-US" smtClean="0"/>
              <a:t>‹#›</a:t>
            </a:fld>
            <a:endParaRPr kumimoji="1" lang="ja-JP" altLang="en-US"/>
          </a:p>
        </p:txBody>
      </p:sp>
    </p:spTree>
    <p:extLst>
      <p:ext uri="{BB962C8B-B14F-4D97-AF65-F5344CB8AC3E}">
        <p14:creationId xmlns:p14="http://schemas.microsoft.com/office/powerpoint/2010/main" val="2907289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CA2270A0-0F96-CF25-A2F2-30FD10B307E4}"/>
              </a:ext>
            </a:extLst>
          </p:cNvPr>
          <p:cNvSpPr txBox="1"/>
          <p:nvPr/>
        </p:nvSpPr>
        <p:spPr>
          <a:xfrm>
            <a:off x="155270" y="748896"/>
            <a:ext cx="498189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2800">
                <a:ea typeface="ＭＳ Ｐゴシック"/>
                <a:cs typeface="Calibri"/>
              </a:rPr>
              <a:t>小規模事業者持続化補助金を</a:t>
            </a:r>
            <a:endParaRPr lang="ja-JP" sz="2800">
              <a:ea typeface="ＭＳ Ｐゴシック"/>
              <a:cs typeface="Calibri"/>
            </a:endParaRPr>
          </a:p>
          <a:p>
            <a:r>
              <a:rPr lang="ja-JP" altLang="en-US" sz="2800">
                <a:ea typeface="ＭＳ Ｐゴシック"/>
                <a:cs typeface="Calibri"/>
              </a:rPr>
              <a:t>上手に活用しませんか？</a:t>
            </a:r>
            <a:endParaRPr lang="ja-JP" altLang="en-US" sz="2800" dirty="0">
              <a:ea typeface="ＭＳ Ｐゴシック"/>
              <a:cs typeface="Calibri"/>
            </a:endParaRPr>
          </a:p>
        </p:txBody>
      </p:sp>
      <p:sp>
        <p:nvSpPr>
          <p:cNvPr id="6" name="テキスト ボックス 5">
            <a:extLst>
              <a:ext uri="{FF2B5EF4-FFF2-40B4-BE49-F238E27FC236}">
                <a16:creationId xmlns:a16="http://schemas.microsoft.com/office/drawing/2014/main" id="{C6D377AC-2E2C-E09A-3A80-1019E3D82C7E}"/>
              </a:ext>
            </a:extLst>
          </p:cNvPr>
          <p:cNvSpPr txBox="1"/>
          <p:nvPr/>
        </p:nvSpPr>
        <p:spPr>
          <a:xfrm>
            <a:off x="197732" y="1854906"/>
            <a:ext cx="6593947" cy="646331"/>
          </a:xfrm>
          <a:prstGeom prst="rect">
            <a:avLst/>
          </a:prstGeom>
          <a:solidFill>
            <a:schemeClr val="accent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a:solidFill>
                  <a:srgbClr val="FFFFFF"/>
                </a:solidFill>
                <a:ea typeface="ＭＳ Ｐゴシック"/>
              </a:rPr>
              <a:t>経験豊富なコンサルタントによる万全のサポート体制。</a:t>
            </a:r>
            <a:endParaRPr lang="ja-JP" altLang="en-US">
              <a:solidFill>
                <a:srgbClr val="FFFFFF"/>
              </a:solidFill>
              <a:ea typeface="ＭＳ Ｐゴシック"/>
              <a:cs typeface="Calibri"/>
            </a:endParaRPr>
          </a:p>
          <a:p>
            <a:pPr algn="l"/>
            <a:r>
              <a:rPr lang="ja-JP" altLang="en-US">
                <a:solidFill>
                  <a:srgbClr val="FFFFFF"/>
                </a:solidFill>
                <a:ea typeface="ＭＳ Ｐゴシック"/>
                <a:cs typeface="Calibri"/>
              </a:rPr>
              <a:t>計画申請から補助金受給までご支援いたします！</a:t>
            </a:r>
            <a:endParaRPr lang="ja-JP" altLang="en-US" dirty="0">
              <a:solidFill>
                <a:srgbClr val="FFFFFF"/>
              </a:solidFill>
              <a:ea typeface="ＭＳ Ｐゴシック"/>
              <a:cs typeface="Calibri"/>
            </a:endParaRPr>
          </a:p>
        </p:txBody>
      </p:sp>
      <p:sp>
        <p:nvSpPr>
          <p:cNvPr id="7" name="テキスト ボックス 6">
            <a:extLst>
              <a:ext uri="{FF2B5EF4-FFF2-40B4-BE49-F238E27FC236}">
                <a16:creationId xmlns:a16="http://schemas.microsoft.com/office/drawing/2014/main" id="{91D49602-51F9-0E83-768D-0BD37B76BC80}"/>
              </a:ext>
            </a:extLst>
          </p:cNvPr>
          <p:cNvSpPr txBox="1"/>
          <p:nvPr/>
        </p:nvSpPr>
        <p:spPr>
          <a:xfrm>
            <a:off x="154678" y="3652712"/>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a:ea typeface="ＭＳ Ｐゴシック"/>
              </a:rPr>
              <a:t>補助金概要</a:t>
            </a:r>
            <a:endParaRPr lang="ja-JP" altLang="en-US"/>
          </a:p>
        </p:txBody>
      </p:sp>
      <p:pic>
        <p:nvPicPr>
          <p:cNvPr id="9" name="図 9" descr="テーブル&#10;&#10;説明は自動で生成されたものです">
            <a:extLst>
              <a:ext uri="{FF2B5EF4-FFF2-40B4-BE49-F238E27FC236}">
                <a16:creationId xmlns:a16="http://schemas.microsoft.com/office/drawing/2014/main" id="{44B41BC5-3C2A-5CA3-9A2F-9E326834E597}"/>
              </a:ext>
            </a:extLst>
          </p:cNvPr>
          <p:cNvPicPr>
            <a:picLocks noChangeAspect="1"/>
          </p:cNvPicPr>
          <p:nvPr/>
        </p:nvPicPr>
        <p:blipFill rotWithShape="1">
          <a:blip r:embed="rId2"/>
          <a:srcRect b="22162"/>
          <a:stretch/>
        </p:blipFill>
        <p:spPr>
          <a:xfrm>
            <a:off x="230134" y="4015136"/>
            <a:ext cx="5859344" cy="1887376"/>
          </a:xfrm>
          <a:prstGeom prst="rect">
            <a:avLst/>
          </a:prstGeom>
        </p:spPr>
      </p:pic>
      <p:graphicFrame>
        <p:nvGraphicFramePr>
          <p:cNvPr id="10" name="表 10">
            <a:extLst>
              <a:ext uri="{FF2B5EF4-FFF2-40B4-BE49-F238E27FC236}">
                <a16:creationId xmlns:a16="http://schemas.microsoft.com/office/drawing/2014/main" id="{EC640AF9-EE86-A69F-5BDA-968C2F124BDD}"/>
              </a:ext>
            </a:extLst>
          </p:cNvPr>
          <p:cNvGraphicFramePr>
            <a:graphicFrameLocks noGrp="1"/>
          </p:cNvGraphicFramePr>
          <p:nvPr>
            <p:extLst>
              <p:ext uri="{D42A27DB-BD31-4B8C-83A1-F6EECF244321}">
                <p14:modId xmlns:p14="http://schemas.microsoft.com/office/powerpoint/2010/main" val="805523383"/>
              </p:ext>
            </p:extLst>
          </p:nvPr>
        </p:nvGraphicFramePr>
        <p:xfrm>
          <a:off x="210614" y="6048816"/>
          <a:ext cx="6292734" cy="3672839"/>
        </p:xfrm>
        <a:graphic>
          <a:graphicData uri="http://schemas.openxmlformats.org/drawingml/2006/table">
            <a:tbl>
              <a:tblPr firstRow="1" bandRow="1">
                <a:tableStyleId>{5C22544A-7EE6-4342-B048-85BDC9FD1C3A}</a:tableStyleId>
              </a:tblPr>
              <a:tblGrid>
                <a:gridCol w="3146367">
                  <a:extLst>
                    <a:ext uri="{9D8B030D-6E8A-4147-A177-3AD203B41FA5}">
                      <a16:colId xmlns:a16="http://schemas.microsoft.com/office/drawing/2014/main" val="3437564006"/>
                    </a:ext>
                  </a:extLst>
                </a:gridCol>
                <a:gridCol w="3146367">
                  <a:extLst>
                    <a:ext uri="{9D8B030D-6E8A-4147-A177-3AD203B41FA5}">
                      <a16:colId xmlns:a16="http://schemas.microsoft.com/office/drawing/2014/main" val="50349631"/>
                    </a:ext>
                  </a:extLst>
                </a:gridCol>
              </a:tblGrid>
              <a:tr h="370840">
                <a:tc gridSpan="2">
                  <a:txBody>
                    <a:bodyPr/>
                    <a:lstStyle/>
                    <a:p>
                      <a:r>
                        <a:rPr lang="ja-JP" altLang="en-US"/>
                        <a:t>「小規模事業者持続化補助金」申請支援プラン</a:t>
                      </a:r>
                      <a:endParaRPr kumimoji="1" lang="ja-JP" altLang="en-US"/>
                    </a:p>
                  </a:txBody>
                  <a:tcPr/>
                </a:tc>
                <a:tc hMerge="1">
                  <a:txBody>
                    <a:bodyPr/>
                    <a:lstStyle/>
                    <a:p>
                      <a:endParaRPr kumimoji="1" lang="ja-JP"/>
                    </a:p>
                  </a:txBody>
                  <a:tcPr/>
                </a:tc>
                <a:extLst>
                  <a:ext uri="{0D108BD9-81ED-4DB2-BD59-A6C34878D82A}">
                    <a16:rowId xmlns:a16="http://schemas.microsoft.com/office/drawing/2014/main" val="2532312051"/>
                  </a:ext>
                </a:extLst>
              </a:tr>
              <a:tr h="370839">
                <a:tc>
                  <a:txBody>
                    <a:bodyPr/>
                    <a:lstStyle/>
                    <a:p>
                      <a:pPr lvl="0">
                        <a:buNone/>
                      </a:pPr>
                      <a:r>
                        <a:rPr lang="ja-JP" altLang="en-US"/>
                        <a:t>サービス内容</a:t>
                      </a:r>
                      <a:endParaRPr kumimoji="1" lang="ja-JP" altLang="en-US" dirty="0"/>
                    </a:p>
                  </a:txBody>
                  <a:tcPr/>
                </a:tc>
                <a:tc>
                  <a:txBody>
                    <a:bodyPr/>
                    <a:lstStyle/>
                    <a:p>
                      <a:pPr lvl="0">
                        <a:buNone/>
                      </a:pPr>
                      <a:r>
                        <a:rPr lang="ja-JP" altLang="en-US" sz="1800"/>
                        <a:t>料金（税別）</a:t>
                      </a:r>
                      <a:endParaRPr lang="ja-JP" altLang="en-US" sz="1800" dirty="0"/>
                    </a:p>
                  </a:txBody>
                  <a:tcPr/>
                </a:tc>
                <a:extLst>
                  <a:ext uri="{0D108BD9-81ED-4DB2-BD59-A6C34878D82A}">
                    <a16:rowId xmlns:a16="http://schemas.microsoft.com/office/drawing/2014/main" val="1496681760"/>
                  </a:ext>
                </a:extLst>
              </a:tr>
              <a:tr h="370840">
                <a:tc>
                  <a:txBody>
                    <a:bodyPr/>
                    <a:lstStyle/>
                    <a:p>
                      <a:r>
                        <a:rPr lang="ja-JP" altLang="en-US"/>
                        <a:t>計画申請支援＋採択報酬</a:t>
                      </a:r>
                      <a:endParaRPr lang="ja-JP" altLang="en-US" dirty="0"/>
                    </a:p>
                    <a:p>
                      <a:pPr lvl="0">
                        <a:buNone/>
                      </a:pPr>
                      <a:r>
                        <a:rPr lang="ja-JP" altLang="en-US" sz="1200"/>
                        <a:t>●「小規模事業者持続化補助金」における</a:t>
                      </a:r>
                      <a:endParaRPr lang="ja-JP" altLang="en-US" sz="1200" dirty="0"/>
                    </a:p>
                    <a:p>
                      <a:pPr lvl="0">
                        <a:buNone/>
                      </a:pPr>
                      <a:r>
                        <a:rPr lang="ja-JP" altLang="en-US" sz="1200"/>
                        <a:t>申請書チェック、アドバイス</a:t>
                      </a:r>
                    </a:p>
                  </a:txBody>
                  <a:tcPr anchor="ctr"/>
                </a:tc>
                <a:tc>
                  <a:txBody>
                    <a:bodyPr/>
                    <a:lstStyle/>
                    <a:p>
                      <a:r>
                        <a:rPr lang="ja-JP" altLang="en-US"/>
                        <a:t>補助金額の</a:t>
                      </a:r>
                    </a:p>
                    <a:p>
                      <a:pPr lvl="0">
                        <a:buNone/>
                      </a:pPr>
                      <a:r>
                        <a:rPr lang="ja-JP" altLang="en-US"/>
                        <a:t>10％相当額</a:t>
                      </a:r>
                    </a:p>
                    <a:p>
                      <a:pPr lvl="0">
                        <a:buNone/>
                      </a:pPr>
                      <a:r>
                        <a:rPr lang="ja-JP" altLang="en-US" sz="1200"/>
                        <a:t>※100,000円を最低保証料金とします。</a:t>
                      </a:r>
                      <a:endParaRPr lang="ja-JP" altLang="en-US" sz="1200" dirty="0"/>
                    </a:p>
                  </a:txBody>
                  <a:tcPr anchor="ctr"/>
                </a:tc>
                <a:extLst>
                  <a:ext uri="{0D108BD9-81ED-4DB2-BD59-A6C34878D82A}">
                    <a16:rowId xmlns:a16="http://schemas.microsoft.com/office/drawing/2014/main" val="925071534"/>
                  </a:ext>
                </a:extLst>
              </a:tr>
              <a:tr h="370840">
                <a:tc gridSpan="2">
                  <a:txBody>
                    <a:bodyPr/>
                    <a:lstStyle/>
                    <a:p>
                      <a:r>
                        <a:rPr lang="ja-JP" altLang="en-US" b="1">
                          <a:solidFill>
                            <a:schemeClr val="bg1"/>
                          </a:solidFill>
                        </a:rPr>
                        <a:t>コンサルティング業務</a:t>
                      </a:r>
                    </a:p>
                    <a:p>
                      <a:pPr lvl="0">
                        <a:buNone/>
                      </a:pPr>
                      <a:r>
                        <a:rPr lang="ja-JP" altLang="en-US" sz="1200" b="1">
                          <a:solidFill>
                            <a:schemeClr val="bg1"/>
                          </a:solidFill>
                        </a:rPr>
                        <a:t>補助金加点となる「経営力向上計画」および「実績報告」の策定支援も含まれます。</a:t>
                      </a:r>
                    </a:p>
                  </a:txBody>
                  <a:tcPr>
                    <a:solidFill>
                      <a:schemeClr val="accent1"/>
                    </a:solidFill>
                  </a:tcPr>
                </a:tc>
                <a:tc hMerge="1">
                  <a:txBody>
                    <a:bodyPr/>
                    <a:lstStyle/>
                    <a:p>
                      <a:endParaRPr kumimoji="1" lang="ja-JP"/>
                    </a:p>
                  </a:txBody>
                  <a:tcPr/>
                </a:tc>
                <a:extLst>
                  <a:ext uri="{0D108BD9-81ED-4DB2-BD59-A6C34878D82A}">
                    <a16:rowId xmlns:a16="http://schemas.microsoft.com/office/drawing/2014/main" val="463900341"/>
                  </a:ext>
                </a:extLst>
              </a:tr>
              <a:tr h="370840">
                <a:tc>
                  <a:txBody>
                    <a:bodyPr/>
                    <a:lstStyle/>
                    <a:p>
                      <a:r>
                        <a:rPr lang="ja-JP" altLang="en-US"/>
                        <a:t>サービス内容</a:t>
                      </a:r>
                      <a:endParaRPr kumimoji="1" lang="ja-JP" altLang="en-US"/>
                    </a:p>
                  </a:txBody>
                  <a:tcPr/>
                </a:tc>
                <a:tc>
                  <a:txBody>
                    <a:bodyPr/>
                    <a:lstStyle/>
                    <a:p>
                      <a:pPr lvl="0">
                        <a:buNone/>
                      </a:pPr>
                      <a:r>
                        <a:rPr lang="ja-JP" sz="1800" b="0" i="0" u="none" strike="noStrike" noProof="0">
                          <a:latin typeface="ＭＳ Ｐゴシック"/>
                          <a:ea typeface="ＭＳ Ｐゴシック"/>
                        </a:rPr>
                        <a:t>料金（税別）</a:t>
                      </a:r>
                      <a:endParaRPr kumimoji="1" lang="ja-JP"/>
                    </a:p>
                  </a:txBody>
                  <a:tcPr/>
                </a:tc>
                <a:extLst>
                  <a:ext uri="{0D108BD9-81ED-4DB2-BD59-A6C34878D82A}">
                    <a16:rowId xmlns:a16="http://schemas.microsoft.com/office/drawing/2014/main" val="431733671"/>
                  </a:ext>
                </a:extLst>
              </a:tr>
              <a:tr h="370839">
                <a:tc>
                  <a:txBody>
                    <a:bodyPr/>
                    <a:lstStyle/>
                    <a:p>
                      <a:pPr lvl="0" algn="l">
                        <a:buNone/>
                      </a:pPr>
                      <a:endParaRPr lang="ja-JP" altLang="en-US" sz="1200" dirty="0"/>
                    </a:p>
                    <a:p>
                      <a:pPr marL="0" lvl="0" indent="0" algn="l">
                        <a:lnSpc>
                          <a:spcPct val="100000"/>
                        </a:lnSpc>
                        <a:spcBef>
                          <a:spcPts val="0"/>
                        </a:spcBef>
                        <a:spcAft>
                          <a:spcPts val="0"/>
                        </a:spcAft>
                        <a:buNone/>
                      </a:pPr>
                      <a:r>
                        <a:rPr lang="ja-JP" altLang="en-US" sz="1200" b="0" i="0" u="none" strike="noStrike" noProof="0">
                          <a:latin typeface="ＭＳ Ｐゴシック"/>
                          <a:ea typeface="ＭＳ Ｐゴシック"/>
                        </a:rPr>
                        <a:t>●</a:t>
                      </a:r>
                      <a:r>
                        <a:rPr lang="ja-JP" sz="1200" b="0" i="0" u="none" strike="noStrike" noProof="0">
                          <a:latin typeface="ＭＳ Ｐゴシック"/>
                          <a:ea typeface="ＭＳ Ｐゴシック"/>
                        </a:rPr>
                        <a:t>経営に関する情報提供</a:t>
                      </a:r>
                      <a:endParaRPr lang="ja-JP"/>
                    </a:p>
                    <a:p>
                      <a:pPr marL="0" lvl="0" indent="0" algn="l">
                        <a:lnSpc>
                          <a:spcPct val="100000"/>
                        </a:lnSpc>
                        <a:spcBef>
                          <a:spcPts val="0"/>
                        </a:spcBef>
                        <a:spcAft>
                          <a:spcPts val="0"/>
                        </a:spcAft>
                        <a:buNone/>
                      </a:pPr>
                      <a:r>
                        <a:rPr lang="ja-JP" altLang="en-US" sz="1200" b="0" i="0" u="none" strike="noStrike" noProof="0">
                          <a:latin typeface="ＭＳ Ｐゴシック"/>
                          <a:ea typeface="ＭＳ Ｐゴシック"/>
                        </a:rPr>
                        <a:t>●</a:t>
                      </a:r>
                      <a:r>
                        <a:rPr lang="ja-JP" sz="1200" b="0" i="0" u="none" strike="noStrike" noProof="0">
                          <a:latin typeface="ＭＳ Ｐゴシック"/>
                          <a:ea typeface="ＭＳ Ｐゴシック"/>
                        </a:rPr>
                        <a:t>事業計画策定支援</a:t>
                      </a:r>
                      <a:endParaRPr lang="ja-JP" altLang="en-US"/>
                    </a:p>
                    <a:p>
                      <a:pPr marL="0" lvl="0" indent="0" algn="l">
                        <a:lnSpc>
                          <a:spcPct val="100000"/>
                        </a:lnSpc>
                        <a:spcBef>
                          <a:spcPts val="0"/>
                        </a:spcBef>
                        <a:spcAft>
                          <a:spcPts val="0"/>
                        </a:spcAft>
                        <a:buNone/>
                      </a:pPr>
                      <a:r>
                        <a:rPr lang="ja-JP" sz="1200" b="0" i="0" u="none" strike="noStrike" noProof="0">
                          <a:latin typeface="ＭＳ Ｐゴシック"/>
                          <a:ea typeface="ＭＳ Ｐゴシック"/>
                        </a:rPr>
                        <a:t>●決算報告書、試算表に基づく予実管理</a:t>
                      </a:r>
                      <a:endParaRPr lang="ja-JP"/>
                    </a:p>
                    <a:p>
                      <a:pPr marL="0" lvl="0" indent="0" algn="l">
                        <a:lnSpc>
                          <a:spcPct val="100000"/>
                        </a:lnSpc>
                        <a:spcBef>
                          <a:spcPts val="0"/>
                        </a:spcBef>
                        <a:spcAft>
                          <a:spcPts val="0"/>
                        </a:spcAft>
                        <a:buNone/>
                      </a:pPr>
                      <a:r>
                        <a:rPr lang="ja-JP" altLang="en-US" sz="1200" b="0" i="0" u="none" strike="noStrike" noProof="0">
                          <a:latin typeface="ＭＳ Ｐゴシック"/>
                          <a:ea typeface="ＭＳ Ｐゴシック"/>
                        </a:rPr>
                        <a:t>●</a:t>
                      </a:r>
                      <a:r>
                        <a:rPr lang="ja-JP" sz="1200" b="0" i="0" u="none" strike="noStrike" noProof="0">
                          <a:latin typeface="ＭＳ Ｐゴシック"/>
                          <a:ea typeface="ＭＳ Ｐゴシック"/>
                        </a:rPr>
                        <a:t>事業計画における実施検証と改善提案</a:t>
                      </a:r>
                      <a:endParaRPr lang="ja-JP"/>
                    </a:p>
                    <a:p>
                      <a:pPr lvl="0">
                        <a:buNone/>
                      </a:pPr>
                      <a:endParaRPr kumimoji="1" lang="ja-JP" altLang="en-US" sz="1200" dirty="0"/>
                    </a:p>
                  </a:txBody>
                  <a:tcPr/>
                </a:tc>
                <a:tc>
                  <a:txBody>
                    <a:bodyPr/>
                    <a:lstStyle/>
                    <a:p>
                      <a:pPr lvl="0">
                        <a:buNone/>
                      </a:pPr>
                      <a:r>
                        <a:rPr lang="ja-JP" altLang="en-US" sz="1800" b="0" i="0" u="none" strike="noStrike" noProof="0">
                          <a:latin typeface="ＭＳ Ｐゴシック"/>
                          <a:ea typeface="ＭＳ Ｐゴシック"/>
                        </a:rPr>
                        <a:t>ライトプラン</a:t>
                      </a:r>
                    </a:p>
                    <a:p>
                      <a:pPr lvl="0">
                        <a:buNone/>
                      </a:pPr>
                      <a:r>
                        <a:rPr lang="ja-JP" altLang="en-US" sz="1800" b="0" i="0" u="none" strike="noStrike" noProof="0">
                          <a:latin typeface="ＭＳ Ｐゴシック"/>
                          <a:ea typeface="ＭＳ Ｐゴシック"/>
                        </a:rPr>
                        <a:t>月額25,000円</a:t>
                      </a:r>
                    </a:p>
                    <a:p>
                      <a:pPr lvl="0">
                        <a:buNone/>
                      </a:pPr>
                      <a:r>
                        <a:rPr lang="ja-JP" altLang="en-US" sz="1200" b="0" i="0" u="none" strike="noStrike" noProof="0">
                          <a:latin typeface="ＭＳ Ｐゴシック"/>
                          <a:ea typeface="ＭＳ Ｐゴシック"/>
                        </a:rPr>
                        <a:t>※年額300,000万円となります。</a:t>
                      </a:r>
                      <a:endParaRPr lang="ja-JP" altLang="en-US" sz="1200" b="0" i="0" u="none" strike="noStrike" noProof="0" dirty="0">
                        <a:latin typeface="ＭＳ Ｐゴシック"/>
                        <a:ea typeface="ＭＳ Ｐゴシック"/>
                      </a:endParaRPr>
                    </a:p>
                  </a:txBody>
                  <a:tcPr anchor="ctr"/>
                </a:tc>
                <a:extLst>
                  <a:ext uri="{0D108BD9-81ED-4DB2-BD59-A6C34878D82A}">
                    <a16:rowId xmlns:a16="http://schemas.microsoft.com/office/drawing/2014/main" val="211198615"/>
                  </a:ext>
                </a:extLst>
              </a:tr>
            </a:tbl>
          </a:graphicData>
        </a:graphic>
      </p:graphicFrame>
      <p:sp>
        <p:nvSpPr>
          <p:cNvPr id="11" name="正方形/長方形 10">
            <a:extLst>
              <a:ext uri="{FF2B5EF4-FFF2-40B4-BE49-F238E27FC236}">
                <a16:creationId xmlns:a16="http://schemas.microsoft.com/office/drawing/2014/main" id="{3CB553E4-7496-BF22-D1F1-D7914E4AD972}"/>
              </a:ext>
            </a:extLst>
          </p:cNvPr>
          <p:cNvSpPr/>
          <p:nvPr/>
        </p:nvSpPr>
        <p:spPr>
          <a:xfrm>
            <a:off x="4931576" y="123473"/>
            <a:ext cx="1864656" cy="15435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ea typeface="ＭＳ Ｐゴシック"/>
                <a:cs typeface="Calibri"/>
              </a:rPr>
              <a:t>イラスト</a:t>
            </a:r>
            <a:endParaRPr lang="ja-JP" altLang="en-US"/>
          </a:p>
        </p:txBody>
      </p:sp>
      <p:pic>
        <p:nvPicPr>
          <p:cNvPr id="8" name="図 11" descr="テーブル&#10;&#10;説明は自動で生成されたものです">
            <a:extLst>
              <a:ext uri="{FF2B5EF4-FFF2-40B4-BE49-F238E27FC236}">
                <a16:creationId xmlns:a16="http://schemas.microsoft.com/office/drawing/2014/main" id="{AF2BFCFA-44D3-EDD7-F398-FA205F1B773E}"/>
              </a:ext>
            </a:extLst>
          </p:cNvPr>
          <p:cNvPicPr>
            <a:picLocks noChangeAspect="1"/>
          </p:cNvPicPr>
          <p:nvPr/>
        </p:nvPicPr>
        <p:blipFill>
          <a:blip r:embed="rId3"/>
          <a:stretch>
            <a:fillRect/>
          </a:stretch>
        </p:blipFill>
        <p:spPr>
          <a:xfrm>
            <a:off x="157555" y="2855736"/>
            <a:ext cx="6311901" cy="722187"/>
          </a:xfrm>
          <a:prstGeom prst="rect">
            <a:avLst/>
          </a:prstGeom>
        </p:spPr>
      </p:pic>
      <p:sp>
        <p:nvSpPr>
          <p:cNvPr id="12" name="テキスト ボックス 11">
            <a:extLst>
              <a:ext uri="{FF2B5EF4-FFF2-40B4-BE49-F238E27FC236}">
                <a16:creationId xmlns:a16="http://schemas.microsoft.com/office/drawing/2014/main" id="{D5CA5579-A6D8-392B-E11C-664B1C829B0D}"/>
              </a:ext>
            </a:extLst>
          </p:cNvPr>
          <p:cNvSpPr txBox="1"/>
          <p:nvPr/>
        </p:nvSpPr>
        <p:spPr>
          <a:xfrm>
            <a:off x="154458" y="2499632"/>
            <a:ext cx="485436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a:ea typeface="ＭＳ Ｐゴシック"/>
                <a:cs typeface="Calibri"/>
              </a:rPr>
              <a:t>補助対象者（小規模事業者であること）</a:t>
            </a:r>
            <a:endParaRPr lang="ja-JP" altLang="en-US" dirty="0">
              <a:ea typeface="ＭＳ Ｐゴシック"/>
              <a:cs typeface="Calibri"/>
            </a:endParaRPr>
          </a:p>
        </p:txBody>
      </p:sp>
      <p:sp>
        <p:nvSpPr>
          <p:cNvPr id="2" name="楕円 1">
            <a:extLst>
              <a:ext uri="{FF2B5EF4-FFF2-40B4-BE49-F238E27FC236}">
                <a16:creationId xmlns:a16="http://schemas.microsoft.com/office/drawing/2014/main" id="{3CE9BACB-3A2D-E332-ED74-F2777E579203}"/>
              </a:ext>
            </a:extLst>
          </p:cNvPr>
          <p:cNvSpPr/>
          <p:nvPr/>
        </p:nvSpPr>
        <p:spPr>
          <a:xfrm>
            <a:off x="152546" y="66927"/>
            <a:ext cx="2739901" cy="6813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ea typeface="ＭＳ Ｐゴシック"/>
                <a:cs typeface="Calibri"/>
              </a:rPr>
              <a:t>使いやすくなった</a:t>
            </a:r>
          </a:p>
        </p:txBody>
      </p:sp>
    </p:spTree>
    <p:extLst>
      <p:ext uri="{BB962C8B-B14F-4D97-AF65-F5344CB8AC3E}">
        <p14:creationId xmlns:p14="http://schemas.microsoft.com/office/powerpoint/2010/main" val="2128380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05D4F2DF-56AA-DE9C-BD8B-215BF2057A56}"/>
              </a:ext>
            </a:extLst>
          </p:cNvPr>
          <p:cNvSpPr txBox="1"/>
          <p:nvPr/>
        </p:nvSpPr>
        <p:spPr>
          <a:xfrm>
            <a:off x="208493" y="164495"/>
            <a:ext cx="672949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sz="2400">
                <a:ea typeface="ＭＳ Ｐゴシック"/>
              </a:rPr>
              <a:t>小規模事業者持続化補助金　申請までの流れ</a:t>
            </a:r>
            <a:endParaRPr lang="ja-JP" altLang="en-US" sz="2400">
              <a:ea typeface="ＭＳ Ｐゴシック"/>
              <a:cs typeface="Calibri"/>
            </a:endParaRPr>
          </a:p>
        </p:txBody>
      </p:sp>
      <p:sp>
        <p:nvSpPr>
          <p:cNvPr id="5" name="正方形/長方形 4">
            <a:extLst>
              <a:ext uri="{FF2B5EF4-FFF2-40B4-BE49-F238E27FC236}">
                <a16:creationId xmlns:a16="http://schemas.microsoft.com/office/drawing/2014/main" id="{1BF26CDB-4DE6-2DD5-7DE2-F80B8122CD7E}"/>
              </a:ext>
            </a:extLst>
          </p:cNvPr>
          <p:cNvSpPr/>
          <p:nvPr/>
        </p:nvSpPr>
        <p:spPr>
          <a:xfrm>
            <a:off x="203631" y="1520120"/>
            <a:ext cx="1271268" cy="537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a:ea typeface="ＭＳ Ｐゴシック"/>
                <a:cs typeface="Calibri"/>
              </a:rPr>
              <a:t>STEP2</a:t>
            </a:r>
            <a:endParaRPr lang="ja-JP" altLang="en-US">
              <a:ea typeface="ＭＳ Ｐゴシック" panose="020B0600070205080204" pitchFamily="34" charset="-128"/>
              <a:cs typeface="Calibri"/>
            </a:endParaRPr>
          </a:p>
        </p:txBody>
      </p:sp>
      <p:sp>
        <p:nvSpPr>
          <p:cNvPr id="6" name="テキスト ボックス 5">
            <a:extLst>
              <a:ext uri="{FF2B5EF4-FFF2-40B4-BE49-F238E27FC236}">
                <a16:creationId xmlns:a16="http://schemas.microsoft.com/office/drawing/2014/main" id="{74E5171C-7372-8B53-6228-7E05D7B78D7C}"/>
              </a:ext>
            </a:extLst>
          </p:cNvPr>
          <p:cNvSpPr txBox="1"/>
          <p:nvPr/>
        </p:nvSpPr>
        <p:spPr>
          <a:xfrm>
            <a:off x="1556381" y="1419880"/>
            <a:ext cx="526085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a:ea typeface="ＭＳ Ｐゴシック"/>
                <a:cs typeface="Calibri"/>
              </a:rPr>
              <a:t>申請要件、支援サービスのご確認</a:t>
            </a:r>
          </a:p>
          <a:p>
            <a:r>
              <a:rPr lang="ja-JP" altLang="en-US" sz="1200">
                <a:ea typeface="ＭＳ Ｐゴシック"/>
                <a:cs typeface="Calibri"/>
              </a:rPr>
              <a:t>貴社が小規模事業者持続化補助金の申請要件に合致しているか、</a:t>
            </a:r>
          </a:p>
          <a:p>
            <a:r>
              <a:rPr lang="ja-JP" altLang="en-US" sz="1200">
                <a:ea typeface="ＭＳ Ｐゴシック"/>
                <a:cs typeface="Calibri"/>
              </a:rPr>
              <a:t>申請サービスを提供することが可能かどうかご確認させていただきます。</a:t>
            </a:r>
          </a:p>
        </p:txBody>
      </p:sp>
      <p:sp>
        <p:nvSpPr>
          <p:cNvPr id="7" name="正方形/長方形 6">
            <a:extLst>
              <a:ext uri="{FF2B5EF4-FFF2-40B4-BE49-F238E27FC236}">
                <a16:creationId xmlns:a16="http://schemas.microsoft.com/office/drawing/2014/main" id="{679A6FBC-8040-CC4A-8C35-E2D3624CD754}"/>
              </a:ext>
            </a:extLst>
          </p:cNvPr>
          <p:cNvSpPr/>
          <p:nvPr/>
        </p:nvSpPr>
        <p:spPr>
          <a:xfrm>
            <a:off x="203375" y="2319413"/>
            <a:ext cx="1271268" cy="537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a:ea typeface="ＭＳ Ｐゴシック"/>
                <a:cs typeface="Calibri"/>
              </a:rPr>
              <a:t>STEP3</a:t>
            </a:r>
          </a:p>
        </p:txBody>
      </p:sp>
      <p:sp>
        <p:nvSpPr>
          <p:cNvPr id="8" name="テキスト ボックス 7">
            <a:extLst>
              <a:ext uri="{FF2B5EF4-FFF2-40B4-BE49-F238E27FC236}">
                <a16:creationId xmlns:a16="http://schemas.microsoft.com/office/drawing/2014/main" id="{E5232CC5-D670-8420-9A24-110979EF5CBD}"/>
              </a:ext>
            </a:extLst>
          </p:cNvPr>
          <p:cNvSpPr txBox="1"/>
          <p:nvPr/>
        </p:nvSpPr>
        <p:spPr>
          <a:xfrm>
            <a:off x="1569494" y="2363309"/>
            <a:ext cx="5260859"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a:ea typeface="ＭＳ Ｐゴシック"/>
                <a:cs typeface="Calibri"/>
              </a:rPr>
              <a:t>基本情報、取組内容を専用フォームに入力ください</a:t>
            </a:r>
            <a:endParaRPr lang="ja-JP" altLang="en-US" dirty="0">
              <a:ea typeface="ＭＳ Ｐゴシック"/>
              <a:cs typeface="Calibri"/>
            </a:endParaRPr>
          </a:p>
          <a:p>
            <a:r>
              <a:rPr lang="ja-JP" altLang="en-US" sz="1200">
                <a:ea typeface="ＭＳ Ｐゴシック"/>
                <a:cs typeface="Calibri"/>
              </a:rPr>
              <a:t>貴社の基本情報や取り組み内容について、設問にご回答ください</a:t>
            </a:r>
            <a:endParaRPr lang="ja-JP" altLang="en-US" sz="1200" dirty="0">
              <a:ea typeface="ＭＳ Ｐゴシック"/>
              <a:cs typeface="Calibri"/>
            </a:endParaRPr>
          </a:p>
        </p:txBody>
      </p:sp>
      <p:sp>
        <p:nvSpPr>
          <p:cNvPr id="9" name="正方形/長方形 8">
            <a:extLst>
              <a:ext uri="{FF2B5EF4-FFF2-40B4-BE49-F238E27FC236}">
                <a16:creationId xmlns:a16="http://schemas.microsoft.com/office/drawing/2014/main" id="{4B9AD316-5021-9D71-C118-C9D7B1E4156E}"/>
              </a:ext>
            </a:extLst>
          </p:cNvPr>
          <p:cNvSpPr/>
          <p:nvPr/>
        </p:nvSpPr>
        <p:spPr>
          <a:xfrm>
            <a:off x="203375" y="3079397"/>
            <a:ext cx="1271268" cy="537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a:ea typeface="ＭＳ Ｐゴシック"/>
                <a:cs typeface="Calibri"/>
              </a:rPr>
              <a:t>STEP4</a:t>
            </a:r>
          </a:p>
        </p:txBody>
      </p:sp>
      <p:sp>
        <p:nvSpPr>
          <p:cNvPr id="10" name="テキスト ボックス 9">
            <a:extLst>
              <a:ext uri="{FF2B5EF4-FFF2-40B4-BE49-F238E27FC236}">
                <a16:creationId xmlns:a16="http://schemas.microsoft.com/office/drawing/2014/main" id="{3CC69481-286A-807D-0C1B-12EBD3781A2A}"/>
              </a:ext>
            </a:extLst>
          </p:cNvPr>
          <p:cNvSpPr txBox="1"/>
          <p:nvPr/>
        </p:nvSpPr>
        <p:spPr>
          <a:xfrm>
            <a:off x="1568273" y="3057776"/>
            <a:ext cx="5260859"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a:ea typeface="ＭＳ Ｐゴシック"/>
                <a:cs typeface="Calibri"/>
              </a:rPr>
              <a:t>ご面談日時の調整</a:t>
            </a:r>
            <a:endParaRPr lang="ja-JP"/>
          </a:p>
          <a:p>
            <a:r>
              <a:rPr lang="ja-JP" altLang="en-US" sz="1200">
                <a:ea typeface="ＭＳ Ｐゴシック"/>
                <a:cs typeface="Calibri"/>
              </a:rPr>
              <a:t>※ご入力いただいた内容によっては申請支援をお受けできない場合もあります</a:t>
            </a:r>
            <a:endParaRPr lang="ja-JP" altLang="en-US" sz="1200" dirty="0">
              <a:ea typeface="ＭＳ Ｐゴシック"/>
              <a:cs typeface="Calibri"/>
            </a:endParaRPr>
          </a:p>
        </p:txBody>
      </p:sp>
      <p:sp>
        <p:nvSpPr>
          <p:cNvPr id="11" name="正方形/長方形 10">
            <a:extLst>
              <a:ext uri="{FF2B5EF4-FFF2-40B4-BE49-F238E27FC236}">
                <a16:creationId xmlns:a16="http://schemas.microsoft.com/office/drawing/2014/main" id="{0ECD668B-F074-D972-43C8-A7F0EE442287}"/>
              </a:ext>
            </a:extLst>
          </p:cNvPr>
          <p:cNvSpPr/>
          <p:nvPr/>
        </p:nvSpPr>
        <p:spPr>
          <a:xfrm>
            <a:off x="203375" y="3852484"/>
            <a:ext cx="1271268" cy="537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a:ea typeface="ＭＳ Ｐゴシック"/>
                <a:cs typeface="Calibri"/>
              </a:rPr>
              <a:t>STEP5</a:t>
            </a:r>
          </a:p>
        </p:txBody>
      </p:sp>
      <p:sp>
        <p:nvSpPr>
          <p:cNvPr id="12" name="テキスト ボックス 11">
            <a:extLst>
              <a:ext uri="{FF2B5EF4-FFF2-40B4-BE49-F238E27FC236}">
                <a16:creationId xmlns:a16="http://schemas.microsoft.com/office/drawing/2014/main" id="{753555B8-4583-2888-ADCA-AC0E38D65203}"/>
              </a:ext>
            </a:extLst>
          </p:cNvPr>
          <p:cNvSpPr txBox="1"/>
          <p:nvPr/>
        </p:nvSpPr>
        <p:spPr>
          <a:xfrm>
            <a:off x="1553911" y="3857069"/>
            <a:ext cx="5260859"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a:ea typeface="ＭＳ Ｐゴシック"/>
                <a:cs typeface="Calibri"/>
              </a:rPr>
              <a:t>ご面談・ヒアリング</a:t>
            </a:r>
            <a:endParaRPr lang="ja-JP"/>
          </a:p>
          <a:p>
            <a:r>
              <a:rPr lang="ja-JP" altLang="en-US" sz="1200">
                <a:ea typeface="ＭＳ Ｐゴシック"/>
                <a:cs typeface="Calibri"/>
              </a:rPr>
              <a:t>感染防止のため、原則オンラインでの面談となります。特別な設定は不要です。</a:t>
            </a:r>
            <a:endParaRPr lang="ja-JP" altLang="en-US" sz="1200" dirty="0">
              <a:ea typeface="ＭＳ Ｐゴシック"/>
              <a:cs typeface="Calibri"/>
            </a:endParaRPr>
          </a:p>
        </p:txBody>
      </p:sp>
      <p:sp>
        <p:nvSpPr>
          <p:cNvPr id="13" name="正方形/長方形 12">
            <a:extLst>
              <a:ext uri="{FF2B5EF4-FFF2-40B4-BE49-F238E27FC236}">
                <a16:creationId xmlns:a16="http://schemas.microsoft.com/office/drawing/2014/main" id="{731E0E78-5177-8B73-5FE0-4CD4B43598F2}"/>
              </a:ext>
            </a:extLst>
          </p:cNvPr>
          <p:cNvSpPr/>
          <p:nvPr/>
        </p:nvSpPr>
        <p:spPr>
          <a:xfrm>
            <a:off x="190006" y="4677984"/>
            <a:ext cx="1271268" cy="537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a:ea typeface="ＭＳ Ｐゴシック"/>
                <a:cs typeface="Calibri"/>
              </a:rPr>
              <a:t>STEP6</a:t>
            </a:r>
          </a:p>
        </p:txBody>
      </p:sp>
      <p:sp>
        <p:nvSpPr>
          <p:cNvPr id="14" name="テキスト ボックス 13">
            <a:extLst>
              <a:ext uri="{FF2B5EF4-FFF2-40B4-BE49-F238E27FC236}">
                <a16:creationId xmlns:a16="http://schemas.microsoft.com/office/drawing/2014/main" id="{5D12E5CF-3706-29E8-BA72-54DD48A6EAFD}"/>
              </a:ext>
            </a:extLst>
          </p:cNvPr>
          <p:cNvSpPr txBox="1"/>
          <p:nvPr/>
        </p:nvSpPr>
        <p:spPr>
          <a:xfrm>
            <a:off x="1539549" y="4525330"/>
            <a:ext cx="526085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a:ea typeface="ＭＳ Ｐゴシック"/>
                <a:cs typeface="Calibri"/>
              </a:rPr>
              <a:t>申請書策定支援</a:t>
            </a:r>
            <a:endParaRPr lang="ja-JP"/>
          </a:p>
          <a:p>
            <a:r>
              <a:rPr lang="ja-JP" altLang="en-US" sz="1200">
                <a:ea typeface="ＭＳ Ｐゴシック"/>
                <a:cs typeface="Calibri"/>
              </a:rPr>
              <a:t>ヒアリングした情報並びにお送りいただいた資料を元に申請書の策定支援をいたします。不明点があれば都度メール、電話などでご確認しますのでご協力をお願いします。</a:t>
            </a:r>
            <a:endParaRPr lang="ja-JP" altLang="en-US" sz="1200" dirty="0">
              <a:ea typeface="ＭＳ Ｐゴシック"/>
              <a:cs typeface="Calibri"/>
            </a:endParaRPr>
          </a:p>
        </p:txBody>
      </p:sp>
      <p:sp>
        <p:nvSpPr>
          <p:cNvPr id="15" name="正方形/長方形 14">
            <a:extLst>
              <a:ext uri="{FF2B5EF4-FFF2-40B4-BE49-F238E27FC236}">
                <a16:creationId xmlns:a16="http://schemas.microsoft.com/office/drawing/2014/main" id="{069182C3-9B10-D12E-0E76-E225DD406EB7}"/>
              </a:ext>
            </a:extLst>
          </p:cNvPr>
          <p:cNvSpPr/>
          <p:nvPr/>
        </p:nvSpPr>
        <p:spPr>
          <a:xfrm>
            <a:off x="202873" y="5582102"/>
            <a:ext cx="1271268" cy="537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a:ea typeface="ＭＳ Ｐゴシック"/>
                <a:cs typeface="Calibri"/>
              </a:rPr>
              <a:t>STEP7</a:t>
            </a:r>
          </a:p>
        </p:txBody>
      </p:sp>
      <p:sp>
        <p:nvSpPr>
          <p:cNvPr id="16" name="テキスト ボックス 15">
            <a:extLst>
              <a:ext uri="{FF2B5EF4-FFF2-40B4-BE49-F238E27FC236}">
                <a16:creationId xmlns:a16="http://schemas.microsoft.com/office/drawing/2014/main" id="{1109F69C-758C-DDED-60C6-0C77DA1849D4}"/>
              </a:ext>
            </a:extLst>
          </p:cNvPr>
          <p:cNvSpPr txBox="1"/>
          <p:nvPr/>
        </p:nvSpPr>
        <p:spPr>
          <a:xfrm>
            <a:off x="1498963" y="5573583"/>
            <a:ext cx="5260859"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a:ea typeface="ＭＳ Ｐゴシック"/>
                <a:cs typeface="Calibri"/>
              </a:rPr>
              <a:t>申請書内容確認</a:t>
            </a:r>
            <a:r>
              <a:rPr lang="ja-JP">
                <a:ea typeface="ＭＳ Ｐゴシック"/>
                <a:cs typeface="Calibri"/>
              </a:rPr>
              <a:t>（お客様）</a:t>
            </a:r>
            <a:endParaRPr lang="ja-JP" altLang="en-US" sz="1400">
              <a:ea typeface="ＭＳ Ｐゴシック"/>
              <a:cs typeface="Calibri"/>
            </a:endParaRPr>
          </a:p>
          <a:p>
            <a:r>
              <a:rPr lang="ja-JP" altLang="en-US" sz="1200">
                <a:ea typeface="ＭＳ Ｐゴシック"/>
                <a:cs typeface="Calibri"/>
              </a:rPr>
              <a:t>申請書の内容に問題がないかご確認ください。</a:t>
            </a:r>
          </a:p>
        </p:txBody>
      </p:sp>
      <p:sp>
        <p:nvSpPr>
          <p:cNvPr id="17" name="正方形/長方形 16">
            <a:extLst>
              <a:ext uri="{FF2B5EF4-FFF2-40B4-BE49-F238E27FC236}">
                <a16:creationId xmlns:a16="http://schemas.microsoft.com/office/drawing/2014/main" id="{D4D95C9C-AC1D-0F06-2FA2-C6AC136CB7D0}"/>
              </a:ext>
            </a:extLst>
          </p:cNvPr>
          <p:cNvSpPr/>
          <p:nvPr/>
        </p:nvSpPr>
        <p:spPr>
          <a:xfrm>
            <a:off x="202627" y="6525530"/>
            <a:ext cx="1271268" cy="537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a:ea typeface="ＭＳ Ｐゴシック"/>
                <a:cs typeface="Calibri"/>
              </a:rPr>
              <a:t>STEP8</a:t>
            </a:r>
          </a:p>
        </p:txBody>
      </p:sp>
      <p:sp>
        <p:nvSpPr>
          <p:cNvPr id="18" name="テキスト ボックス 17">
            <a:extLst>
              <a:ext uri="{FF2B5EF4-FFF2-40B4-BE49-F238E27FC236}">
                <a16:creationId xmlns:a16="http://schemas.microsoft.com/office/drawing/2014/main" id="{0B545A29-6162-31F7-BC0B-722F18FFC105}"/>
              </a:ext>
            </a:extLst>
          </p:cNvPr>
          <p:cNvSpPr txBox="1"/>
          <p:nvPr/>
        </p:nvSpPr>
        <p:spPr>
          <a:xfrm>
            <a:off x="1471530" y="6320463"/>
            <a:ext cx="564112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a:ea typeface="ＭＳ Ｐゴシック"/>
                <a:cs typeface="Calibri"/>
              </a:rPr>
              <a:t>事業支援計画書の作成・交付を受けてください</a:t>
            </a:r>
            <a:r>
              <a:rPr lang="ja-JP">
                <a:ea typeface="ＭＳ Ｐゴシック"/>
                <a:cs typeface="Calibri"/>
              </a:rPr>
              <a:t>（お客様）</a:t>
            </a:r>
            <a:endParaRPr lang="ja-JP"/>
          </a:p>
          <a:p>
            <a:r>
              <a:rPr lang="ja-JP" altLang="en-US" sz="1200">
                <a:ea typeface="ＭＳ Ｐゴシック"/>
                <a:cs typeface="Calibri"/>
              </a:rPr>
              <a:t>「経営計画書」および「補助事業計画書」の写し、</a:t>
            </a:r>
          </a:p>
          <a:p>
            <a:r>
              <a:rPr lang="ja-JP" altLang="en-US" sz="1200">
                <a:ea typeface="ＭＳ Ｐゴシック"/>
                <a:cs typeface="Calibri"/>
              </a:rPr>
              <a:t>希望する枠や加点に関する書類等を地域の商工会・商工会議所に提出の上、</a:t>
            </a:r>
            <a:endParaRPr lang="ja-JP">
              <a:ea typeface="ＭＳ Ｐゴシック" panose="020B0600070205080204" pitchFamily="34" charset="-128"/>
              <a:cs typeface="Calibri"/>
            </a:endParaRPr>
          </a:p>
          <a:p>
            <a:r>
              <a:rPr lang="ja-JP" altLang="en-US" sz="1200">
                <a:ea typeface="ＭＳ Ｐゴシック"/>
                <a:cs typeface="Calibri"/>
              </a:rPr>
              <a:t>「事業支援計画書」の作成・交付を受けてください。</a:t>
            </a:r>
            <a:endParaRPr lang="ja-JP" altLang="en-US" sz="1600">
              <a:ea typeface="ＭＳ Ｐゴシック"/>
              <a:cs typeface="Calibri"/>
            </a:endParaRPr>
          </a:p>
        </p:txBody>
      </p:sp>
      <p:sp>
        <p:nvSpPr>
          <p:cNvPr id="19" name="正方形/長方形 18">
            <a:extLst>
              <a:ext uri="{FF2B5EF4-FFF2-40B4-BE49-F238E27FC236}">
                <a16:creationId xmlns:a16="http://schemas.microsoft.com/office/drawing/2014/main" id="{7AB4880D-CC61-A559-666C-73FED4442081}"/>
              </a:ext>
            </a:extLst>
          </p:cNvPr>
          <p:cNvSpPr/>
          <p:nvPr/>
        </p:nvSpPr>
        <p:spPr>
          <a:xfrm>
            <a:off x="189259" y="7521370"/>
            <a:ext cx="1271268" cy="537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a:ea typeface="ＭＳ Ｐゴシック"/>
                <a:cs typeface="Calibri"/>
              </a:rPr>
              <a:t>STEP9</a:t>
            </a:r>
            <a:endParaRPr lang="ja-JP"/>
          </a:p>
        </p:txBody>
      </p:sp>
      <p:sp>
        <p:nvSpPr>
          <p:cNvPr id="20" name="テキスト ボックス 19">
            <a:extLst>
              <a:ext uri="{FF2B5EF4-FFF2-40B4-BE49-F238E27FC236}">
                <a16:creationId xmlns:a16="http://schemas.microsoft.com/office/drawing/2014/main" id="{5ADAAFB3-1FB7-E6ED-DBF6-C61589E16297}"/>
              </a:ext>
            </a:extLst>
          </p:cNvPr>
          <p:cNvSpPr txBox="1"/>
          <p:nvPr/>
        </p:nvSpPr>
        <p:spPr>
          <a:xfrm>
            <a:off x="1497755" y="7381820"/>
            <a:ext cx="526085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a:ea typeface="ＭＳ Ｐゴシック"/>
                <a:cs typeface="Calibri"/>
              </a:rPr>
              <a:t>申請書類の最終確認・申請完了（お客様）</a:t>
            </a:r>
            <a:endParaRPr lang="ja-JP" altLang="en-US" sz="1400">
              <a:ea typeface="ＭＳ Ｐゴシック"/>
              <a:cs typeface="Calibri"/>
            </a:endParaRPr>
          </a:p>
          <a:p>
            <a:r>
              <a:rPr lang="ja-JP" altLang="en-US" sz="1200">
                <a:ea typeface="ＭＳ Ｐゴシック"/>
                <a:cs typeface="Calibri"/>
              </a:rPr>
              <a:t>申請内容の最終確認をお願いいたします。</a:t>
            </a:r>
          </a:p>
          <a:p>
            <a:r>
              <a:rPr lang="ja-JP" altLang="en-US" sz="1200">
                <a:ea typeface="ＭＳ Ｐゴシック"/>
                <a:cs typeface="Calibri"/>
              </a:rPr>
              <a:t>申請手続きが完了したあとでは、申請書を修正することができません。</a:t>
            </a:r>
            <a:endParaRPr lang="ja-JP"/>
          </a:p>
          <a:p>
            <a:r>
              <a:rPr lang="ja-JP" altLang="en-US" sz="1200">
                <a:ea typeface="ＭＳ Ｐゴシック"/>
                <a:cs typeface="Calibri"/>
              </a:rPr>
              <a:t>電子申請システムにて、申請手続きを完了させてください。</a:t>
            </a:r>
            <a:endParaRPr lang="ja-JP" altLang="en-US" sz="1200" dirty="0">
              <a:ea typeface="ＭＳ Ｐゴシック"/>
              <a:cs typeface="Calibri"/>
            </a:endParaRPr>
          </a:p>
        </p:txBody>
      </p:sp>
      <p:pic>
        <p:nvPicPr>
          <p:cNvPr id="22" name="図 22">
            <a:extLst>
              <a:ext uri="{FF2B5EF4-FFF2-40B4-BE49-F238E27FC236}">
                <a16:creationId xmlns:a16="http://schemas.microsoft.com/office/drawing/2014/main" id="{DC1EDB0E-323C-4A88-F87A-CB7A7A391E8B}"/>
              </a:ext>
            </a:extLst>
          </p:cNvPr>
          <p:cNvPicPr>
            <a:picLocks noChangeAspect="1"/>
          </p:cNvPicPr>
          <p:nvPr/>
        </p:nvPicPr>
        <p:blipFill>
          <a:blip r:embed="rId2"/>
          <a:stretch>
            <a:fillRect/>
          </a:stretch>
        </p:blipFill>
        <p:spPr>
          <a:xfrm>
            <a:off x="4025835" y="9402104"/>
            <a:ext cx="2745217" cy="457458"/>
          </a:xfrm>
          <a:prstGeom prst="rect">
            <a:avLst/>
          </a:prstGeom>
        </p:spPr>
      </p:pic>
      <p:sp>
        <p:nvSpPr>
          <p:cNvPr id="23" name="正方形/長方形 22">
            <a:extLst>
              <a:ext uri="{FF2B5EF4-FFF2-40B4-BE49-F238E27FC236}">
                <a16:creationId xmlns:a16="http://schemas.microsoft.com/office/drawing/2014/main" id="{C40AF94B-A0FC-ED43-29C8-B16ECEA68B11}"/>
              </a:ext>
            </a:extLst>
          </p:cNvPr>
          <p:cNvSpPr/>
          <p:nvPr/>
        </p:nvSpPr>
        <p:spPr>
          <a:xfrm>
            <a:off x="203375" y="773238"/>
            <a:ext cx="1271268" cy="537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a:ea typeface="ＭＳ Ｐゴシック"/>
                <a:cs typeface="Calibri"/>
              </a:rPr>
              <a:t>STEP1</a:t>
            </a:r>
            <a:endParaRPr lang="ja-JP" altLang="en-US"/>
          </a:p>
        </p:txBody>
      </p:sp>
      <p:sp>
        <p:nvSpPr>
          <p:cNvPr id="24" name="テキスト ボックス 23">
            <a:extLst>
              <a:ext uri="{FF2B5EF4-FFF2-40B4-BE49-F238E27FC236}">
                <a16:creationId xmlns:a16="http://schemas.microsoft.com/office/drawing/2014/main" id="{717AA3F6-A0DB-FDB1-3C03-AB0481B1EBB6}"/>
              </a:ext>
            </a:extLst>
          </p:cNvPr>
          <p:cNvSpPr txBox="1"/>
          <p:nvPr/>
        </p:nvSpPr>
        <p:spPr>
          <a:xfrm>
            <a:off x="1502679" y="777823"/>
            <a:ext cx="5260859"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altLang="en-US">
                <a:ea typeface="ＭＳ Ｐゴシック"/>
                <a:cs typeface="Calibri"/>
              </a:rPr>
              <a:t>お問合わせ</a:t>
            </a:r>
            <a:endParaRPr lang="ja-JP" altLang="en-US" dirty="0">
              <a:ea typeface="ＭＳ Ｐゴシック"/>
              <a:cs typeface="Calibri"/>
            </a:endParaRPr>
          </a:p>
          <a:p>
            <a:r>
              <a:rPr lang="ja-JP" altLang="en-US" sz="1200">
                <a:ea typeface="ＭＳ Ｐゴシック"/>
                <a:cs typeface="Calibri"/>
              </a:rPr>
              <a:t>お問合わせフォームにご入力いただきますと当方よりご連絡させていただきます。</a:t>
            </a:r>
            <a:endParaRPr lang="ja-JP" altLang="en-US" sz="1200" dirty="0">
              <a:ea typeface="ＭＳ Ｐゴシック"/>
              <a:cs typeface="Calibri"/>
            </a:endParaRPr>
          </a:p>
        </p:txBody>
      </p:sp>
      <p:pic>
        <p:nvPicPr>
          <p:cNvPr id="2" name="図 2" descr="QR コード&#10;&#10;説明は自動で生成されたものです">
            <a:extLst>
              <a:ext uri="{FF2B5EF4-FFF2-40B4-BE49-F238E27FC236}">
                <a16:creationId xmlns:a16="http://schemas.microsoft.com/office/drawing/2014/main" id="{B33D5737-AA1F-125B-85CD-BEC7D8620B07}"/>
              </a:ext>
            </a:extLst>
          </p:cNvPr>
          <p:cNvPicPr>
            <a:picLocks noChangeAspect="1"/>
          </p:cNvPicPr>
          <p:nvPr/>
        </p:nvPicPr>
        <p:blipFill>
          <a:blip r:embed="rId3"/>
          <a:stretch>
            <a:fillRect/>
          </a:stretch>
        </p:blipFill>
        <p:spPr>
          <a:xfrm>
            <a:off x="5586104" y="8206669"/>
            <a:ext cx="1145758" cy="1144915"/>
          </a:xfrm>
          <a:prstGeom prst="rect">
            <a:avLst/>
          </a:prstGeom>
        </p:spPr>
      </p:pic>
      <p:sp>
        <p:nvSpPr>
          <p:cNvPr id="3" name="テキスト ボックス 2">
            <a:extLst>
              <a:ext uri="{FF2B5EF4-FFF2-40B4-BE49-F238E27FC236}">
                <a16:creationId xmlns:a16="http://schemas.microsoft.com/office/drawing/2014/main" id="{6C18E87A-F06F-2AF6-EC8E-CC667EFF9310}"/>
              </a:ext>
            </a:extLst>
          </p:cNvPr>
          <p:cNvSpPr txBox="1"/>
          <p:nvPr/>
        </p:nvSpPr>
        <p:spPr>
          <a:xfrm>
            <a:off x="129818" y="8380186"/>
            <a:ext cx="5496887" cy="11541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a:ea typeface="ＭＳ Ｐゴシック"/>
              </a:rPr>
              <a:t>QRコードを読み取り</a:t>
            </a:r>
            <a:r>
              <a:rPr lang="ja-JP" altLang="en-US">
                <a:ea typeface="ＭＳ Ｐゴシック"/>
                <a:cs typeface="Calibri"/>
              </a:rPr>
              <a:t>お問合せフォームの入力をお願いいたします。</a:t>
            </a:r>
          </a:p>
          <a:p>
            <a:r>
              <a:rPr lang="en-US" altLang="ja-JP" sz="1100" dirty="0">
                <a:latin typeface="MS PGothic"/>
                <a:ea typeface="MS PGothic"/>
                <a:cs typeface="+mn-lt"/>
              </a:rPr>
              <a:t>※</a:t>
            </a:r>
            <a:r>
              <a:rPr lang="ja-JP" sz="1100">
                <a:latin typeface="MS PGothic"/>
                <a:ea typeface="MS PGothic"/>
                <a:cs typeface="+mn-lt"/>
              </a:rPr>
              <a:t>ご入力いただく内容は、当社からの連絡や情報提供などに利用するためのもので、それ以外の目的では使用いたしません。また、その情報は、当社以外の第三者が利用することはございません。（法令などにより開示を求められた場合を除きます）</a:t>
            </a:r>
            <a:endParaRPr lang="ja-JP" sz="1100">
              <a:latin typeface="MS PGothic"/>
              <a:ea typeface="MS PGothic"/>
              <a:cs typeface="Calibri" panose="020F0502020204030204"/>
            </a:endParaRPr>
          </a:p>
        </p:txBody>
      </p:sp>
    </p:spTree>
    <p:extLst>
      <p:ext uri="{BB962C8B-B14F-4D97-AF65-F5344CB8AC3E}">
        <p14:creationId xmlns:p14="http://schemas.microsoft.com/office/powerpoint/2010/main" val="386302813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A4 210 x 297 mm</PresentationFormat>
  <Paragraphs>0</Paragraphs>
  <Slides>2</Slides>
  <Notes>0</Notes>
  <HiddenSlides>0</HiddenSlides>
  <MMClips>0</MMClips>
  <ScaleCrop>false</ScaleCrop>
  <HeadingPairs>
    <vt:vector size="4" baseType="variant">
      <vt:variant>
        <vt:lpstr>テーマ</vt:lpstr>
      </vt:variant>
      <vt:variant>
        <vt:i4>1</vt:i4>
      </vt:variant>
      <vt:variant>
        <vt:lpstr>スライド タイトル</vt:lpstr>
      </vt:variant>
      <vt:variant>
        <vt:i4>2</vt:i4>
      </vt:variant>
    </vt:vector>
  </HeadingPairs>
  <TitlesOfParts>
    <vt:vector size="3" baseType="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
  <cp:lastModifiedBy/>
  <cp:revision>449</cp:revision>
  <dcterms:created xsi:type="dcterms:W3CDTF">2022-04-10T13:29:50Z</dcterms:created>
  <dcterms:modified xsi:type="dcterms:W3CDTF">2022-04-19T23:46:21Z</dcterms:modified>
</cp:coreProperties>
</file>