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9B511-DE65-D44E-90F6-AE4D3A1EED90}" type="datetimeFigureOut">
              <a:rPr kumimoji="1" lang="ja-JP" altLang="en-US" smtClean="0"/>
              <a:t>2021/10/11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95D80-DCD3-624C-8FAE-632EB13259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7971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9B511-DE65-D44E-90F6-AE4D3A1EED90}" type="datetimeFigureOut">
              <a:rPr kumimoji="1" lang="ja-JP" altLang="en-US" smtClean="0"/>
              <a:t>2021/10/11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95D80-DCD3-624C-8FAE-632EB13259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8283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9B511-DE65-D44E-90F6-AE4D3A1EED90}" type="datetimeFigureOut">
              <a:rPr kumimoji="1" lang="ja-JP" altLang="en-US" smtClean="0"/>
              <a:t>2021/10/11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95D80-DCD3-624C-8FAE-632EB13259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3809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9B511-DE65-D44E-90F6-AE4D3A1EED90}" type="datetimeFigureOut">
              <a:rPr kumimoji="1" lang="ja-JP" altLang="en-US" smtClean="0"/>
              <a:t>2021/10/11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95D80-DCD3-624C-8FAE-632EB13259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6039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9B511-DE65-D44E-90F6-AE4D3A1EED90}" type="datetimeFigureOut">
              <a:rPr kumimoji="1" lang="ja-JP" altLang="en-US" smtClean="0"/>
              <a:t>2021/10/11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95D80-DCD3-624C-8FAE-632EB13259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7362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9B511-DE65-D44E-90F6-AE4D3A1EED90}" type="datetimeFigureOut">
              <a:rPr kumimoji="1" lang="ja-JP" altLang="en-US" smtClean="0"/>
              <a:t>2021/10/11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95D80-DCD3-624C-8FAE-632EB13259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3774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9B511-DE65-D44E-90F6-AE4D3A1EED90}" type="datetimeFigureOut">
              <a:rPr kumimoji="1" lang="ja-JP" altLang="en-US" smtClean="0"/>
              <a:t>2021/10/11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95D80-DCD3-624C-8FAE-632EB13259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532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9B511-DE65-D44E-90F6-AE4D3A1EED90}" type="datetimeFigureOut">
              <a:rPr kumimoji="1" lang="ja-JP" altLang="en-US" smtClean="0"/>
              <a:t>2021/10/11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95D80-DCD3-624C-8FAE-632EB13259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1036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9B511-DE65-D44E-90F6-AE4D3A1EED90}" type="datetimeFigureOut">
              <a:rPr kumimoji="1" lang="ja-JP" altLang="en-US" smtClean="0"/>
              <a:t>2021/10/11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95D80-DCD3-624C-8FAE-632EB13259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6425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9B511-DE65-D44E-90F6-AE4D3A1EED90}" type="datetimeFigureOut">
              <a:rPr kumimoji="1" lang="ja-JP" altLang="en-US" smtClean="0"/>
              <a:t>2021/10/11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95D80-DCD3-624C-8FAE-632EB13259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4877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9B511-DE65-D44E-90F6-AE4D3A1EED90}" type="datetimeFigureOut">
              <a:rPr kumimoji="1" lang="ja-JP" altLang="en-US" smtClean="0"/>
              <a:t>2021/10/11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95D80-DCD3-624C-8FAE-632EB13259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891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9B511-DE65-D44E-90F6-AE4D3A1EED90}" type="datetimeFigureOut">
              <a:rPr kumimoji="1" lang="ja-JP" altLang="en-US" smtClean="0"/>
              <a:t>2021/10/11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95D80-DCD3-624C-8FAE-632EB13259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0270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459385E-7AD0-EE45-A0ED-3F3686DBF0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958" y="-97748"/>
            <a:ext cx="2978101" cy="373444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094228A-0482-5C42-A5FB-4DC5A11C5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67" y="109951"/>
            <a:ext cx="2207981" cy="3319049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CF4CC1C-B369-8042-9624-C98CEC63F6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567" y="-150651"/>
            <a:ext cx="3567994" cy="384025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B6DF88C-E37E-9847-A143-29B88273B2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7" t="13196" r="15409" b="13484"/>
          <a:stretch/>
        </p:blipFill>
        <p:spPr>
          <a:xfrm>
            <a:off x="2134825" y="3881895"/>
            <a:ext cx="2228186" cy="244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692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0</Words>
  <Application>Microsoft Macintosh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荻原 奈々</dc:creator>
  <cp:lastModifiedBy>荻原 奈々</cp:lastModifiedBy>
  <cp:revision>1</cp:revision>
  <dcterms:created xsi:type="dcterms:W3CDTF">2021-10-11T00:27:18Z</dcterms:created>
  <dcterms:modified xsi:type="dcterms:W3CDTF">2021-10-11T00:44:30Z</dcterms:modified>
</cp:coreProperties>
</file>