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62" r:id="rId2"/>
    <p:sldId id="257" r:id="rId3"/>
    <p:sldId id="290" r:id="rId4"/>
    <p:sldId id="267" r:id="rId5"/>
    <p:sldId id="259" r:id="rId6"/>
    <p:sldId id="270" r:id="rId7"/>
    <p:sldId id="291" r:id="rId8"/>
    <p:sldId id="271" r:id="rId9"/>
    <p:sldId id="268" r:id="rId10"/>
    <p:sldId id="292" r:id="rId11"/>
    <p:sldId id="293" r:id="rId12"/>
    <p:sldId id="280" r:id="rId13"/>
    <p:sldId id="282" r:id="rId14"/>
    <p:sldId id="295" r:id="rId15"/>
    <p:sldId id="294" r:id="rId16"/>
    <p:sldId id="297" r:id="rId17"/>
    <p:sldId id="298" r:id="rId18"/>
  </p:sldIdLst>
  <p:sldSz cx="12192000" cy="6858000"/>
  <p:notesSz cx="6807200" cy="9939338"/>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365" autoAdjust="0"/>
  </p:normalViewPr>
  <p:slideViewPr>
    <p:cSldViewPr snapToGrid="0">
      <p:cViewPr varScale="1">
        <p:scale>
          <a:sx n="79" d="100"/>
          <a:sy n="79" d="100"/>
        </p:scale>
        <p:origin x="850" y="115"/>
      </p:cViewPr>
      <p:guideLst>
        <p:guide pos="3840"/>
        <p:guide orient="horz" pos="2160"/>
      </p:guideLst>
    </p:cSldViewPr>
  </p:slideViewPr>
  <p:notesTextViewPr>
    <p:cViewPr>
      <p:scale>
        <a:sx n="1" d="1"/>
        <a:sy n="1" d="1"/>
      </p:scale>
      <p:origin x="0" y="0"/>
    </p:cViewPr>
  </p:notesTextViewPr>
  <p:notesViewPr>
    <p:cSldViewPr snapToGrid="0" showGuides="1">
      <p:cViewPr varScale="1">
        <p:scale>
          <a:sx n="85" d="100"/>
          <a:sy n="85" d="100"/>
        </p:scale>
        <p:origin x="305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469E50-24C6-4156-8DAA-6DD0C1079C89}" type="doc">
      <dgm:prSet loTypeId="urn:microsoft.com/office/officeart/2005/8/layout/gear1" loCatId="relationship" qsTypeId="urn:microsoft.com/office/officeart/2005/8/quickstyle/simple1" qsCatId="simple" csTypeId="urn:microsoft.com/office/officeart/2005/8/colors/accent1_1" csCatId="accent1" phldr="1"/>
      <dgm:spPr/>
      <dgm:t>
        <a:bodyPr/>
        <a:lstStyle/>
        <a:p>
          <a:endParaRPr kumimoji="1" lang="ja-JP" altLang="en-US"/>
        </a:p>
      </dgm:t>
    </dgm:pt>
    <dgm:pt modelId="{D0115B0F-FDFB-494B-AC0A-E04A5EC234DA}">
      <dgm:prSet phldrT="[Text]"/>
      <dgm:spPr/>
      <dgm:t>
        <a:bodyPr rtlCol="0"/>
        <a:lstStyle/>
        <a:p>
          <a:pPr rtl="0"/>
          <a:r>
            <a:rPr lang="en-US" altLang="ja-JP" noProof="0" dirty="0">
              <a:latin typeface="Meiryo UI" panose="020B0604030504040204" pitchFamily="50" charset="-128"/>
              <a:ea typeface="Meiryo UI" panose="020B0604030504040204" pitchFamily="50" charset="-128"/>
            </a:rPr>
            <a:t>TARZAN</a:t>
          </a:r>
        </a:p>
        <a:p>
          <a:pPr rtl="0"/>
          <a:r>
            <a:rPr lang="en-US" altLang="ja-JP" noProof="0" dirty="0">
              <a:latin typeface="Meiryo UI" panose="020B0604030504040204" pitchFamily="50" charset="-128"/>
              <a:ea typeface="Meiryo UI" panose="020B0604030504040204" pitchFamily="50" charset="-128"/>
            </a:rPr>
            <a:t>TRAIL</a:t>
          </a:r>
          <a:endParaRPr lang="ja-JP" altLang="en-US" noProof="0" dirty="0">
            <a:latin typeface="Meiryo UI" panose="020B0604030504040204" pitchFamily="50" charset="-128"/>
            <a:ea typeface="Meiryo UI" panose="020B0604030504040204" pitchFamily="50" charset="-128"/>
          </a:endParaRPr>
        </a:p>
      </dgm:t>
      <dgm:extLst>
        <a:ext uri="{E40237B7-FDA0-4F09-8148-C483321AD2D9}">
          <dgm14:cNvPr xmlns:dgm14="http://schemas.microsoft.com/office/drawing/2010/diagram" id="0" name="" title="Step 3 title"/>
        </a:ext>
      </dgm:extLst>
    </dgm:pt>
    <dgm:pt modelId="{F3ECE90F-7A47-4472-9560-98DC857F992F}" type="parTrans" cxnId="{CD5AA65A-6000-4F48-85D3-EB084B6F41D0}">
      <dgm:prSet/>
      <dgm:spPr/>
      <dgm:t>
        <a:bodyPr rtlCol="0"/>
        <a:lstStyle/>
        <a:p>
          <a:pPr rtl="0"/>
          <a:endParaRPr lang="en-US"/>
        </a:p>
      </dgm:t>
    </dgm:pt>
    <dgm:pt modelId="{39A3B9F5-08CD-49EE-B590-A9FA60312E8F}" type="sibTrans" cxnId="{CD5AA65A-6000-4F48-85D3-EB084B6F41D0}">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extLst>
        <a:ext uri="{E40237B7-FDA0-4F09-8148-C483321AD2D9}">
          <dgm14:cNvPr xmlns:dgm14="http://schemas.microsoft.com/office/drawing/2010/diagram" id="0" name="" title="Arrow pointing in clockwise direction for step 3"/>
        </a:ext>
      </dgm:extLst>
    </dgm:pt>
    <dgm:pt modelId="{B294A45F-A097-47D5-8F55-FC668EB3C982}">
      <dgm:prSet phldrT="[Text]"/>
      <dgm:spPr/>
      <dgm:t>
        <a:bodyPr rtlCol="0"/>
        <a:lstStyle/>
        <a:p>
          <a:pPr rtl="0"/>
          <a:r>
            <a:rPr lang="ja-JP" altLang="en-US" noProof="0" dirty="0">
              <a:latin typeface="Meiryo UI" panose="020B0604030504040204" pitchFamily="50" charset="-128"/>
              <a:ea typeface="Meiryo UI" panose="020B0604030504040204" pitchFamily="50" charset="-128"/>
            </a:rPr>
            <a:t>好奇心</a:t>
          </a:r>
        </a:p>
      </dgm:t>
      <dgm:extLst>
        <a:ext uri="{E40237B7-FDA0-4F09-8148-C483321AD2D9}">
          <dgm14:cNvPr xmlns:dgm14="http://schemas.microsoft.com/office/drawing/2010/diagram" id="0" name="" title="Step 2 title"/>
        </a:ext>
      </dgm:extLst>
    </dgm:pt>
    <dgm:pt modelId="{ACBA6356-2F80-466D-9121-489D204B80B8}" type="parTrans" cxnId="{38A955D8-3C8B-463D-BA25-2C9E34FDDEBB}">
      <dgm:prSet/>
      <dgm:spPr/>
      <dgm:t>
        <a:bodyPr rtlCol="0"/>
        <a:lstStyle/>
        <a:p>
          <a:pPr rtl="0"/>
          <a:endParaRPr lang="en-US"/>
        </a:p>
      </dgm:t>
    </dgm:pt>
    <dgm:pt modelId="{881A9571-C437-40E4-90E1-61734033862D}" type="sibTrans" cxnId="{38A955D8-3C8B-463D-BA25-2C9E34FDDEBB}">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extLst>
        <a:ext uri="{E40237B7-FDA0-4F09-8148-C483321AD2D9}">
          <dgm14:cNvPr xmlns:dgm14="http://schemas.microsoft.com/office/drawing/2010/diagram" id="0" name="" title="Arrow pointing in counterclockwise direction for step 2"/>
        </a:ext>
      </dgm:extLst>
    </dgm:pt>
    <dgm:pt modelId="{A72F579A-815F-4730-AEB0-052A4E2EADB2}">
      <dgm:prSet phldrT="[Text]"/>
      <dgm:spPr/>
      <dgm:t>
        <a:bodyPr rtlCol="0"/>
        <a:lstStyle/>
        <a:p>
          <a:pPr rtl="0"/>
          <a:r>
            <a:rPr lang="ja-JP" altLang="en-US" noProof="0" dirty="0">
              <a:latin typeface="Meiryo UI" panose="020B0604030504040204" pitchFamily="50" charset="-128"/>
              <a:ea typeface="Meiryo UI" panose="020B0604030504040204" pitchFamily="50" charset="-128"/>
            </a:rPr>
            <a:t>筋トレ</a:t>
          </a:r>
          <a:endParaRPr lang="en-US" altLang="ja-JP" noProof="0" dirty="0">
            <a:latin typeface="Meiryo UI" panose="020B0604030504040204" pitchFamily="50" charset="-128"/>
            <a:ea typeface="Meiryo UI" panose="020B0604030504040204" pitchFamily="50" charset="-128"/>
          </a:endParaRPr>
        </a:p>
        <a:p>
          <a:pPr rtl="0"/>
          <a:r>
            <a:rPr lang="ja-JP" altLang="en-US" noProof="0" dirty="0">
              <a:latin typeface="Meiryo UI" panose="020B0604030504040204" pitchFamily="50" charset="-128"/>
              <a:ea typeface="Meiryo UI" panose="020B0604030504040204" pitchFamily="50" charset="-128"/>
            </a:rPr>
            <a:t>体力</a:t>
          </a:r>
          <a:endParaRPr lang="en-US" altLang="ja-JP" noProof="0" dirty="0">
            <a:latin typeface="Meiryo UI" panose="020B0604030504040204" pitchFamily="50" charset="-128"/>
            <a:ea typeface="Meiryo UI" panose="020B0604030504040204" pitchFamily="50" charset="-128"/>
          </a:endParaRPr>
        </a:p>
      </dgm:t>
      <dgm:extLst>
        <a:ext uri="{E40237B7-FDA0-4F09-8148-C483321AD2D9}">
          <dgm14:cNvPr xmlns:dgm14="http://schemas.microsoft.com/office/drawing/2010/diagram" id="0" name="" title="Step 1 title"/>
        </a:ext>
      </dgm:extLst>
    </dgm:pt>
    <dgm:pt modelId="{8EA6516C-EB3A-4FC0-BB44-265A3652D4BC}" type="parTrans" cxnId="{D2ECF758-131A-41EE-A789-9D6FDC186481}">
      <dgm:prSet/>
      <dgm:spPr/>
      <dgm:t>
        <a:bodyPr rtlCol="0"/>
        <a:lstStyle/>
        <a:p>
          <a:pPr rtl="0"/>
          <a:endParaRPr lang="en-US"/>
        </a:p>
      </dgm:t>
    </dgm:pt>
    <dgm:pt modelId="{6B184F14-5261-4D1F-8701-947EAF068BB3}" type="sibTrans" cxnId="{D2ECF758-131A-41EE-A789-9D6FDC186481}">
      <dgm:prSet/>
      <dgm:spPr/>
      <dgm:t>
        <a:bodyPr rtlCol="0"/>
        <a:lstStyle/>
        <a:p>
          <a:pPr rtl="0"/>
          <a:endParaRPr lang="ja-JP" altLang="en-US" noProof="0" dirty="0">
            <a:latin typeface="Meiryo UI" panose="020B0604030504040204" pitchFamily="50" charset="-128"/>
            <a:ea typeface="Meiryo UI" panose="020B0604030504040204" pitchFamily="50" charset="-128"/>
          </a:endParaRPr>
        </a:p>
      </dgm:t>
      <dgm:extLst>
        <a:ext uri="{E40237B7-FDA0-4F09-8148-C483321AD2D9}">
          <dgm14:cNvPr xmlns:dgm14="http://schemas.microsoft.com/office/drawing/2010/diagram" id="0" name="" title="Arrow pointing in clockwise direction for step 1"/>
        </a:ext>
      </dgm:extLst>
    </dgm:pt>
    <dgm:pt modelId="{0758C676-EB98-4EBD-9F65-F0274290C700}">
      <dgm:prSet/>
      <dgm:spPr/>
      <dgm:t>
        <a:bodyPr/>
        <a:lstStyle/>
        <a:p>
          <a:endParaRPr kumimoji="1" lang="ja-JP" altLang="en-US"/>
        </a:p>
      </dgm:t>
    </dgm:pt>
    <dgm:pt modelId="{23199E77-E09F-44AA-A837-6C553B9AF875}" type="parTrans" cxnId="{EB06A15F-39F0-47AD-BF27-0CA2B644A16D}">
      <dgm:prSet/>
      <dgm:spPr/>
      <dgm:t>
        <a:bodyPr/>
        <a:lstStyle/>
        <a:p>
          <a:endParaRPr kumimoji="1" lang="ja-JP" altLang="en-US"/>
        </a:p>
      </dgm:t>
    </dgm:pt>
    <dgm:pt modelId="{775894FE-C104-42F5-9746-AC97F33B194E}" type="sibTrans" cxnId="{EB06A15F-39F0-47AD-BF27-0CA2B644A16D}">
      <dgm:prSet/>
      <dgm:spPr/>
      <dgm:t>
        <a:bodyPr/>
        <a:lstStyle/>
        <a:p>
          <a:endParaRPr kumimoji="1" lang="ja-JP" altLang="en-US"/>
        </a:p>
      </dgm:t>
    </dgm:pt>
    <dgm:pt modelId="{8F19B1B9-719D-442D-8E75-D961C66AA1B7}">
      <dgm:prSet/>
      <dgm:spPr/>
      <dgm:t>
        <a:bodyPr/>
        <a:lstStyle/>
        <a:p>
          <a:endParaRPr kumimoji="1" lang="ja-JP" altLang="en-US"/>
        </a:p>
      </dgm:t>
    </dgm:pt>
    <dgm:pt modelId="{0EF86FEB-B9CE-4160-A712-C3FA4B6CD27D}" type="parTrans" cxnId="{47BC8736-FE19-4393-85E7-2E4BC47E47F6}">
      <dgm:prSet/>
      <dgm:spPr/>
      <dgm:t>
        <a:bodyPr/>
        <a:lstStyle/>
        <a:p>
          <a:endParaRPr kumimoji="1" lang="ja-JP" altLang="en-US"/>
        </a:p>
      </dgm:t>
    </dgm:pt>
    <dgm:pt modelId="{DF940ECB-C893-4279-A4C1-998018AEA5D5}" type="sibTrans" cxnId="{47BC8736-FE19-4393-85E7-2E4BC47E47F6}">
      <dgm:prSet/>
      <dgm:spPr/>
      <dgm:t>
        <a:bodyPr/>
        <a:lstStyle/>
        <a:p>
          <a:endParaRPr kumimoji="1" lang="ja-JP" altLang="en-US"/>
        </a:p>
      </dgm:t>
    </dgm:pt>
    <dgm:pt modelId="{649FDF2D-7C50-4A88-9F8D-602D3AECF0DF}">
      <dgm:prSet/>
      <dgm:spPr/>
      <dgm:t>
        <a:bodyPr/>
        <a:lstStyle/>
        <a:p>
          <a:endParaRPr kumimoji="1" lang="ja-JP" altLang="en-US"/>
        </a:p>
      </dgm:t>
    </dgm:pt>
    <dgm:pt modelId="{EF1F4394-3D12-45E2-B742-38809452B3B5}" type="parTrans" cxnId="{9E911B8D-5632-487E-B08E-6AC4E453D167}">
      <dgm:prSet/>
      <dgm:spPr/>
      <dgm:t>
        <a:bodyPr/>
        <a:lstStyle/>
        <a:p>
          <a:endParaRPr kumimoji="1" lang="ja-JP" altLang="en-US"/>
        </a:p>
      </dgm:t>
    </dgm:pt>
    <dgm:pt modelId="{C97451FE-C932-4E6D-BE94-22C1CF7D51D5}" type="sibTrans" cxnId="{9E911B8D-5632-487E-B08E-6AC4E453D167}">
      <dgm:prSet/>
      <dgm:spPr/>
      <dgm:t>
        <a:bodyPr/>
        <a:lstStyle/>
        <a:p>
          <a:endParaRPr kumimoji="1" lang="ja-JP" altLang="en-US"/>
        </a:p>
      </dgm:t>
    </dgm:pt>
    <dgm:pt modelId="{74DD27D4-A1F1-46EA-A154-9A8C64ABA356}">
      <dgm:prSet/>
      <dgm:spPr/>
      <dgm:t>
        <a:bodyPr/>
        <a:lstStyle/>
        <a:p>
          <a:endParaRPr kumimoji="1" lang="ja-JP" altLang="en-US"/>
        </a:p>
      </dgm:t>
    </dgm:pt>
    <dgm:pt modelId="{18B1ABFB-C2F0-4EAD-A0DC-B0247692FE9F}" type="parTrans" cxnId="{86C533A4-AAD5-46F3-AFA9-4FD490E1373B}">
      <dgm:prSet/>
      <dgm:spPr/>
      <dgm:t>
        <a:bodyPr/>
        <a:lstStyle/>
        <a:p>
          <a:endParaRPr kumimoji="1" lang="ja-JP" altLang="en-US"/>
        </a:p>
      </dgm:t>
    </dgm:pt>
    <dgm:pt modelId="{95CDC567-E4A7-435E-A7A2-5BEA73F93F8A}" type="sibTrans" cxnId="{86C533A4-AAD5-46F3-AFA9-4FD490E1373B}">
      <dgm:prSet/>
      <dgm:spPr/>
      <dgm:t>
        <a:bodyPr/>
        <a:lstStyle/>
        <a:p>
          <a:endParaRPr kumimoji="1" lang="ja-JP" altLang="en-US"/>
        </a:p>
      </dgm:t>
    </dgm:pt>
    <dgm:pt modelId="{0CF42A60-1DC8-4BA1-B450-9FE4DE01A90A}">
      <dgm:prSet/>
      <dgm:spPr/>
      <dgm:t>
        <a:bodyPr/>
        <a:lstStyle/>
        <a:p>
          <a:endParaRPr kumimoji="1" lang="ja-JP" altLang="en-US"/>
        </a:p>
      </dgm:t>
    </dgm:pt>
    <dgm:pt modelId="{B97C1DB6-F730-44AA-9246-AFE2057A21ED}" type="parTrans" cxnId="{84656A5F-D675-4644-A40D-43259E00EE40}">
      <dgm:prSet/>
      <dgm:spPr/>
      <dgm:t>
        <a:bodyPr/>
        <a:lstStyle/>
        <a:p>
          <a:endParaRPr kumimoji="1" lang="ja-JP" altLang="en-US"/>
        </a:p>
      </dgm:t>
    </dgm:pt>
    <dgm:pt modelId="{73E8FF8C-9F63-4713-80DD-4E79173C6C88}" type="sibTrans" cxnId="{84656A5F-D675-4644-A40D-43259E00EE40}">
      <dgm:prSet/>
      <dgm:spPr/>
      <dgm:t>
        <a:bodyPr/>
        <a:lstStyle/>
        <a:p>
          <a:endParaRPr kumimoji="1" lang="ja-JP" altLang="en-US"/>
        </a:p>
      </dgm:t>
    </dgm:pt>
    <dgm:pt modelId="{DF72D2A9-E721-47DF-A758-78A445E0F3CE}" type="pres">
      <dgm:prSet presAssocID="{F1469E50-24C6-4156-8DAA-6DD0C1079C89}" presName="composite" presStyleCnt="0">
        <dgm:presLayoutVars>
          <dgm:chMax val="3"/>
          <dgm:animLvl val="lvl"/>
          <dgm:resizeHandles val="exact"/>
        </dgm:presLayoutVars>
      </dgm:prSet>
      <dgm:spPr/>
    </dgm:pt>
    <dgm:pt modelId="{519C9BB9-1ADD-4304-93EC-C9FE618B8492}" type="pres">
      <dgm:prSet presAssocID="{D0115B0F-FDFB-494B-AC0A-E04A5EC234DA}" presName="gear1" presStyleLbl="node1" presStyleIdx="0" presStyleCnt="3">
        <dgm:presLayoutVars>
          <dgm:chMax val="1"/>
          <dgm:bulletEnabled val="1"/>
        </dgm:presLayoutVars>
      </dgm:prSet>
      <dgm:spPr/>
    </dgm:pt>
    <dgm:pt modelId="{491B49C7-064E-438E-A5AF-D06F604607BC}" type="pres">
      <dgm:prSet presAssocID="{D0115B0F-FDFB-494B-AC0A-E04A5EC234DA}" presName="gear1srcNode" presStyleLbl="node1" presStyleIdx="0" presStyleCnt="3"/>
      <dgm:spPr/>
    </dgm:pt>
    <dgm:pt modelId="{A8AE7A62-856E-43C0-A01E-AB2F291FD15A}" type="pres">
      <dgm:prSet presAssocID="{D0115B0F-FDFB-494B-AC0A-E04A5EC234DA}" presName="gear1dstNode" presStyleLbl="node1" presStyleIdx="0" presStyleCnt="3"/>
      <dgm:spPr/>
    </dgm:pt>
    <dgm:pt modelId="{1CA3202A-9CD1-47F7-9D42-23E46A72BBFC}" type="pres">
      <dgm:prSet presAssocID="{B294A45F-A097-47D5-8F55-FC668EB3C982}" presName="gear2" presStyleLbl="node1" presStyleIdx="1" presStyleCnt="3">
        <dgm:presLayoutVars>
          <dgm:chMax val="1"/>
          <dgm:bulletEnabled val="1"/>
        </dgm:presLayoutVars>
      </dgm:prSet>
      <dgm:spPr/>
    </dgm:pt>
    <dgm:pt modelId="{142EE68D-5808-445A-B73B-CEFF75A2773F}" type="pres">
      <dgm:prSet presAssocID="{B294A45F-A097-47D5-8F55-FC668EB3C982}" presName="gear2srcNode" presStyleLbl="node1" presStyleIdx="1" presStyleCnt="3"/>
      <dgm:spPr/>
    </dgm:pt>
    <dgm:pt modelId="{706E9A05-70AC-494E-B29F-F414922DE00D}" type="pres">
      <dgm:prSet presAssocID="{B294A45F-A097-47D5-8F55-FC668EB3C982}" presName="gear2dstNode" presStyleLbl="node1" presStyleIdx="1" presStyleCnt="3"/>
      <dgm:spPr/>
    </dgm:pt>
    <dgm:pt modelId="{11E70583-C9D9-4A1B-9215-04DC48DCBD8D}" type="pres">
      <dgm:prSet presAssocID="{A72F579A-815F-4730-AEB0-052A4E2EADB2}" presName="gear3" presStyleLbl="node1" presStyleIdx="2" presStyleCnt="3"/>
      <dgm:spPr/>
    </dgm:pt>
    <dgm:pt modelId="{1DC90457-DB2A-4C95-A36F-0563F25B6D53}" type="pres">
      <dgm:prSet presAssocID="{A72F579A-815F-4730-AEB0-052A4E2EADB2}" presName="gear3tx" presStyleLbl="node1" presStyleIdx="2" presStyleCnt="3">
        <dgm:presLayoutVars>
          <dgm:chMax val="1"/>
          <dgm:bulletEnabled val="1"/>
        </dgm:presLayoutVars>
      </dgm:prSet>
      <dgm:spPr/>
    </dgm:pt>
    <dgm:pt modelId="{E9EE43DE-00F8-4019-BA85-9AFF0B3069A7}" type="pres">
      <dgm:prSet presAssocID="{A72F579A-815F-4730-AEB0-052A4E2EADB2}" presName="gear3srcNode" presStyleLbl="node1" presStyleIdx="2" presStyleCnt="3"/>
      <dgm:spPr/>
    </dgm:pt>
    <dgm:pt modelId="{F86AD8D8-4A96-48C0-A843-3A718641AD56}" type="pres">
      <dgm:prSet presAssocID="{A72F579A-815F-4730-AEB0-052A4E2EADB2}" presName="gear3dstNode" presStyleLbl="node1" presStyleIdx="2" presStyleCnt="3"/>
      <dgm:spPr/>
    </dgm:pt>
    <dgm:pt modelId="{1E72715E-7366-4E78-A512-24F37F5D23DC}" type="pres">
      <dgm:prSet presAssocID="{39A3B9F5-08CD-49EE-B590-A9FA60312E8F}" presName="connector1" presStyleLbl="sibTrans2D1" presStyleIdx="0" presStyleCnt="3" custAng="19410314" custScaleY="99823"/>
      <dgm:spPr/>
    </dgm:pt>
    <dgm:pt modelId="{BE287C59-37F8-4A31-B5A2-F56A3CB15957}" type="pres">
      <dgm:prSet presAssocID="{881A9571-C437-40E4-90E1-61734033862D}" presName="connector2" presStyleLbl="sibTrans2D1" presStyleIdx="1" presStyleCnt="3"/>
      <dgm:spPr/>
    </dgm:pt>
    <dgm:pt modelId="{2A80456C-D6A1-43C9-80B2-09334D6E033A}" type="pres">
      <dgm:prSet presAssocID="{6B184F14-5261-4D1F-8701-947EAF068BB3}" presName="connector3" presStyleLbl="sibTrans2D1" presStyleIdx="2" presStyleCnt="3"/>
      <dgm:spPr/>
    </dgm:pt>
  </dgm:ptLst>
  <dgm:cxnLst>
    <dgm:cxn modelId="{C2825D01-7009-4C7A-9735-E3DA9B56907F}" type="presOf" srcId="{F1469E50-24C6-4156-8DAA-6DD0C1079C89}" destId="{DF72D2A9-E721-47DF-A758-78A445E0F3CE}" srcOrd="0" destOrd="0" presId="urn:microsoft.com/office/officeart/2005/8/layout/gear1"/>
    <dgm:cxn modelId="{05A23107-95A6-48BA-9C15-320B2C8DBD9C}" type="presOf" srcId="{D0115B0F-FDFB-494B-AC0A-E04A5EC234DA}" destId="{A8AE7A62-856E-43C0-A01E-AB2F291FD15A}" srcOrd="2" destOrd="0" presId="urn:microsoft.com/office/officeart/2005/8/layout/gear1"/>
    <dgm:cxn modelId="{E0F29509-14D9-447A-A12F-C58EB915A87F}" type="presOf" srcId="{D0115B0F-FDFB-494B-AC0A-E04A5EC234DA}" destId="{519C9BB9-1ADD-4304-93EC-C9FE618B8492}" srcOrd="0" destOrd="0" presId="urn:microsoft.com/office/officeart/2005/8/layout/gear1"/>
    <dgm:cxn modelId="{A67BBC1F-E27A-45A3-97D8-DB5273212B10}" type="presOf" srcId="{B294A45F-A097-47D5-8F55-FC668EB3C982}" destId="{1CA3202A-9CD1-47F7-9D42-23E46A72BBFC}" srcOrd="0" destOrd="0" presId="urn:microsoft.com/office/officeart/2005/8/layout/gear1"/>
    <dgm:cxn modelId="{F848FB20-E105-42B8-A2CB-C9B380751AC8}" type="presOf" srcId="{B294A45F-A097-47D5-8F55-FC668EB3C982}" destId="{142EE68D-5808-445A-B73B-CEFF75A2773F}" srcOrd="1" destOrd="0" presId="urn:microsoft.com/office/officeart/2005/8/layout/gear1"/>
    <dgm:cxn modelId="{723C8F22-4AB3-42CC-89EC-756A6438D4F8}" type="presOf" srcId="{B294A45F-A097-47D5-8F55-FC668EB3C982}" destId="{706E9A05-70AC-494E-B29F-F414922DE00D}" srcOrd="2" destOrd="0" presId="urn:microsoft.com/office/officeart/2005/8/layout/gear1"/>
    <dgm:cxn modelId="{47BC8736-FE19-4393-85E7-2E4BC47E47F6}" srcId="{F1469E50-24C6-4156-8DAA-6DD0C1079C89}" destId="{8F19B1B9-719D-442D-8E75-D961C66AA1B7}" srcOrd="4" destOrd="0" parTransId="{0EF86FEB-B9CE-4160-A712-C3FA4B6CD27D}" sibTransId="{DF940ECB-C893-4279-A4C1-998018AEA5D5}"/>
    <dgm:cxn modelId="{84656A5F-D675-4644-A40D-43259E00EE40}" srcId="{F1469E50-24C6-4156-8DAA-6DD0C1079C89}" destId="{0CF42A60-1DC8-4BA1-B450-9FE4DE01A90A}" srcOrd="7" destOrd="0" parTransId="{B97C1DB6-F730-44AA-9246-AFE2057A21ED}" sibTransId="{73E8FF8C-9F63-4713-80DD-4E79173C6C88}"/>
    <dgm:cxn modelId="{EB06A15F-39F0-47AD-BF27-0CA2B644A16D}" srcId="{F1469E50-24C6-4156-8DAA-6DD0C1079C89}" destId="{0758C676-EB98-4EBD-9F65-F0274290C700}" srcOrd="3" destOrd="0" parTransId="{23199E77-E09F-44AA-A837-6C553B9AF875}" sibTransId="{775894FE-C104-42F5-9746-AC97F33B194E}"/>
    <dgm:cxn modelId="{D3CAA15F-809B-449B-B4C7-F52EC4A84ECE}" type="presOf" srcId="{D0115B0F-FDFB-494B-AC0A-E04A5EC234DA}" destId="{491B49C7-064E-438E-A5AF-D06F604607BC}" srcOrd="1" destOrd="0" presId="urn:microsoft.com/office/officeart/2005/8/layout/gear1"/>
    <dgm:cxn modelId="{EBF6C241-6C40-4A2E-84BC-B52B0944EC7E}" type="presOf" srcId="{A72F579A-815F-4730-AEB0-052A4E2EADB2}" destId="{1DC90457-DB2A-4C95-A36F-0563F25B6D53}" srcOrd="1" destOrd="0" presId="urn:microsoft.com/office/officeart/2005/8/layout/gear1"/>
    <dgm:cxn modelId="{5C012A6F-492C-4216-8D98-1C9CED36B44C}" type="presOf" srcId="{A72F579A-815F-4730-AEB0-052A4E2EADB2}" destId="{E9EE43DE-00F8-4019-BA85-9AFF0B3069A7}" srcOrd="2" destOrd="0" presId="urn:microsoft.com/office/officeart/2005/8/layout/gear1"/>
    <dgm:cxn modelId="{64245054-BF6B-45A8-B6B4-5E3294B19593}" type="presOf" srcId="{A72F579A-815F-4730-AEB0-052A4E2EADB2}" destId="{11E70583-C9D9-4A1B-9215-04DC48DCBD8D}" srcOrd="0" destOrd="0" presId="urn:microsoft.com/office/officeart/2005/8/layout/gear1"/>
    <dgm:cxn modelId="{D2ECF758-131A-41EE-A789-9D6FDC186481}" srcId="{F1469E50-24C6-4156-8DAA-6DD0C1079C89}" destId="{A72F579A-815F-4730-AEB0-052A4E2EADB2}" srcOrd="2" destOrd="0" parTransId="{8EA6516C-EB3A-4FC0-BB44-265A3652D4BC}" sibTransId="{6B184F14-5261-4D1F-8701-947EAF068BB3}"/>
    <dgm:cxn modelId="{B9B0E059-D79B-4376-8D5C-22FF356A77D3}" type="presOf" srcId="{881A9571-C437-40E4-90E1-61734033862D}" destId="{BE287C59-37F8-4A31-B5A2-F56A3CB15957}" srcOrd="0" destOrd="0" presId="urn:microsoft.com/office/officeart/2005/8/layout/gear1"/>
    <dgm:cxn modelId="{CD5AA65A-6000-4F48-85D3-EB084B6F41D0}" srcId="{F1469E50-24C6-4156-8DAA-6DD0C1079C89}" destId="{D0115B0F-FDFB-494B-AC0A-E04A5EC234DA}" srcOrd="0" destOrd="0" parTransId="{F3ECE90F-7A47-4472-9560-98DC857F992F}" sibTransId="{39A3B9F5-08CD-49EE-B590-A9FA60312E8F}"/>
    <dgm:cxn modelId="{9E911B8D-5632-487E-B08E-6AC4E453D167}" srcId="{F1469E50-24C6-4156-8DAA-6DD0C1079C89}" destId="{649FDF2D-7C50-4A88-9F8D-602D3AECF0DF}" srcOrd="5" destOrd="0" parTransId="{EF1F4394-3D12-45E2-B742-38809452B3B5}" sibTransId="{C97451FE-C932-4E6D-BE94-22C1CF7D51D5}"/>
    <dgm:cxn modelId="{78D93DA3-71DA-4B27-AF7D-4F6F06818383}" type="presOf" srcId="{6B184F14-5261-4D1F-8701-947EAF068BB3}" destId="{2A80456C-D6A1-43C9-80B2-09334D6E033A}" srcOrd="0" destOrd="0" presId="urn:microsoft.com/office/officeart/2005/8/layout/gear1"/>
    <dgm:cxn modelId="{86C533A4-AAD5-46F3-AFA9-4FD490E1373B}" srcId="{F1469E50-24C6-4156-8DAA-6DD0C1079C89}" destId="{74DD27D4-A1F1-46EA-A154-9A8C64ABA356}" srcOrd="6" destOrd="0" parTransId="{18B1ABFB-C2F0-4EAD-A0DC-B0247692FE9F}" sibTransId="{95CDC567-E4A7-435E-A7A2-5BEA73F93F8A}"/>
    <dgm:cxn modelId="{38A955D8-3C8B-463D-BA25-2C9E34FDDEBB}" srcId="{F1469E50-24C6-4156-8DAA-6DD0C1079C89}" destId="{B294A45F-A097-47D5-8F55-FC668EB3C982}" srcOrd="1" destOrd="0" parTransId="{ACBA6356-2F80-466D-9121-489D204B80B8}" sibTransId="{881A9571-C437-40E4-90E1-61734033862D}"/>
    <dgm:cxn modelId="{5642BDE9-C21A-403B-9DBE-C06C15AD6197}" type="presOf" srcId="{A72F579A-815F-4730-AEB0-052A4E2EADB2}" destId="{F86AD8D8-4A96-48C0-A843-3A718641AD56}" srcOrd="3" destOrd="0" presId="urn:microsoft.com/office/officeart/2005/8/layout/gear1"/>
    <dgm:cxn modelId="{F00F5FF9-8EEF-4575-883E-9FECBCDECA1B}" type="presOf" srcId="{39A3B9F5-08CD-49EE-B590-A9FA60312E8F}" destId="{1E72715E-7366-4E78-A512-24F37F5D23DC}" srcOrd="0" destOrd="0" presId="urn:microsoft.com/office/officeart/2005/8/layout/gear1"/>
    <dgm:cxn modelId="{AD820DF2-DF49-4404-8EB2-21B39A3FB116}" type="presParOf" srcId="{DF72D2A9-E721-47DF-A758-78A445E0F3CE}" destId="{519C9BB9-1ADD-4304-93EC-C9FE618B8492}" srcOrd="0" destOrd="0" presId="urn:microsoft.com/office/officeart/2005/8/layout/gear1"/>
    <dgm:cxn modelId="{5FCC70D7-F25D-4F83-B73B-CC9743E22AA2}" type="presParOf" srcId="{DF72D2A9-E721-47DF-A758-78A445E0F3CE}" destId="{491B49C7-064E-438E-A5AF-D06F604607BC}" srcOrd="1" destOrd="0" presId="urn:microsoft.com/office/officeart/2005/8/layout/gear1"/>
    <dgm:cxn modelId="{99063BC2-9488-46FC-8DF6-8441C24C3965}" type="presParOf" srcId="{DF72D2A9-E721-47DF-A758-78A445E0F3CE}" destId="{A8AE7A62-856E-43C0-A01E-AB2F291FD15A}" srcOrd="2" destOrd="0" presId="urn:microsoft.com/office/officeart/2005/8/layout/gear1"/>
    <dgm:cxn modelId="{A0BC6D19-907A-47D7-A08F-5D179F64EECA}" type="presParOf" srcId="{DF72D2A9-E721-47DF-A758-78A445E0F3CE}" destId="{1CA3202A-9CD1-47F7-9D42-23E46A72BBFC}" srcOrd="3" destOrd="0" presId="urn:microsoft.com/office/officeart/2005/8/layout/gear1"/>
    <dgm:cxn modelId="{A3B8BF3C-AC9A-49CC-B2EF-B4679D8DF0C6}" type="presParOf" srcId="{DF72D2A9-E721-47DF-A758-78A445E0F3CE}" destId="{142EE68D-5808-445A-B73B-CEFF75A2773F}" srcOrd="4" destOrd="0" presId="urn:microsoft.com/office/officeart/2005/8/layout/gear1"/>
    <dgm:cxn modelId="{F5C1E3F4-99F8-4BD4-BD0B-C5FE69FE5223}" type="presParOf" srcId="{DF72D2A9-E721-47DF-A758-78A445E0F3CE}" destId="{706E9A05-70AC-494E-B29F-F414922DE00D}" srcOrd="5" destOrd="0" presId="urn:microsoft.com/office/officeart/2005/8/layout/gear1"/>
    <dgm:cxn modelId="{FCC3D189-BC5D-47B0-92BA-5A107E436E22}" type="presParOf" srcId="{DF72D2A9-E721-47DF-A758-78A445E0F3CE}" destId="{11E70583-C9D9-4A1B-9215-04DC48DCBD8D}" srcOrd="6" destOrd="0" presId="urn:microsoft.com/office/officeart/2005/8/layout/gear1"/>
    <dgm:cxn modelId="{DFFA59B1-FFDD-46BE-8FA1-73C7504494F7}" type="presParOf" srcId="{DF72D2A9-E721-47DF-A758-78A445E0F3CE}" destId="{1DC90457-DB2A-4C95-A36F-0563F25B6D53}" srcOrd="7" destOrd="0" presId="urn:microsoft.com/office/officeart/2005/8/layout/gear1"/>
    <dgm:cxn modelId="{FB52C3EF-7F00-44BF-9DC3-4F3DB8AE4938}" type="presParOf" srcId="{DF72D2A9-E721-47DF-A758-78A445E0F3CE}" destId="{E9EE43DE-00F8-4019-BA85-9AFF0B3069A7}" srcOrd="8" destOrd="0" presId="urn:microsoft.com/office/officeart/2005/8/layout/gear1"/>
    <dgm:cxn modelId="{A0EEF6B1-DF0D-4309-97B7-44A898FB6001}" type="presParOf" srcId="{DF72D2A9-E721-47DF-A758-78A445E0F3CE}" destId="{F86AD8D8-4A96-48C0-A843-3A718641AD56}" srcOrd="9" destOrd="0" presId="urn:microsoft.com/office/officeart/2005/8/layout/gear1"/>
    <dgm:cxn modelId="{2B9DD819-AFC3-413F-B930-1FC87889253A}" type="presParOf" srcId="{DF72D2A9-E721-47DF-A758-78A445E0F3CE}" destId="{1E72715E-7366-4E78-A512-24F37F5D23DC}" srcOrd="10" destOrd="0" presId="urn:microsoft.com/office/officeart/2005/8/layout/gear1"/>
    <dgm:cxn modelId="{E12A6285-B30D-4A0B-9086-69D1D9BB4F11}" type="presParOf" srcId="{DF72D2A9-E721-47DF-A758-78A445E0F3CE}" destId="{BE287C59-37F8-4A31-B5A2-F56A3CB15957}" srcOrd="11" destOrd="0" presId="urn:microsoft.com/office/officeart/2005/8/layout/gear1"/>
    <dgm:cxn modelId="{AE1DDF6A-5091-4106-9D09-6702BC865C7A}" type="presParOf" srcId="{DF72D2A9-E721-47DF-A758-78A445E0F3CE}" destId="{2A80456C-D6A1-43C9-80B2-09334D6E033A}" srcOrd="12" destOrd="0" presId="urn:microsoft.com/office/officeart/2005/8/layout/gear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9C9BB9-1ADD-4304-93EC-C9FE618B8492}">
      <dsp:nvSpPr>
        <dsp:cNvPr id="0" name=""/>
        <dsp:cNvSpPr/>
      </dsp:nvSpPr>
      <dsp:spPr>
        <a:xfrm>
          <a:off x="2024776" y="2008108"/>
          <a:ext cx="2454354" cy="2454354"/>
        </a:xfrm>
        <a:prstGeom prst="gear9">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rtlCol="0" anchor="ctr" anchorCtr="0">
          <a:noAutofit/>
        </a:bodyPr>
        <a:lstStyle/>
        <a:p>
          <a:pPr marL="0" lvl="0" indent="0" algn="ctr" defTabSz="889000" rtl="0">
            <a:lnSpc>
              <a:spcPct val="90000"/>
            </a:lnSpc>
            <a:spcBef>
              <a:spcPct val="0"/>
            </a:spcBef>
            <a:spcAft>
              <a:spcPct val="35000"/>
            </a:spcAft>
            <a:buNone/>
          </a:pPr>
          <a:r>
            <a:rPr lang="en-US" altLang="ja-JP" sz="2000" kern="1200" noProof="0" dirty="0">
              <a:latin typeface="Meiryo UI" panose="020B0604030504040204" pitchFamily="50" charset="-128"/>
              <a:ea typeface="Meiryo UI" panose="020B0604030504040204" pitchFamily="50" charset="-128"/>
            </a:rPr>
            <a:t>TARZAN</a:t>
          </a:r>
        </a:p>
        <a:p>
          <a:pPr marL="0" lvl="0" indent="0" algn="ctr" defTabSz="889000" rtl="0">
            <a:lnSpc>
              <a:spcPct val="90000"/>
            </a:lnSpc>
            <a:spcBef>
              <a:spcPct val="0"/>
            </a:spcBef>
            <a:spcAft>
              <a:spcPct val="35000"/>
            </a:spcAft>
            <a:buNone/>
          </a:pPr>
          <a:r>
            <a:rPr lang="en-US" altLang="ja-JP" sz="2000" kern="1200" noProof="0" dirty="0">
              <a:latin typeface="Meiryo UI" panose="020B0604030504040204" pitchFamily="50" charset="-128"/>
              <a:ea typeface="Meiryo UI" panose="020B0604030504040204" pitchFamily="50" charset="-128"/>
            </a:rPr>
            <a:t>TRAIL</a:t>
          </a:r>
          <a:endParaRPr lang="ja-JP" altLang="en-US" sz="2000" kern="1200" noProof="0" dirty="0">
            <a:latin typeface="Meiryo UI" panose="020B0604030504040204" pitchFamily="50" charset="-128"/>
            <a:ea typeface="Meiryo UI" panose="020B0604030504040204" pitchFamily="50" charset="-128"/>
          </a:endParaRPr>
        </a:p>
      </dsp:txBody>
      <dsp:txXfrm>
        <a:off x="2518210" y="2583029"/>
        <a:ext cx="1467486" cy="1261588"/>
      </dsp:txXfrm>
    </dsp:sp>
    <dsp:sp modelId="{1CA3202A-9CD1-47F7-9D42-23E46A72BBFC}">
      <dsp:nvSpPr>
        <dsp:cNvPr id="0" name=""/>
        <dsp:cNvSpPr/>
      </dsp:nvSpPr>
      <dsp:spPr>
        <a:xfrm>
          <a:off x="596788" y="1427988"/>
          <a:ext cx="1784985" cy="1784985"/>
        </a:xfrm>
        <a:prstGeom prst="gear6">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rtlCol="0" anchor="ctr" anchorCtr="0">
          <a:noAutofit/>
        </a:bodyPr>
        <a:lstStyle/>
        <a:p>
          <a:pPr marL="0" lvl="0" indent="0" algn="ctr" defTabSz="889000" rtl="0">
            <a:lnSpc>
              <a:spcPct val="90000"/>
            </a:lnSpc>
            <a:spcBef>
              <a:spcPct val="0"/>
            </a:spcBef>
            <a:spcAft>
              <a:spcPct val="35000"/>
            </a:spcAft>
            <a:buNone/>
          </a:pPr>
          <a:r>
            <a:rPr lang="ja-JP" altLang="en-US" sz="2000" kern="1200" noProof="0" dirty="0">
              <a:latin typeface="Meiryo UI" panose="020B0604030504040204" pitchFamily="50" charset="-128"/>
              <a:ea typeface="Meiryo UI" panose="020B0604030504040204" pitchFamily="50" charset="-128"/>
            </a:rPr>
            <a:t>好奇心</a:t>
          </a:r>
        </a:p>
      </dsp:txBody>
      <dsp:txXfrm>
        <a:off x="1046163" y="1880079"/>
        <a:ext cx="886235" cy="880803"/>
      </dsp:txXfrm>
    </dsp:sp>
    <dsp:sp modelId="{11E70583-C9D9-4A1B-9215-04DC48DCBD8D}">
      <dsp:nvSpPr>
        <dsp:cNvPr id="0" name=""/>
        <dsp:cNvSpPr/>
      </dsp:nvSpPr>
      <dsp:spPr>
        <a:xfrm rot="20700000">
          <a:off x="1596562" y="196530"/>
          <a:ext cx="1748921" cy="1748921"/>
        </a:xfrm>
        <a:prstGeom prst="gear6">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rtlCol="0" anchor="ctr" anchorCtr="0">
          <a:noAutofit/>
        </a:bodyPr>
        <a:lstStyle/>
        <a:p>
          <a:pPr marL="0" lvl="0" indent="0" algn="ctr" defTabSz="889000" rtl="0">
            <a:lnSpc>
              <a:spcPct val="90000"/>
            </a:lnSpc>
            <a:spcBef>
              <a:spcPct val="0"/>
            </a:spcBef>
            <a:spcAft>
              <a:spcPct val="35000"/>
            </a:spcAft>
            <a:buNone/>
          </a:pPr>
          <a:r>
            <a:rPr lang="ja-JP" altLang="en-US" sz="2000" kern="1200" noProof="0" dirty="0">
              <a:latin typeface="Meiryo UI" panose="020B0604030504040204" pitchFamily="50" charset="-128"/>
              <a:ea typeface="Meiryo UI" panose="020B0604030504040204" pitchFamily="50" charset="-128"/>
            </a:rPr>
            <a:t>筋トレ</a:t>
          </a:r>
          <a:endParaRPr lang="en-US" altLang="ja-JP" sz="2000" kern="1200" noProof="0" dirty="0">
            <a:latin typeface="Meiryo UI" panose="020B0604030504040204" pitchFamily="50" charset="-128"/>
            <a:ea typeface="Meiryo UI" panose="020B0604030504040204" pitchFamily="50" charset="-128"/>
          </a:endParaRPr>
        </a:p>
        <a:p>
          <a:pPr marL="0" lvl="0" indent="0" algn="ctr" defTabSz="889000" rtl="0">
            <a:lnSpc>
              <a:spcPct val="90000"/>
            </a:lnSpc>
            <a:spcBef>
              <a:spcPct val="0"/>
            </a:spcBef>
            <a:spcAft>
              <a:spcPct val="35000"/>
            </a:spcAft>
            <a:buNone/>
          </a:pPr>
          <a:r>
            <a:rPr lang="ja-JP" altLang="en-US" sz="2000" kern="1200" noProof="0" dirty="0">
              <a:latin typeface="Meiryo UI" panose="020B0604030504040204" pitchFamily="50" charset="-128"/>
              <a:ea typeface="Meiryo UI" panose="020B0604030504040204" pitchFamily="50" charset="-128"/>
            </a:rPr>
            <a:t>体力</a:t>
          </a:r>
          <a:endParaRPr lang="en-US" altLang="ja-JP" sz="2000" kern="1200" noProof="0" dirty="0">
            <a:latin typeface="Meiryo UI" panose="020B0604030504040204" pitchFamily="50" charset="-128"/>
            <a:ea typeface="Meiryo UI" panose="020B0604030504040204" pitchFamily="50" charset="-128"/>
          </a:endParaRPr>
        </a:p>
      </dsp:txBody>
      <dsp:txXfrm rot="-20700000">
        <a:off x="1980152" y="580120"/>
        <a:ext cx="981741" cy="981741"/>
      </dsp:txXfrm>
    </dsp:sp>
    <dsp:sp modelId="{1E72715E-7366-4E78-A512-24F37F5D23DC}">
      <dsp:nvSpPr>
        <dsp:cNvPr id="0" name=""/>
        <dsp:cNvSpPr/>
      </dsp:nvSpPr>
      <dsp:spPr>
        <a:xfrm rot="19410314">
          <a:off x="1839004" y="1638851"/>
          <a:ext cx="3141573" cy="3136013"/>
        </a:xfrm>
        <a:prstGeom prst="circularArrow">
          <a:avLst>
            <a:gd name="adj1" fmla="val 4688"/>
            <a:gd name="adj2" fmla="val 299029"/>
            <a:gd name="adj3" fmla="val 2522244"/>
            <a:gd name="adj4" fmla="val 15848245"/>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E287C59-37F8-4A31-B5A2-F56A3CB15957}">
      <dsp:nvSpPr>
        <dsp:cNvPr id="0" name=""/>
        <dsp:cNvSpPr/>
      </dsp:nvSpPr>
      <dsp:spPr>
        <a:xfrm>
          <a:off x="280671" y="1031887"/>
          <a:ext cx="2282549" cy="2282549"/>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A80456C-D6A1-43C9-80B2-09334D6E033A}">
      <dsp:nvSpPr>
        <dsp:cNvPr id="0" name=""/>
        <dsp:cNvSpPr/>
      </dsp:nvSpPr>
      <dsp:spPr>
        <a:xfrm>
          <a:off x="1192019" y="-187699"/>
          <a:ext cx="2461048" cy="2461048"/>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pPr rtl="0"/>
            <a:endParaRPr lang="ja-JP" altLang="en-US" dirty="0">
              <a:latin typeface="Meiryo UI" panose="020B0604030504040204" pitchFamily="50" charset="-128"/>
              <a:ea typeface="Meiryo UI" panose="020B0604030504040204" pitchFamily="50" charset="-128"/>
            </a:endParaRPr>
          </a:p>
        </p:txBody>
      </p:sp>
      <p:sp>
        <p:nvSpPr>
          <p:cNvPr id="3" name="日付プレースホルダー 2"/>
          <p:cNvSpPr>
            <a:spLocks noGrp="1"/>
          </p:cNvSpPr>
          <p:nvPr>
            <p:ph type="dt" sz="quarter" idx="1"/>
          </p:nvPr>
        </p:nvSpPr>
        <p:spPr>
          <a:xfrm>
            <a:off x="3855838" y="0"/>
            <a:ext cx="2949787" cy="498693"/>
          </a:xfrm>
          <a:prstGeom prst="rect">
            <a:avLst/>
          </a:prstGeom>
        </p:spPr>
        <p:txBody>
          <a:bodyPr vert="horz" lIns="91440" tIns="45720" rIns="91440" bIns="45720" rtlCol="0"/>
          <a:lstStyle>
            <a:lvl1pPr algn="r">
              <a:defRPr sz="1200"/>
            </a:lvl1pPr>
          </a:lstStyle>
          <a:p>
            <a:pPr rtl="0"/>
            <a:fld id="{17EA5D44-7AD2-412A-8768-7E7AA089DBAA}" type="datetime4">
              <a:rPr lang="ja-JP" altLang="en-US" smtClean="0">
                <a:latin typeface="Meiryo UI" panose="020B0604030504040204" pitchFamily="50" charset="-128"/>
                <a:ea typeface="Meiryo UI" panose="020B0604030504040204" pitchFamily="50" charset="-128"/>
              </a:rPr>
              <a:t>2022年3月25日</a:t>
            </a:fld>
            <a:endParaRPr lang="ja-JP" altLang="en-US"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2"/>
          </p:nvPr>
        </p:nvSpPr>
        <p:spPr>
          <a:xfrm>
            <a:off x="0" y="9440647"/>
            <a:ext cx="2949787" cy="498692"/>
          </a:xfrm>
          <a:prstGeom prst="rect">
            <a:avLst/>
          </a:prstGeom>
        </p:spPr>
        <p:txBody>
          <a:bodyPr vert="horz" lIns="91440" tIns="45720" rIns="91440" bIns="45720" rtlCol="0" anchor="b"/>
          <a:lstStyle>
            <a:lvl1pPr algn="l">
              <a:defRPr sz="1200"/>
            </a:lvl1pPr>
          </a:lstStyle>
          <a:p>
            <a:pPr rtl="0"/>
            <a:endParaRPr lang="ja-JP" altLang="en-US"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pPr rtl="0"/>
            <a:fld id="{7798501B-77B5-4365-9881-C6E19A3C1E42}" type="slidenum">
              <a:rPr lang="en-US" altLang="ja-JP" smtClean="0">
                <a:latin typeface="Meiryo UI" panose="020B0604030504040204" pitchFamily="50" charset="-128"/>
                <a:ea typeface="Meiryo UI" panose="020B0604030504040204" pitchFamily="50" charset="-128"/>
              </a:rPr>
              <a:t>‹#›</a:t>
            </a:fld>
            <a:endParaRPr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514561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atin typeface="Meiryo UI" panose="020B0604030504040204" pitchFamily="50" charset="-128"/>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atin typeface="Meiryo UI" panose="020B0604030504040204" pitchFamily="50" charset="-128"/>
                <a:ea typeface="Meiryo UI" panose="020B0604030504040204" pitchFamily="50" charset="-128"/>
              </a:defRPr>
            </a:lvl1pPr>
          </a:lstStyle>
          <a:p>
            <a:fld id="{865D8478-5AB3-450C-8BA3-88FC210C56C9}" type="datetime4">
              <a:rPr lang="ja-JP" altLang="en-US" smtClean="0"/>
              <a:pPr/>
              <a:t>2022年3月25日</a:t>
            </a:fld>
            <a:endParaRPr lang="ja-JP" altLang="en-US" dirty="0"/>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pPr rtl="0"/>
            <a:endParaRPr lang="ja-JP" altLang="en-US" dirty="0"/>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rtl="0"/>
            <a:r>
              <a:rPr lang="ja-JP" altLang="en-US" dirty="0"/>
              <a:t>クリックしてマスター テキストのスタイルを編集</a:t>
            </a:r>
          </a:p>
          <a:p>
            <a:pPr lvl="1" rtl="0"/>
            <a:r>
              <a:rPr lang="ja-JP" altLang="en-US" dirty="0"/>
              <a:t>第 </a:t>
            </a:r>
            <a:r>
              <a:rPr lang="en-US" altLang="ja-JP" dirty="0"/>
              <a:t>2 </a:t>
            </a:r>
            <a:r>
              <a:rPr lang="ja-JP" altLang="en-US" dirty="0"/>
              <a:t>レベル</a:t>
            </a:r>
          </a:p>
          <a:p>
            <a:pPr lvl="2" rtl="0"/>
            <a:r>
              <a:rPr lang="ja-JP" altLang="en-US" dirty="0"/>
              <a:t>第 </a:t>
            </a:r>
            <a:r>
              <a:rPr lang="en-US" altLang="ja-JP" dirty="0"/>
              <a:t>3 </a:t>
            </a:r>
            <a:r>
              <a:rPr lang="ja-JP" altLang="en-US" dirty="0"/>
              <a:t>レベル</a:t>
            </a:r>
          </a:p>
          <a:p>
            <a:pPr lvl="3" rtl="0"/>
            <a:r>
              <a:rPr lang="ja-JP" altLang="en-US" dirty="0"/>
              <a:t>第 </a:t>
            </a:r>
            <a:r>
              <a:rPr lang="en-US" altLang="ja-JP" dirty="0"/>
              <a:t>4 </a:t>
            </a:r>
            <a:r>
              <a:rPr lang="ja-JP" altLang="en-US" dirty="0"/>
              <a:t>レベル</a:t>
            </a:r>
          </a:p>
          <a:p>
            <a:pPr lvl="4" rtl="0"/>
            <a:r>
              <a:rPr lang="ja-JP" altLang="en-US" dirty="0"/>
              <a:t>第 </a:t>
            </a:r>
            <a:r>
              <a:rPr lang="en-US" altLang="ja-JP" dirty="0"/>
              <a:t>5 </a:t>
            </a:r>
            <a:r>
              <a:rPr lang="ja-JP" altLang="en-US" dirty="0"/>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atin typeface="Meiryo UI" panose="020B0604030504040204" pitchFamily="50" charset="-128"/>
                <a:ea typeface="Meiryo UI" panose="020B0604030504040204" pitchFamily="50" charset="-128"/>
              </a:defRPr>
            </a:lvl1pPr>
          </a:lstStyle>
          <a:p>
            <a:endParaRPr lang="ja-JP" altLang="en-US" dirty="0"/>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atin typeface="Meiryo UI" panose="020B0604030504040204" pitchFamily="50" charset="-128"/>
                <a:ea typeface="Meiryo UI" panose="020B0604030504040204" pitchFamily="50" charset="-128"/>
              </a:defRPr>
            </a:lvl1pPr>
          </a:lstStyle>
          <a:p>
            <a:fld id="{FC8BD8E7-1312-41F3-99C4-6DA5AF891969}" type="slidenum">
              <a:rPr lang="en-US" altLang="ja-JP" smtClean="0"/>
              <a:pPr/>
              <a:t>‹#›</a:t>
            </a:fld>
            <a:endParaRPr lang="ja-JP" altLang="en-US" dirty="0"/>
          </a:p>
        </p:txBody>
      </p:sp>
    </p:spTree>
    <p:extLst>
      <p:ext uri="{BB962C8B-B14F-4D97-AF65-F5344CB8AC3E}">
        <p14:creationId xmlns:p14="http://schemas.microsoft.com/office/powerpoint/2010/main" val="28920842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rtl="0"/>
            <a:fld id="{FC8BD8E7-1312-41F3-99C4-6DA5AF891969}" type="slidenum">
              <a:rPr lang="en-US" altLang="ja-JP" smtClean="0"/>
              <a:t>1</a:t>
            </a:fld>
            <a:endParaRPr lang="ja-JP" altLang="en-US" dirty="0"/>
          </a:p>
        </p:txBody>
      </p:sp>
    </p:spTree>
    <p:extLst>
      <p:ext uri="{BB962C8B-B14F-4D97-AF65-F5344CB8AC3E}">
        <p14:creationId xmlns:p14="http://schemas.microsoft.com/office/powerpoint/2010/main" val="37659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rtl="0"/>
            <a:fld id="{FC8BD8E7-1312-41F3-99C4-6DA5AF891969}" type="slidenum">
              <a:rPr lang="en-US" altLang="ja-JP" smtClean="0"/>
              <a:t>2</a:t>
            </a:fld>
            <a:endParaRPr lang="ja-JP" altLang="en-US" dirty="0"/>
          </a:p>
        </p:txBody>
      </p:sp>
    </p:spTree>
    <p:extLst>
      <p:ext uri="{BB962C8B-B14F-4D97-AF65-F5344CB8AC3E}">
        <p14:creationId xmlns:p14="http://schemas.microsoft.com/office/powerpoint/2010/main" val="1076221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FB667E1-E601-4AAF-B95C-B25720D70A60}" type="slidenum">
              <a:rPr lang="en-US" altLang="ja-JP" smtClean="0"/>
              <a:pPr/>
              <a:t>3</a:t>
            </a:fld>
            <a:endParaRPr lang="ja-JP" altLang="en-US" dirty="0"/>
          </a:p>
        </p:txBody>
      </p:sp>
    </p:spTree>
    <p:extLst>
      <p:ext uri="{BB962C8B-B14F-4D97-AF65-F5344CB8AC3E}">
        <p14:creationId xmlns:p14="http://schemas.microsoft.com/office/powerpoint/2010/main" val="3568783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rtl="0"/>
            <a:fld id="{FC8BD8E7-1312-41F3-99C4-6DA5AF891969}" type="slidenum">
              <a:rPr lang="en-US" altLang="ja-JP" smtClean="0"/>
              <a:t>6</a:t>
            </a:fld>
            <a:endParaRPr lang="ja-JP" altLang="en-US" dirty="0"/>
          </a:p>
        </p:txBody>
      </p:sp>
    </p:spTree>
    <p:extLst>
      <p:ext uri="{BB962C8B-B14F-4D97-AF65-F5344CB8AC3E}">
        <p14:creationId xmlns:p14="http://schemas.microsoft.com/office/powerpoint/2010/main" val="264100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rtl="0"/>
            <a:fld id="{FC8BD8E7-1312-41F3-99C4-6DA5AF891969}" type="slidenum">
              <a:rPr lang="en-US" altLang="ja-JP" smtClean="0"/>
              <a:t>7</a:t>
            </a:fld>
            <a:endParaRPr lang="ja-JP" altLang="en-US" dirty="0"/>
          </a:p>
        </p:txBody>
      </p:sp>
    </p:spTree>
    <p:extLst>
      <p:ext uri="{BB962C8B-B14F-4D97-AF65-F5344CB8AC3E}">
        <p14:creationId xmlns:p14="http://schemas.microsoft.com/office/powerpoint/2010/main" val="3638424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rtl="0"/>
            <a:fld id="{FC8BD8E7-1312-41F3-99C4-6DA5AF891969}" type="slidenum">
              <a:rPr lang="en-US" altLang="ja-JP" smtClean="0"/>
              <a:t>8</a:t>
            </a:fld>
            <a:endParaRPr lang="ja-JP" altLang="en-US" dirty="0"/>
          </a:p>
        </p:txBody>
      </p:sp>
    </p:spTree>
    <p:extLst>
      <p:ext uri="{BB962C8B-B14F-4D97-AF65-F5344CB8AC3E}">
        <p14:creationId xmlns:p14="http://schemas.microsoft.com/office/powerpoint/2010/main" val="3811095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accent1">
            <a:lumMod val="75000"/>
          </a:schemeClr>
        </a:solidFill>
        <a:effectLst/>
      </p:bgPr>
    </p:bg>
    <p:spTree>
      <p:nvGrpSpPr>
        <p:cNvPr id="1" name=""/>
        <p:cNvGrpSpPr/>
        <p:nvPr/>
      </p:nvGrpSpPr>
      <p:grpSpPr>
        <a:xfrm>
          <a:off x="0" y="0"/>
          <a:ext cx="0" cy="0"/>
          <a:chOff x="0" y="0"/>
          <a:chExt cx="0" cy="0"/>
        </a:xfrm>
      </p:grpSpPr>
      <p:sp>
        <p:nvSpPr>
          <p:cNvPr id="7" name="長方形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dirty="0">
              <a:latin typeface="Meiryo UI" panose="020B0604030504040204" pitchFamily="50" charset="-128"/>
              <a:ea typeface="Meiryo UI" panose="020B0604030504040204" pitchFamily="50" charset="-128"/>
            </a:endParaRPr>
          </a:p>
        </p:txBody>
      </p:sp>
      <p:sp>
        <p:nvSpPr>
          <p:cNvPr id="2" name="タイトル 1"/>
          <p:cNvSpPr>
            <a:spLocks noGrp="1"/>
          </p:cNvSpPr>
          <p:nvPr>
            <p:ph type="ctrTitle"/>
          </p:nvPr>
        </p:nvSpPr>
        <p:spPr>
          <a:xfrm>
            <a:off x="838200" y="1548245"/>
            <a:ext cx="10515600" cy="2240280"/>
          </a:xfrm>
        </p:spPr>
        <p:txBody>
          <a:bodyPr rtlCol="0" anchor="b">
            <a:normAutofit/>
          </a:bodyPr>
          <a:lstStyle>
            <a:lvl1pPr algn="ctr">
              <a:defRPr sz="4400">
                <a:solidFill>
                  <a:schemeClr val="bg1"/>
                </a:solidFill>
              </a:defRPr>
            </a:lvl1pPr>
          </a:lstStyle>
          <a:p>
            <a:pPr rtl="0"/>
            <a:r>
              <a:rPr lang="ja-JP" altLang="en-US"/>
              <a:t>マスター タイトルの書式設定</a:t>
            </a:r>
            <a:endParaRPr lang="ja-JP" altLang="en-US" dirty="0"/>
          </a:p>
        </p:txBody>
      </p:sp>
      <p:sp>
        <p:nvSpPr>
          <p:cNvPr id="3" name="サブタイトル 2"/>
          <p:cNvSpPr>
            <a:spLocks noGrp="1"/>
          </p:cNvSpPr>
          <p:nvPr>
            <p:ph type="subTitle" idx="1"/>
          </p:nvPr>
        </p:nvSpPr>
        <p:spPr>
          <a:xfrm>
            <a:off x="838200" y="3854659"/>
            <a:ext cx="10515600" cy="1143000"/>
          </a:xfrm>
        </p:spPr>
        <p:txBody>
          <a:bodyPr rtlCol="0">
            <a:normAutofit/>
          </a:bodyPr>
          <a:lstStyle>
            <a:lvl1pPr marL="0" indent="0" algn="ctr">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ja-JP" altLang="en-US"/>
              <a:t>マスター サブタイトルの書式設定</a:t>
            </a:r>
            <a:endParaRPr lang="ja-JP" altLang="en-US" dirty="0"/>
          </a:p>
        </p:txBody>
      </p:sp>
    </p:spTree>
    <p:extLst>
      <p:ext uri="{BB962C8B-B14F-4D97-AF65-F5344CB8AC3E}">
        <p14:creationId xmlns:p14="http://schemas.microsoft.com/office/powerpoint/2010/main" val="7988627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と図">
    <p:bg>
      <p:bgRef idx="1001">
        <a:schemeClr val="bg1"/>
      </p:bgRef>
    </p:bg>
    <p:spTree>
      <p:nvGrpSpPr>
        <p:cNvPr id="1" name=""/>
        <p:cNvGrpSpPr/>
        <p:nvPr/>
      </p:nvGrpSpPr>
      <p:grpSpPr>
        <a:xfrm>
          <a:off x="0" y="0"/>
          <a:ext cx="0" cy="0"/>
          <a:chOff x="0" y="0"/>
          <a:chExt cx="0" cy="0"/>
        </a:xfrm>
      </p:grpSpPr>
      <p:sp>
        <p:nvSpPr>
          <p:cNvPr id="8" name="長方形 7"/>
          <p:cNvSpPr/>
          <p:nvPr userDrawn="1"/>
        </p:nvSpPr>
        <p:spPr>
          <a:xfrm>
            <a:off x="0" y="4800600"/>
            <a:ext cx="12192000" cy="2057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dirty="0">
              <a:latin typeface="Meiryo UI" panose="020B0604030504040204" pitchFamily="50" charset="-128"/>
              <a:ea typeface="Meiryo UI" panose="020B0604030504040204" pitchFamily="50" charset="-128"/>
            </a:endParaRPr>
          </a:p>
        </p:txBody>
      </p:sp>
      <p:sp>
        <p:nvSpPr>
          <p:cNvPr id="2" name="タイトル 1"/>
          <p:cNvSpPr>
            <a:spLocks noGrp="1"/>
          </p:cNvSpPr>
          <p:nvPr>
            <p:ph type="ctrTitle"/>
          </p:nvPr>
        </p:nvSpPr>
        <p:spPr>
          <a:xfrm>
            <a:off x="533400" y="5084483"/>
            <a:ext cx="11125200" cy="914400"/>
          </a:xfrm>
        </p:spPr>
        <p:txBody>
          <a:bodyPr rtlCol="0" anchor="b">
            <a:normAutofit/>
          </a:bodyPr>
          <a:lstStyle>
            <a:lvl1pPr algn="ctr">
              <a:defRPr sz="4400" spc="-50" baseline="0">
                <a:solidFill>
                  <a:schemeClr val="bg1"/>
                </a:solidFill>
              </a:defRPr>
            </a:lvl1pPr>
          </a:lstStyle>
          <a:p>
            <a:pPr rtl="0"/>
            <a:r>
              <a:rPr lang="ja-JP" altLang="en-US"/>
              <a:t>マスター タイトルの書式設定</a:t>
            </a:r>
            <a:endParaRPr lang="ja-JP" altLang="en-US" dirty="0"/>
          </a:p>
        </p:txBody>
      </p:sp>
      <p:sp>
        <p:nvSpPr>
          <p:cNvPr id="9" name="図プレースホルダー 2" descr="画像を追加する空のプレースホルダー。プレースホルダーをクリックし、追加する画像を選択します"/>
          <p:cNvSpPr>
            <a:spLocks noGrp="1"/>
          </p:cNvSpPr>
          <p:nvPr>
            <p:ph type="pic" idx="10"/>
          </p:nvPr>
        </p:nvSpPr>
        <p:spPr>
          <a:xfrm>
            <a:off x="1" y="1"/>
            <a:ext cx="4023360" cy="4745736"/>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ja-JP" altLang="en-US"/>
              <a:t>アイコンをクリックして図を追加</a:t>
            </a:r>
            <a:endParaRPr lang="ja-JP" altLang="en-US" dirty="0"/>
          </a:p>
        </p:txBody>
      </p:sp>
      <p:sp>
        <p:nvSpPr>
          <p:cNvPr id="13" name="図プレースホルダー 2" descr="画像を追加する空のプレースホルダー。プレースホルダーをクリックし、追加する画像を選択します"/>
          <p:cNvSpPr>
            <a:spLocks noGrp="1"/>
          </p:cNvSpPr>
          <p:nvPr>
            <p:ph type="pic" idx="11"/>
          </p:nvPr>
        </p:nvSpPr>
        <p:spPr>
          <a:xfrm>
            <a:off x="4084320" y="1"/>
            <a:ext cx="4023360" cy="4745736"/>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ja-JP" altLang="en-US"/>
              <a:t>アイコンをクリックして図を追加</a:t>
            </a:r>
            <a:endParaRPr lang="ja-JP" altLang="en-US" dirty="0"/>
          </a:p>
        </p:txBody>
      </p:sp>
      <p:sp>
        <p:nvSpPr>
          <p:cNvPr id="14" name="図プレースホルダー 2" descr="画像を追加する空のプレースホルダー。プレースホルダーをクリックし、追加する画像を選択します"/>
          <p:cNvSpPr>
            <a:spLocks noGrp="1"/>
          </p:cNvSpPr>
          <p:nvPr>
            <p:ph type="pic" idx="12"/>
          </p:nvPr>
        </p:nvSpPr>
        <p:spPr>
          <a:xfrm>
            <a:off x="8168640" y="1"/>
            <a:ext cx="4023360" cy="4745736"/>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ja-JP" altLang="en-US"/>
              <a:t>アイコンをクリックして図を追加</a:t>
            </a:r>
            <a:endParaRPr lang="ja-JP" altLang="en-US" dirty="0"/>
          </a:p>
        </p:txBody>
      </p:sp>
      <p:sp>
        <p:nvSpPr>
          <p:cNvPr id="3" name="サブタイトル 2"/>
          <p:cNvSpPr>
            <a:spLocks noGrp="1"/>
          </p:cNvSpPr>
          <p:nvPr>
            <p:ph type="subTitle" idx="1"/>
          </p:nvPr>
        </p:nvSpPr>
        <p:spPr>
          <a:xfrm>
            <a:off x="533400" y="6043123"/>
            <a:ext cx="11125200" cy="571500"/>
          </a:xfrm>
        </p:spPr>
        <p:txBody>
          <a:bodyPr rtlCol="0">
            <a:normAutofit/>
          </a:bodyPr>
          <a:lstStyle>
            <a:lvl1pPr marL="0" indent="0" algn="ctr">
              <a:spcBef>
                <a:spcPts val="0"/>
              </a:spcBef>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ja-JP" altLang="en-US"/>
              <a:t>マスター サブタイトルの書式設定</a:t>
            </a:r>
            <a:endParaRPr lang="ja-JP" altLang="en-US" dirty="0"/>
          </a:p>
        </p:txBody>
      </p:sp>
    </p:spTree>
    <p:extLst>
      <p:ext uri="{BB962C8B-B14F-4D97-AF65-F5344CB8AC3E}">
        <p14:creationId xmlns:p14="http://schemas.microsoft.com/office/powerpoint/2010/main" val="14637454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ja-JP" altLang="en-US" dirty="0"/>
          </a:p>
        </p:txBody>
      </p:sp>
      <p:sp>
        <p:nvSpPr>
          <p:cNvPr id="3" name="コンテンツ プレースホルダー 2"/>
          <p:cNvSpPr>
            <a:spLocks noGrp="1"/>
          </p:cNvSpPr>
          <p:nvPr>
            <p:ph idx="1"/>
          </p:nvPr>
        </p:nvSpPr>
        <p:spPr/>
        <p:txBody>
          <a:bodyPr rtlCol="0"/>
          <a:lstStyle>
            <a:lvl1pPr>
              <a:defRPr/>
            </a:lvl1pPr>
            <a:lvl5pPr>
              <a:defRPr/>
            </a:lvl5pPr>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ja-JP" altLang="en-US" dirty="0"/>
          </a:p>
        </p:txBody>
      </p:sp>
      <p:sp>
        <p:nvSpPr>
          <p:cNvPr id="5" name="フッター プレースホルダー 4"/>
          <p:cNvSpPr>
            <a:spLocks noGrp="1"/>
          </p:cNvSpPr>
          <p:nvPr>
            <p:ph type="ftr" sz="quarter" idx="11"/>
          </p:nvPr>
        </p:nvSpPr>
        <p:spPr/>
        <p:txBody>
          <a:bodyPr rtlCol="0"/>
          <a:lstStyle/>
          <a:p>
            <a:pPr rtl="0"/>
            <a:r>
              <a:rPr lang="ja-JP" altLang="en-US" dirty="0"/>
              <a:t>フッターを追加</a:t>
            </a:r>
          </a:p>
        </p:txBody>
      </p:sp>
      <p:sp>
        <p:nvSpPr>
          <p:cNvPr id="4" name="日付プレースホルダー 3"/>
          <p:cNvSpPr>
            <a:spLocks noGrp="1"/>
          </p:cNvSpPr>
          <p:nvPr>
            <p:ph type="dt" sz="half" idx="10"/>
          </p:nvPr>
        </p:nvSpPr>
        <p:spPr/>
        <p:txBody>
          <a:bodyPr rtlCol="0"/>
          <a:lstStyle/>
          <a:p>
            <a:pPr rtl="0"/>
            <a:fld id="{F126463B-1181-427E-923E-D6A8CFDF49BF}" type="datetime4">
              <a:rPr lang="ja-JP" altLang="en-US" smtClean="0"/>
              <a:t>2022年3月25日</a:t>
            </a:fld>
            <a:endParaRPr lang="ja-JP" altLang="en-US" dirty="0"/>
          </a:p>
        </p:txBody>
      </p:sp>
      <p:sp>
        <p:nvSpPr>
          <p:cNvPr id="6" name="スライド番号プレースホルダー 5"/>
          <p:cNvSpPr>
            <a:spLocks noGrp="1"/>
          </p:cNvSpPr>
          <p:nvPr>
            <p:ph type="sldNum" sz="quarter" idx="12"/>
          </p:nvPr>
        </p:nvSpPr>
        <p:spPr/>
        <p:txBody>
          <a:bodyPr rtlCol="0"/>
          <a:lstStyle/>
          <a:p>
            <a:pPr rtl="0"/>
            <a:fld id="{E31375A4-56A4-47D6-9801-1991572033F7}" type="slidenum">
              <a:rPr lang="en-US" altLang="ja-JP" smtClean="0"/>
              <a:t>‹#›</a:t>
            </a:fld>
            <a:endParaRPr lang="ja-JP" altLang="en-US"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セクション ヘッダー">
    <p:bg>
      <p:bgPr>
        <a:solidFill>
          <a:schemeClr val="accent1">
            <a:lumMod val="75000"/>
          </a:schemeClr>
        </a:solidFill>
        <a:effectLst/>
      </p:bgPr>
    </p:bg>
    <p:spTree>
      <p:nvGrpSpPr>
        <p:cNvPr id="1" name=""/>
        <p:cNvGrpSpPr/>
        <p:nvPr/>
      </p:nvGrpSpPr>
      <p:grpSpPr>
        <a:xfrm>
          <a:off x="0" y="0"/>
          <a:ext cx="0" cy="0"/>
          <a:chOff x="0" y="0"/>
          <a:chExt cx="0" cy="0"/>
        </a:xfrm>
      </p:grpSpPr>
      <p:sp>
        <p:nvSpPr>
          <p:cNvPr id="7" name="長方形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dirty="0">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831850" y="2483427"/>
            <a:ext cx="10515600" cy="2743200"/>
          </a:xfrm>
        </p:spPr>
        <p:txBody>
          <a:bodyPr rtlCol="0" anchor="b">
            <a:normAutofit/>
          </a:bodyPr>
          <a:lstStyle>
            <a:lvl1pPr algn="ctr">
              <a:defRPr sz="4400" spc="-50" baseline="0">
                <a:solidFill>
                  <a:schemeClr val="bg1"/>
                </a:solidFill>
              </a:defRPr>
            </a:lvl1pPr>
          </a:lstStyle>
          <a:p>
            <a:pPr rtl="0"/>
            <a:r>
              <a:rPr lang="ja-JP" altLang="en-US"/>
              <a:t>マスター タイトルの書式設定</a:t>
            </a:r>
            <a:endParaRPr lang="ja-JP" altLang="en-US" dirty="0"/>
          </a:p>
        </p:txBody>
      </p:sp>
      <p:sp>
        <p:nvSpPr>
          <p:cNvPr id="5" name="テキスト プレースホルダー 4"/>
          <p:cNvSpPr>
            <a:spLocks noGrp="1"/>
          </p:cNvSpPr>
          <p:nvPr>
            <p:ph type="body" sz="quarter" idx="10"/>
          </p:nvPr>
        </p:nvSpPr>
        <p:spPr>
          <a:xfrm>
            <a:off x="835025" y="5257800"/>
            <a:ext cx="10515600" cy="914400"/>
          </a:xfrm>
        </p:spPr>
        <p:txBody>
          <a:bodyPr rtlCol="0">
            <a:normAutofit/>
          </a:bodyPr>
          <a:lstStyle>
            <a:lvl1pPr marL="0" indent="0" algn="ctr">
              <a:spcBef>
                <a:spcPts val="0"/>
              </a:spcBef>
              <a:buFontTx/>
              <a:buNone/>
              <a:defRPr sz="2000" cap="all" spc="50" baseline="0">
                <a:solidFill>
                  <a:schemeClr val="bg1"/>
                </a:solidFill>
              </a:defRPr>
            </a:lvl1pPr>
            <a:lvl2pPr marL="365760" indent="0" algn="ctr">
              <a:buNone/>
              <a:defRPr sz="2000" cap="all" spc="50" baseline="0">
                <a:solidFill>
                  <a:schemeClr val="bg1"/>
                </a:solidFill>
              </a:defRPr>
            </a:lvl2pPr>
            <a:lvl3pPr algn="ctr">
              <a:defRPr sz="2000" cap="all" spc="50" baseline="0">
                <a:solidFill>
                  <a:schemeClr val="bg1"/>
                </a:solidFill>
              </a:defRPr>
            </a:lvl3pPr>
            <a:lvl4pPr algn="ctr">
              <a:defRPr sz="2000" cap="all" spc="50" baseline="0">
                <a:solidFill>
                  <a:schemeClr val="bg1"/>
                </a:solidFill>
              </a:defRPr>
            </a:lvl4pPr>
            <a:lvl5pPr algn="ctr">
              <a:defRPr sz="2000" cap="all" spc="50" baseline="0">
                <a:solidFill>
                  <a:schemeClr val="bg1"/>
                </a:solidFill>
              </a:defRPr>
            </a:lvl5pPr>
          </a:lstStyle>
          <a:p>
            <a:pPr lvl="0" rtl="0"/>
            <a:r>
              <a:rPr lang="ja-JP" altLang="en-US"/>
              <a:t>マスター テキストの書式設定</a:t>
            </a:r>
          </a:p>
        </p:txBody>
      </p:sp>
    </p:spTree>
    <p:extLst>
      <p:ext uri="{BB962C8B-B14F-4D97-AF65-F5344CB8AC3E}">
        <p14:creationId xmlns:p14="http://schemas.microsoft.com/office/powerpoint/2010/main" val="35067780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段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ja-JP" altLang="en-US" dirty="0"/>
          </a:p>
        </p:txBody>
      </p:sp>
      <p:sp>
        <p:nvSpPr>
          <p:cNvPr id="3" name="コンテンツ プレースホルダー 2"/>
          <p:cNvSpPr>
            <a:spLocks noGrp="1"/>
          </p:cNvSpPr>
          <p:nvPr>
            <p:ph sz="half" idx="1"/>
          </p:nvPr>
        </p:nvSpPr>
        <p:spPr>
          <a:xfrm>
            <a:off x="1524000" y="1714500"/>
            <a:ext cx="4495800" cy="4462272"/>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ja-JP" altLang="en-US" dirty="0"/>
          </a:p>
        </p:txBody>
      </p:sp>
      <p:sp>
        <p:nvSpPr>
          <p:cNvPr id="4" name="コンテンツ プレースホルダー 3"/>
          <p:cNvSpPr>
            <a:spLocks noGrp="1"/>
          </p:cNvSpPr>
          <p:nvPr>
            <p:ph sz="half" idx="2"/>
          </p:nvPr>
        </p:nvSpPr>
        <p:spPr>
          <a:xfrm>
            <a:off x="6172200" y="1714500"/>
            <a:ext cx="4495800" cy="4462272"/>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ja-JP" altLang="en-US" dirty="0"/>
          </a:p>
        </p:txBody>
      </p:sp>
      <p:sp>
        <p:nvSpPr>
          <p:cNvPr id="6" name="フッター プレースホルダー 5"/>
          <p:cNvSpPr>
            <a:spLocks noGrp="1"/>
          </p:cNvSpPr>
          <p:nvPr>
            <p:ph type="ftr" sz="quarter" idx="11"/>
          </p:nvPr>
        </p:nvSpPr>
        <p:spPr/>
        <p:txBody>
          <a:bodyPr rtlCol="0"/>
          <a:lstStyle/>
          <a:p>
            <a:pPr rtl="0"/>
            <a:r>
              <a:rPr lang="ja-JP" altLang="en-US" dirty="0"/>
              <a:t>フッターを追加</a:t>
            </a:r>
          </a:p>
        </p:txBody>
      </p:sp>
      <p:sp>
        <p:nvSpPr>
          <p:cNvPr id="5" name="日付プレースホルダー 4"/>
          <p:cNvSpPr>
            <a:spLocks noGrp="1"/>
          </p:cNvSpPr>
          <p:nvPr>
            <p:ph type="dt" sz="half" idx="10"/>
          </p:nvPr>
        </p:nvSpPr>
        <p:spPr/>
        <p:txBody>
          <a:bodyPr rtlCol="0"/>
          <a:lstStyle/>
          <a:p>
            <a:pPr rtl="0"/>
            <a:fld id="{54C5E378-9F70-473D-A3E5-D1FF2596AFAF}" type="datetime4">
              <a:rPr lang="ja-JP" altLang="en-US" smtClean="0"/>
              <a:t>2022年3月25日</a:t>
            </a:fld>
            <a:endParaRPr lang="ja-JP" altLang="en-US" dirty="0"/>
          </a:p>
        </p:txBody>
      </p:sp>
      <p:sp>
        <p:nvSpPr>
          <p:cNvPr id="7" name="スライド番号プレースホルダー 6"/>
          <p:cNvSpPr>
            <a:spLocks noGrp="1"/>
          </p:cNvSpPr>
          <p:nvPr>
            <p:ph type="sldNum" sz="quarter" idx="12"/>
          </p:nvPr>
        </p:nvSpPr>
        <p:spPr/>
        <p:txBody>
          <a:bodyPr rtlCol="0"/>
          <a:lstStyle/>
          <a:p>
            <a:pPr rtl="0"/>
            <a:fld id="{E31375A4-56A4-47D6-9801-1991572033F7}" type="slidenum">
              <a:rPr lang="en-US" altLang="ja-JP" smtClean="0"/>
              <a:t>‹#›</a:t>
            </a:fld>
            <a:endParaRPr lang="ja-JP" altLang="en-US"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ja-JP" altLang="en-US" dirty="0"/>
          </a:p>
        </p:txBody>
      </p:sp>
      <p:sp>
        <p:nvSpPr>
          <p:cNvPr id="3" name="テキスト プレースホルダー 2"/>
          <p:cNvSpPr>
            <a:spLocks noGrp="1"/>
          </p:cNvSpPr>
          <p:nvPr>
            <p:ph type="body" idx="1"/>
          </p:nvPr>
        </p:nvSpPr>
        <p:spPr>
          <a:xfrm>
            <a:off x="1527048" y="1733162"/>
            <a:ext cx="4498848" cy="685800"/>
          </a:xfrm>
        </p:spPr>
        <p:txBody>
          <a:bodyPr rtlCol="0" anchor="b">
            <a:normAutofit/>
          </a:bodyPr>
          <a:lstStyle>
            <a:lvl1pPr marL="0" indent="0">
              <a:spcBef>
                <a:spcPts val="0"/>
              </a:spcBef>
              <a:buNone/>
              <a:defRPr sz="1800" b="1" cap="all" baseline="0">
                <a:latin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a:t>マスター テキストの書式設定</a:t>
            </a:r>
          </a:p>
        </p:txBody>
      </p:sp>
      <p:sp>
        <p:nvSpPr>
          <p:cNvPr id="4" name="コンテンツ プレースホルダー 3"/>
          <p:cNvSpPr>
            <a:spLocks noGrp="1"/>
          </p:cNvSpPr>
          <p:nvPr>
            <p:ph sz="half" idx="2"/>
          </p:nvPr>
        </p:nvSpPr>
        <p:spPr>
          <a:xfrm>
            <a:off x="1527048" y="2481943"/>
            <a:ext cx="4498848" cy="3690257"/>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ja-JP" altLang="en-US" dirty="0"/>
          </a:p>
        </p:txBody>
      </p:sp>
      <p:sp>
        <p:nvSpPr>
          <p:cNvPr id="5" name="テキスト プレースホルダー 4"/>
          <p:cNvSpPr>
            <a:spLocks noGrp="1"/>
          </p:cNvSpPr>
          <p:nvPr>
            <p:ph type="body" sz="quarter" idx="3"/>
          </p:nvPr>
        </p:nvSpPr>
        <p:spPr>
          <a:xfrm>
            <a:off x="6172200" y="1733162"/>
            <a:ext cx="4498848" cy="685800"/>
          </a:xfrm>
        </p:spPr>
        <p:txBody>
          <a:bodyPr rtlCol="0" anchor="b">
            <a:normAutofit/>
          </a:bodyPr>
          <a:lstStyle>
            <a:lvl1pPr marL="0" indent="0">
              <a:spcBef>
                <a:spcPts val="0"/>
              </a:spcBef>
              <a:buNone/>
              <a:defRPr sz="1800" b="1" cap="all" baseline="0">
                <a:latin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a:t>マスター テキストの書式設定</a:t>
            </a:r>
          </a:p>
        </p:txBody>
      </p:sp>
      <p:sp>
        <p:nvSpPr>
          <p:cNvPr id="6" name="コンテンツ プレースホルダー 5"/>
          <p:cNvSpPr>
            <a:spLocks noGrp="1"/>
          </p:cNvSpPr>
          <p:nvPr>
            <p:ph sz="quarter" idx="4"/>
          </p:nvPr>
        </p:nvSpPr>
        <p:spPr>
          <a:xfrm>
            <a:off x="6172200" y="2481943"/>
            <a:ext cx="4498848" cy="3690257"/>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ja-JP" altLang="en-US" dirty="0"/>
          </a:p>
        </p:txBody>
      </p:sp>
      <p:sp>
        <p:nvSpPr>
          <p:cNvPr id="8" name="フッター プレースホルダー 7"/>
          <p:cNvSpPr>
            <a:spLocks noGrp="1"/>
          </p:cNvSpPr>
          <p:nvPr>
            <p:ph type="ftr" sz="quarter" idx="11"/>
          </p:nvPr>
        </p:nvSpPr>
        <p:spPr/>
        <p:txBody>
          <a:bodyPr rtlCol="0"/>
          <a:lstStyle/>
          <a:p>
            <a:pPr rtl="0"/>
            <a:r>
              <a:rPr lang="ja-JP" altLang="en-US" dirty="0"/>
              <a:t>フッターを追加</a:t>
            </a:r>
          </a:p>
        </p:txBody>
      </p:sp>
      <p:sp>
        <p:nvSpPr>
          <p:cNvPr id="7" name="日付プレースホルダー 6"/>
          <p:cNvSpPr>
            <a:spLocks noGrp="1"/>
          </p:cNvSpPr>
          <p:nvPr>
            <p:ph type="dt" sz="half" idx="10"/>
          </p:nvPr>
        </p:nvSpPr>
        <p:spPr/>
        <p:txBody>
          <a:bodyPr rtlCol="0"/>
          <a:lstStyle/>
          <a:p>
            <a:pPr rtl="0"/>
            <a:fld id="{5D7A7C7C-3996-406A-9CF0-B3A1F94D1DF5}" type="datetime4">
              <a:rPr lang="ja-JP" altLang="en-US" smtClean="0"/>
              <a:t>2022年3月25日</a:t>
            </a:fld>
            <a:endParaRPr lang="ja-JP" altLang="en-US" dirty="0"/>
          </a:p>
        </p:txBody>
      </p:sp>
      <p:sp>
        <p:nvSpPr>
          <p:cNvPr id="9" name="スライド番号プレースホルダー 8"/>
          <p:cNvSpPr>
            <a:spLocks noGrp="1"/>
          </p:cNvSpPr>
          <p:nvPr>
            <p:ph type="sldNum" sz="quarter" idx="12"/>
          </p:nvPr>
        </p:nvSpPr>
        <p:spPr/>
        <p:txBody>
          <a:bodyPr rtlCol="0"/>
          <a:lstStyle/>
          <a:p>
            <a:pPr rtl="0"/>
            <a:fld id="{E31375A4-56A4-47D6-9801-1991572033F7}" type="slidenum">
              <a:rPr lang="en-US" altLang="ja-JP" smtClean="0"/>
              <a:t>‹#›</a:t>
            </a:fld>
            <a:endParaRPr lang="ja-JP" altLang="en-US"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ja-JP" altLang="en-US" dirty="0"/>
          </a:p>
        </p:txBody>
      </p:sp>
      <p:sp>
        <p:nvSpPr>
          <p:cNvPr id="4" name="フッター プレースホルダー 3"/>
          <p:cNvSpPr>
            <a:spLocks noGrp="1"/>
          </p:cNvSpPr>
          <p:nvPr>
            <p:ph type="ftr" sz="quarter" idx="11"/>
          </p:nvPr>
        </p:nvSpPr>
        <p:spPr/>
        <p:txBody>
          <a:bodyPr rtlCol="0"/>
          <a:lstStyle/>
          <a:p>
            <a:pPr rtl="0"/>
            <a:r>
              <a:rPr lang="ja-JP" altLang="en-US" dirty="0"/>
              <a:t>フッターを追加</a:t>
            </a:r>
          </a:p>
        </p:txBody>
      </p:sp>
      <p:sp>
        <p:nvSpPr>
          <p:cNvPr id="3" name="日付プレースホルダー 2"/>
          <p:cNvSpPr>
            <a:spLocks noGrp="1"/>
          </p:cNvSpPr>
          <p:nvPr>
            <p:ph type="dt" sz="half" idx="10"/>
          </p:nvPr>
        </p:nvSpPr>
        <p:spPr/>
        <p:txBody>
          <a:bodyPr rtlCol="0"/>
          <a:lstStyle/>
          <a:p>
            <a:pPr rtl="0"/>
            <a:fld id="{644E1304-0868-43E4-8B9B-F57A8DF55F25}" type="datetime4">
              <a:rPr lang="ja-JP" altLang="en-US" smtClean="0"/>
              <a:t>2022年3月25日</a:t>
            </a:fld>
            <a:endParaRPr lang="ja-JP" altLang="en-US" dirty="0"/>
          </a:p>
        </p:txBody>
      </p:sp>
      <p:sp>
        <p:nvSpPr>
          <p:cNvPr id="5" name="スライド番号プレースホルダー 4"/>
          <p:cNvSpPr>
            <a:spLocks noGrp="1"/>
          </p:cNvSpPr>
          <p:nvPr>
            <p:ph type="sldNum" sz="quarter" idx="12"/>
          </p:nvPr>
        </p:nvSpPr>
        <p:spPr/>
        <p:txBody>
          <a:bodyPr rtlCol="0"/>
          <a:lstStyle/>
          <a:p>
            <a:pPr rtl="0"/>
            <a:fld id="{E31375A4-56A4-47D6-9801-1991572033F7}" type="slidenum">
              <a:rPr lang="en-US" altLang="ja-JP" smtClean="0"/>
              <a:t>‹#›</a:t>
            </a:fld>
            <a:endParaRPr lang="ja-JP" altLang="en-US"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キャプション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151812" y="1672934"/>
            <a:ext cx="3506788" cy="2880360"/>
          </a:xfrm>
        </p:spPr>
        <p:txBody>
          <a:bodyPr rtlCol="0" anchor="b">
            <a:normAutofit/>
          </a:bodyPr>
          <a:lstStyle>
            <a:lvl1pPr>
              <a:defRPr sz="3000"/>
            </a:lvl1pPr>
          </a:lstStyle>
          <a:p>
            <a:pPr rtl="0"/>
            <a:r>
              <a:rPr lang="ja-JP" altLang="en-US"/>
              <a:t>マスター タイトルの書式設定</a:t>
            </a:r>
            <a:endParaRPr lang="ja-JP" altLang="en-US" dirty="0"/>
          </a:p>
        </p:txBody>
      </p:sp>
      <p:sp>
        <p:nvSpPr>
          <p:cNvPr id="3" name="コンテンツ プレースホルダー 2"/>
          <p:cNvSpPr>
            <a:spLocks noGrp="1"/>
          </p:cNvSpPr>
          <p:nvPr>
            <p:ph idx="1"/>
          </p:nvPr>
        </p:nvSpPr>
        <p:spPr>
          <a:xfrm>
            <a:off x="530352" y="457200"/>
            <a:ext cx="7242111" cy="57150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ja-JP" altLang="en-US"/>
              <a:t>マスター テキストの書式設定</a:t>
            </a:r>
          </a:p>
          <a:p>
            <a:pPr lvl="1" rtl="0"/>
            <a:r>
              <a:rPr lang="ja-JP" altLang="en-US"/>
              <a:t>第 </a:t>
            </a:r>
            <a:r>
              <a:rPr lang="en-US" altLang="ja-JP"/>
              <a:t>2 </a:t>
            </a:r>
            <a:r>
              <a:rPr lang="ja-JP" altLang="en-US"/>
              <a:t>レベル</a:t>
            </a:r>
          </a:p>
          <a:p>
            <a:pPr lvl="2" rtl="0"/>
            <a:r>
              <a:rPr lang="ja-JP" altLang="en-US"/>
              <a:t>第 </a:t>
            </a:r>
            <a:r>
              <a:rPr lang="en-US" altLang="ja-JP"/>
              <a:t>3 </a:t>
            </a:r>
            <a:r>
              <a:rPr lang="ja-JP" altLang="en-US"/>
              <a:t>レベル</a:t>
            </a:r>
          </a:p>
          <a:p>
            <a:pPr lvl="3" rtl="0"/>
            <a:r>
              <a:rPr lang="ja-JP" altLang="en-US"/>
              <a:t>第 </a:t>
            </a:r>
            <a:r>
              <a:rPr lang="en-US" altLang="ja-JP"/>
              <a:t>4 </a:t>
            </a:r>
            <a:r>
              <a:rPr lang="ja-JP" altLang="en-US"/>
              <a:t>レベル</a:t>
            </a:r>
          </a:p>
          <a:p>
            <a:pPr lvl="4" rtl="0"/>
            <a:r>
              <a:rPr lang="ja-JP" altLang="en-US"/>
              <a:t>第 </a:t>
            </a:r>
            <a:r>
              <a:rPr lang="en-US" altLang="ja-JP"/>
              <a:t>5 </a:t>
            </a:r>
            <a:r>
              <a:rPr lang="ja-JP" altLang="en-US"/>
              <a:t>レベル</a:t>
            </a:r>
            <a:endParaRPr lang="ja-JP" altLang="en-US" dirty="0"/>
          </a:p>
        </p:txBody>
      </p:sp>
      <p:sp>
        <p:nvSpPr>
          <p:cNvPr id="4" name="テキスト プレースホルダー 3"/>
          <p:cNvSpPr>
            <a:spLocks noGrp="1"/>
          </p:cNvSpPr>
          <p:nvPr>
            <p:ph type="body" sz="half" idx="2"/>
          </p:nvPr>
        </p:nvSpPr>
        <p:spPr>
          <a:xfrm>
            <a:off x="8151812" y="4590288"/>
            <a:ext cx="3514564" cy="1581912"/>
          </a:xfrm>
        </p:spPr>
        <p:txBody>
          <a:bodyPr rtlCol="0"/>
          <a:lstStyle>
            <a:lvl1pPr marL="0" indent="0">
              <a:spcBef>
                <a:spcPts val="8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ja-JP" altLang="en-US"/>
              <a:t>マスター テキストの書式設定</a:t>
            </a:r>
          </a:p>
        </p:txBody>
      </p:sp>
      <p:sp>
        <p:nvSpPr>
          <p:cNvPr id="6" name="フッター プレースホルダー 5"/>
          <p:cNvSpPr>
            <a:spLocks noGrp="1"/>
          </p:cNvSpPr>
          <p:nvPr>
            <p:ph type="ftr" sz="quarter" idx="11"/>
          </p:nvPr>
        </p:nvSpPr>
        <p:spPr/>
        <p:txBody>
          <a:bodyPr rtlCol="0"/>
          <a:lstStyle/>
          <a:p>
            <a:pPr rtl="0"/>
            <a:r>
              <a:rPr lang="ja-JP" altLang="en-US" dirty="0"/>
              <a:t>フッターを追加</a:t>
            </a:r>
          </a:p>
        </p:txBody>
      </p:sp>
      <p:sp>
        <p:nvSpPr>
          <p:cNvPr id="5" name="日付プレースホルダー 4"/>
          <p:cNvSpPr>
            <a:spLocks noGrp="1"/>
          </p:cNvSpPr>
          <p:nvPr>
            <p:ph type="dt" sz="half" idx="10"/>
          </p:nvPr>
        </p:nvSpPr>
        <p:spPr/>
        <p:txBody>
          <a:bodyPr rtlCol="0"/>
          <a:lstStyle/>
          <a:p>
            <a:pPr rtl="0"/>
            <a:fld id="{6647A6DE-4BE2-42B3-AD64-52C5C1375022}" type="datetime4">
              <a:rPr lang="ja-JP" altLang="en-US" smtClean="0"/>
              <a:t>2022年3月25日</a:t>
            </a:fld>
            <a:endParaRPr lang="ja-JP" altLang="en-US" dirty="0"/>
          </a:p>
        </p:txBody>
      </p:sp>
      <p:sp>
        <p:nvSpPr>
          <p:cNvPr id="7" name="スライド番号プレースホルダー 6"/>
          <p:cNvSpPr>
            <a:spLocks noGrp="1"/>
          </p:cNvSpPr>
          <p:nvPr>
            <p:ph type="sldNum" sz="quarter" idx="12"/>
          </p:nvPr>
        </p:nvSpPr>
        <p:spPr/>
        <p:txBody>
          <a:bodyPr rtlCol="0"/>
          <a:lstStyle/>
          <a:p>
            <a:pPr rtl="0"/>
            <a:fld id="{E31375A4-56A4-47D6-9801-1991572033F7}" type="slidenum">
              <a:rPr lang="en-US" altLang="ja-JP" smtClean="0"/>
              <a:t>‹#›</a:t>
            </a:fld>
            <a:endParaRPr lang="ja-JP" altLang="en-US"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キャプション付きの図">
    <p:spTree>
      <p:nvGrpSpPr>
        <p:cNvPr id="1" name=""/>
        <p:cNvGrpSpPr/>
        <p:nvPr/>
      </p:nvGrpSpPr>
      <p:grpSpPr>
        <a:xfrm>
          <a:off x="0" y="0"/>
          <a:ext cx="0" cy="0"/>
          <a:chOff x="0" y="0"/>
          <a:chExt cx="0" cy="0"/>
        </a:xfrm>
      </p:grpSpPr>
      <p:sp>
        <p:nvSpPr>
          <p:cNvPr id="8" name="長方形 7"/>
          <p:cNvSpPr/>
          <p:nvPr userDrawn="1"/>
        </p:nvSpPr>
        <p:spPr>
          <a:xfrm>
            <a:off x="8153400" y="0"/>
            <a:ext cx="403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dirty="0">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8532813" y="1683327"/>
            <a:ext cx="3125787" cy="2877260"/>
          </a:xfrm>
        </p:spPr>
        <p:txBody>
          <a:bodyPr rtlCol="0" anchor="b">
            <a:normAutofit/>
          </a:bodyPr>
          <a:lstStyle>
            <a:lvl1pPr>
              <a:defRPr sz="3000">
                <a:solidFill>
                  <a:schemeClr val="bg1"/>
                </a:solidFill>
              </a:defRPr>
            </a:lvl1pPr>
          </a:lstStyle>
          <a:p>
            <a:pPr rtl="0"/>
            <a:r>
              <a:rPr lang="ja-JP" altLang="en-US"/>
              <a:t>マスター タイトルの書式設定</a:t>
            </a:r>
            <a:endParaRPr lang="ja-JP" altLang="en-US" dirty="0"/>
          </a:p>
        </p:txBody>
      </p:sp>
      <p:sp>
        <p:nvSpPr>
          <p:cNvPr id="6" name="図プレースホルダー 2" descr="画像を追加する空のプレースホルダー。プレースホルダーをクリックし、追加する画像を選択します"/>
          <p:cNvSpPr>
            <a:spLocks noGrp="1"/>
          </p:cNvSpPr>
          <p:nvPr>
            <p:ph type="pic" idx="1"/>
          </p:nvPr>
        </p:nvSpPr>
        <p:spPr>
          <a:xfrm>
            <a:off x="0" y="0"/>
            <a:ext cx="8101584" cy="6857999"/>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ja-JP" altLang="en-US"/>
              <a:t>アイコンをクリックして図を追加</a:t>
            </a:r>
            <a:endParaRPr lang="ja-JP" altLang="en-US" dirty="0"/>
          </a:p>
        </p:txBody>
      </p:sp>
      <p:sp>
        <p:nvSpPr>
          <p:cNvPr id="4" name="テキスト プレースホルダー 3"/>
          <p:cNvSpPr>
            <a:spLocks noGrp="1"/>
          </p:cNvSpPr>
          <p:nvPr>
            <p:ph type="body" sz="half" idx="2"/>
          </p:nvPr>
        </p:nvSpPr>
        <p:spPr>
          <a:xfrm>
            <a:off x="8532813" y="4591761"/>
            <a:ext cx="3125787" cy="1580440"/>
          </a:xfrm>
        </p:spPr>
        <p:txBody>
          <a:bodyPr rtlCol="0"/>
          <a:lstStyle>
            <a:lvl1pPr marL="0" indent="0">
              <a:spcBef>
                <a:spcPts val="8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ja-JP" altLang="en-US"/>
              <a:t>マスター テキストの書式設定</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rtlCol="0"/>
          <a:lstStyle/>
          <a:p>
            <a:pPr rtl="0"/>
            <a:r>
              <a:rPr lang="ja-JP" altLang="en-US"/>
              <a:t>マスター タイトルの書式設定</a:t>
            </a:r>
            <a:endParaRPr lang="ja-JP" altLang="en-US" dirty="0"/>
          </a:p>
        </p:txBody>
      </p:sp>
      <p:sp>
        <p:nvSpPr>
          <p:cNvPr id="3" name="縦書きテキスト プレースホルダー 2"/>
          <p:cNvSpPr>
            <a:spLocks noGrp="1"/>
          </p:cNvSpPr>
          <p:nvPr>
            <p:ph type="body" orient="vert" idx="1" hasCustomPrompt="1"/>
          </p:nvPr>
        </p:nvSpPr>
        <p:spPr/>
        <p:txBody>
          <a:bodyPr vert="eaVert" rtlCol="0"/>
          <a:lstStyle>
            <a:lvl1pPr>
              <a:defRPr/>
            </a:lvl1pPr>
            <a:lvl5pPr>
              <a:defRPr/>
            </a:lvl5pPr>
          </a:lstStyle>
          <a:p>
            <a:pPr lvl="0" rtl="0"/>
            <a:r>
              <a:rPr lang="ja-JP" altLang="en-US" dirty="0"/>
              <a:t>マスター テキストのスタイルを編集する</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フッター プレースホルダー 4"/>
          <p:cNvSpPr>
            <a:spLocks noGrp="1"/>
          </p:cNvSpPr>
          <p:nvPr>
            <p:ph type="ftr" sz="quarter" idx="11"/>
          </p:nvPr>
        </p:nvSpPr>
        <p:spPr/>
        <p:txBody>
          <a:bodyPr rtlCol="0"/>
          <a:lstStyle/>
          <a:p>
            <a:pPr rtl="0"/>
            <a:r>
              <a:rPr lang="ja-JP" altLang="en-US" dirty="0"/>
              <a:t>フッターを追加</a:t>
            </a:r>
          </a:p>
        </p:txBody>
      </p:sp>
      <p:sp>
        <p:nvSpPr>
          <p:cNvPr id="4" name="日付プレースホルダー 3"/>
          <p:cNvSpPr>
            <a:spLocks noGrp="1"/>
          </p:cNvSpPr>
          <p:nvPr>
            <p:ph type="dt" sz="half" idx="10"/>
          </p:nvPr>
        </p:nvSpPr>
        <p:spPr/>
        <p:txBody>
          <a:bodyPr rtlCol="0"/>
          <a:lstStyle/>
          <a:p>
            <a:pPr rtl="0"/>
            <a:fld id="{256FF1CC-8D69-479A-8F43-F2F05DBC9E67}" type="datetime4">
              <a:rPr lang="ja-JP" altLang="en-US" smtClean="0"/>
              <a:t>2022年3月25日</a:t>
            </a:fld>
            <a:endParaRPr lang="ja-JP" altLang="en-US" dirty="0"/>
          </a:p>
        </p:txBody>
      </p:sp>
      <p:sp>
        <p:nvSpPr>
          <p:cNvPr id="6" name="スライド番号プレースホルダー 5"/>
          <p:cNvSpPr>
            <a:spLocks noGrp="1"/>
          </p:cNvSpPr>
          <p:nvPr>
            <p:ph type="sldNum" sz="quarter" idx="12"/>
          </p:nvPr>
        </p:nvSpPr>
        <p:spPr/>
        <p:txBody>
          <a:bodyPr rtlCol="0"/>
          <a:lstStyle/>
          <a:p>
            <a:pPr rtl="0"/>
            <a:fld id="{E31375A4-56A4-47D6-9801-1991572033F7}" type="slidenum">
              <a:rPr lang="en-US" altLang="ja-JP" smtClean="0"/>
              <a:t>‹#›</a:t>
            </a:fld>
            <a:endParaRPr lang="ja-JP" altLang="en-US"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457200"/>
            <a:ext cx="1943100" cy="5719762"/>
          </a:xfrm>
        </p:spPr>
        <p:txBody>
          <a:bodyPr vert="eaVert" rtlCol="0"/>
          <a:lstStyle/>
          <a:p>
            <a:pPr rtl="0"/>
            <a:r>
              <a:rPr lang="ja-JP" altLang="en-US"/>
              <a:t>マスター タイトルの書式設定</a:t>
            </a:r>
            <a:endParaRPr lang="ja-JP" altLang="en-US" dirty="0"/>
          </a:p>
        </p:txBody>
      </p:sp>
      <p:sp>
        <p:nvSpPr>
          <p:cNvPr id="3" name="縦書きテキスト プレースホルダー 2"/>
          <p:cNvSpPr>
            <a:spLocks noGrp="1"/>
          </p:cNvSpPr>
          <p:nvPr>
            <p:ph type="body" orient="vert" idx="1" hasCustomPrompt="1"/>
          </p:nvPr>
        </p:nvSpPr>
        <p:spPr>
          <a:xfrm>
            <a:off x="1524000" y="457200"/>
            <a:ext cx="7048500" cy="5719762"/>
          </a:xfrm>
        </p:spPr>
        <p:txBody>
          <a:bodyPr vert="eaVert" rtlCol="0"/>
          <a:lstStyle>
            <a:lvl1pPr>
              <a:defRPr/>
            </a:lvl1pPr>
            <a:lvl5pPr>
              <a:defRPr/>
            </a:lvl5pPr>
          </a:lstStyle>
          <a:p>
            <a:pPr lvl="0" rtl="0"/>
            <a:r>
              <a:rPr lang="ja-JP" altLang="en-US" dirty="0"/>
              <a:t>マスター テキストのスタイルを編集する</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フッター プレースホルダー 4"/>
          <p:cNvSpPr>
            <a:spLocks noGrp="1"/>
          </p:cNvSpPr>
          <p:nvPr>
            <p:ph type="ftr" sz="quarter" idx="11"/>
          </p:nvPr>
        </p:nvSpPr>
        <p:spPr/>
        <p:txBody>
          <a:bodyPr rtlCol="0"/>
          <a:lstStyle/>
          <a:p>
            <a:pPr rtl="0"/>
            <a:r>
              <a:rPr lang="ja-JP" altLang="en-US" dirty="0"/>
              <a:t>フッターを追加</a:t>
            </a:r>
          </a:p>
        </p:txBody>
      </p:sp>
      <p:sp>
        <p:nvSpPr>
          <p:cNvPr id="4" name="日付プレースホルダー 3"/>
          <p:cNvSpPr>
            <a:spLocks noGrp="1"/>
          </p:cNvSpPr>
          <p:nvPr>
            <p:ph type="dt" sz="half" idx="10"/>
          </p:nvPr>
        </p:nvSpPr>
        <p:spPr/>
        <p:txBody>
          <a:bodyPr rtlCol="0"/>
          <a:lstStyle/>
          <a:p>
            <a:pPr rtl="0"/>
            <a:fld id="{F31F98A8-AF56-43D0-915B-2A2E6BAB75A1}" type="datetime4">
              <a:rPr lang="ja-JP" altLang="en-US" smtClean="0"/>
              <a:t>2022年3月25日</a:t>
            </a:fld>
            <a:endParaRPr lang="ja-JP" altLang="en-US" dirty="0"/>
          </a:p>
        </p:txBody>
      </p:sp>
      <p:sp>
        <p:nvSpPr>
          <p:cNvPr id="6" name="スライド番号プレースホルダー 5"/>
          <p:cNvSpPr>
            <a:spLocks noGrp="1"/>
          </p:cNvSpPr>
          <p:nvPr>
            <p:ph type="sldNum" sz="quarter" idx="12"/>
          </p:nvPr>
        </p:nvSpPr>
        <p:spPr/>
        <p:txBody>
          <a:bodyPr rtlCol="0"/>
          <a:lstStyle/>
          <a:p>
            <a:pPr rtl="0"/>
            <a:fld id="{E31375A4-56A4-47D6-9801-1991572033F7}" type="slidenum">
              <a:rPr lang="en-US" altLang="ja-JP" smtClean="0"/>
              <a:t>‹#›</a:t>
            </a:fld>
            <a:endParaRPr lang="ja-JP" altLang="en-US"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1524000" y="457200"/>
            <a:ext cx="9144000" cy="1143000"/>
          </a:xfrm>
          <a:prstGeom prst="rect">
            <a:avLst/>
          </a:prstGeom>
        </p:spPr>
        <p:txBody>
          <a:bodyPr vert="horz" lIns="91440" tIns="45720" rIns="91440" bIns="45720" rtlCol="0" anchor="b">
            <a:normAutofit/>
          </a:bodyPr>
          <a:lstStyle/>
          <a:p>
            <a:pPr rtl="0"/>
            <a:r>
              <a:rPr lang="ja-JP" altLang="en-US" dirty="0"/>
              <a:t>マスター タイトルの書式設定</a:t>
            </a:r>
          </a:p>
        </p:txBody>
      </p:sp>
      <p:sp>
        <p:nvSpPr>
          <p:cNvPr id="3" name="テキスト プレースホルダー 2"/>
          <p:cNvSpPr>
            <a:spLocks noGrp="1"/>
          </p:cNvSpPr>
          <p:nvPr>
            <p:ph type="body" idx="1"/>
          </p:nvPr>
        </p:nvSpPr>
        <p:spPr>
          <a:xfrm>
            <a:off x="1524000" y="1714500"/>
            <a:ext cx="9144000" cy="4457700"/>
          </a:xfrm>
          <a:prstGeom prst="rect">
            <a:avLst/>
          </a:prstGeom>
        </p:spPr>
        <p:txBody>
          <a:bodyPr vert="horz" lIns="91440" tIns="45720" rIns="91440" bIns="45720" rtlCol="0">
            <a:normAutofit/>
          </a:bodyPr>
          <a:lstStyle/>
          <a:p>
            <a:pPr lvl="0" rtl="0"/>
            <a:r>
              <a:rPr lang="ja-JP" altLang="en-US" dirty="0"/>
              <a:t>マスター テキストのスタイルを編集する</a:t>
            </a:r>
          </a:p>
          <a:p>
            <a:pPr lvl="1" rtl="0"/>
            <a:r>
              <a:rPr lang="ja-JP" altLang="en-US" dirty="0"/>
              <a:t>第 </a:t>
            </a:r>
            <a:r>
              <a:rPr lang="en-US" altLang="ja-JP" dirty="0"/>
              <a:t>2 </a:t>
            </a:r>
            <a:r>
              <a:rPr lang="ja-JP" altLang="en-US" dirty="0"/>
              <a:t>レベル</a:t>
            </a:r>
          </a:p>
          <a:p>
            <a:pPr lvl="2" rtl="0"/>
            <a:r>
              <a:rPr lang="ja-JP" altLang="en-US" dirty="0"/>
              <a:t>第 </a:t>
            </a:r>
            <a:r>
              <a:rPr lang="en-US" altLang="ja-JP" dirty="0"/>
              <a:t>3 </a:t>
            </a:r>
            <a:r>
              <a:rPr lang="ja-JP" altLang="en-US" dirty="0"/>
              <a:t>レベル</a:t>
            </a:r>
          </a:p>
          <a:p>
            <a:pPr lvl="3" rtl="0"/>
            <a:r>
              <a:rPr lang="ja-JP" altLang="en-US" dirty="0"/>
              <a:t>第 </a:t>
            </a:r>
            <a:r>
              <a:rPr lang="en-US" altLang="ja-JP" dirty="0"/>
              <a:t>4 </a:t>
            </a:r>
            <a:r>
              <a:rPr lang="ja-JP" altLang="en-US" dirty="0"/>
              <a:t>レベル</a:t>
            </a:r>
          </a:p>
          <a:p>
            <a:pPr lvl="4" rtl="0"/>
            <a:r>
              <a:rPr lang="ja-JP" altLang="en-US" dirty="0"/>
              <a:t>第 </a:t>
            </a:r>
            <a:r>
              <a:rPr lang="en-US" altLang="ja-JP" dirty="0"/>
              <a:t>5 </a:t>
            </a:r>
            <a:r>
              <a:rPr lang="ja-JP" altLang="en-US" dirty="0"/>
              <a:t>レベル</a:t>
            </a:r>
          </a:p>
        </p:txBody>
      </p:sp>
      <p:sp>
        <p:nvSpPr>
          <p:cNvPr id="7" name="長方形 6"/>
          <p:cNvSpPr/>
          <p:nvPr userDrawn="1"/>
        </p:nvSpPr>
        <p:spPr>
          <a:xfrm>
            <a:off x="0" y="6583680"/>
            <a:ext cx="12192000" cy="2743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dirty="0">
              <a:latin typeface="Meiryo UI" panose="020B0604030504040204" pitchFamily="50" charset="-128"/>
              <a:ea typeface="Meiryo UI" panose="020B0604030504040204" pitchFamily="50" charset="-128"/>
            </a:endParaRPr>
          </a:p>
        </p:txBody>
      </p:sp>
      <p:sp>
        <p:nvSpPr>
          <p:cNvPr id="5" name="フッター プレースホルダー 4"/>
          <p:cNvSpPr>
            <a:spLocks noGrp="1"/>
          </p:cNvSpPr>
          <p:nvPr>
            <p:ph type="ftr" sz="quarter" idx="3"/>
          </p:nvPr>
        </p:nvSpPr>
        <p:spPr>
          <a:xfrm>
            <a:off x="1523999" y="6601556"/>
            <a:ext cx="6491381" cy="228600"/>
          </a:xfrm>
          <a:prstGeom prst="rect">
            <a:avLst/>
          </a:prstGeom>
        </p:spPr>
        <p:txBody>
          <a:bodyPr vert="horz" lIns="91440" tIns="45720" rIns="91440" bIns="45720" rtlCol="0" anchor="ctr"/>
          <a:lstStyle>
            <a:lvl1pPr algn="l">
              <a:defRPr sz="1100">
                <a:solidFill>
                  <a:schemeClr val="bg1"/>
                </a:solidFill>
                <a:latin typeface="Meiryo UI" panose="020B0604030504040204" pitchFamily="50" charset="-128"/>
                <a:ea typeface="Meiryo UI" panose="020B0604030504040204" pitchFamily="50" charset="-128"/>
              </a:defRPr>
            </a:lvl1pPr>
          </a:lstStyle>
          <a:p>
            <a:r>
              <a:rPr lang="ja-JP" altLang="en-US" dirty="0"/>
              <a:t>フッターを追加</a:t>
            </a:r>
          </a:p>
        </p:txBody>
      </p:sp>
      <p:sp>
        <p:nvSpPr>
          <p:cNvPr id="4" name="日付プレースホルダー 3"/>
          <p:cNvSpPr>
            <a:spLocks noGrp="1"/>
          </p:cNvSpPr>
          <p:nvPr>
            <p:ph type="dt" sz="half" idx="2"/>
          </p:nvPr>
        </p:nvSpPr>
        <p:spPr>
          <a:xfrm>
            <a:off x="8187908" y="6601556"/>
            <a:ext cx="1534064" cy="228600"/>
          </a:xfrm>
          <a:prstGeom prst="rect">
            <a:avLst/>
          </a:prstGeom>
        </p:spPr>
        <p:txBody>
          <a:bodyPr vert="horz" lIns="91440" tIns="45720" rIns="91440" bIns="45720" rtlCol="0" anchor="ctr"/>
          <a:lstStyle>
            <a:lvl1pPr algn="r">
              <a:defRPr sz="1100">
                <a:solidFill>
                  <a:schemeClr val="bg1"/>
                </a:solidFill>
                <a:latin typeface="Meiryo UI" panose="020B0604030504040204" pitchFamily="50" charset="-128"/>
                <a:ea typeface="Meiryo UI" panose="020B0604030504040204" pitchFamily="50" charset="-128"/>
              </a:defRPr>
            </a:lvl1pPr>
          </a:lstStyle>
          <a:p>
            <a:fld id="{FC05A6A9-4B73-4C5B-8DEE-F29775C2C205}" type="datetime4">
              <a:rPr lang="ja-JP" altLang="en-US" smtClean="0"/>
              <a:pPr/>
              <a:t>2022年3月25日</a:t>
            </a:fld>
            <a:endParaRPr lang="ja-JP" altLang="en-US" dirty="0"/>
          </a:p>
        </p:txBody>
      </p:sp>
      <p:sp>
        <p:nvSpPr>
          <p:cNvPr id="6" name="スライド番号プレースホルダー 5"/>
          <p:cNvSpPr>
            <a:spLocks noGrp="1"/>
          </p:cNvSpPr>
          <p:nvPr>
            <p:ph type="sldNum" sz="quarter" idx="4"/>
          </p:nvPr>
        </p:nvSpPr>
        <p:spPr>
          <a:xfrm>
            <a:off x="9894499" y="6601556"/>
            <a:ext cx="773502" cy="228600"/>
          </a:xfrm>
          <a:prstGeom prst="rect">
            <a:avLst/>
          </a:prstGeom>
        </p:spPr>
        <p:txBody>
          <a:bodyPr vert="horz" lIns="91440" tIns="45720" rIns="91440" bIns="45720" rtlCol="0" anchor="ctr"/>
          <a:lstStyle>
            <a:lvl1pPr algn="r">
              <a:defRPr sz="1100">
                <a:solidFill>
                  <a:schemeClr val="bg1"/>
                </a:solidFill>
                <a:latin typeface="Meiryo UI" panose="020B0604030504040204" pitchFamily="50" charset="-128"/>
                <a:ea typeface="Meiryo UI" panose="020B0604030504040204" pitchFamily="50" charset="-128"/>
              </a:defRPr>
            </a:lvl1pPr>
          </a:lstStyle>
          <a:p>
            <a:fld id="{E31375A4-56A4-47D6-9801-1991572033F7}" type="slidenum">
              <a:rPr lang="en-US" altLang="ja-JP" smtClean="0"/>
              <a:pPr/>
              <a:t>‹#›</a:t>
            </a:fld>
            <a:endParaRPr lang="ja-JP" altLang="en-US"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kumimoji="1" sz="3400" kern="1200" cap="all" baseline="0">
          <a:solidFill>
            <a:schemeClr val="accent1">
              <a:lumMod val="75000"/>
            </a:schemeClr>
          </a:solidFill>
          <a:latin typeface="Meiryo UI" panose="020B0604030504040204" pitchFamily="50" charset="-128"/>
          <a:ea typeface="Meiryo UI" panose="020B0604030504040204" pitchFamily="50" charset="-128"/>
          <a:cs typeface="+mj-cs"/>
        </a:defRPr>
      </a:lvl1pPr>
    </p:titleStyle>
    <p:body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kumimoji="1" sz="1600" kern="1200">
          <a:solidFill>
            <a:schemeClr val="tx1"/>
          </a:solidFill>
          <a:latin typeface="Meiryo UI" panose="020B0604030504040204" pitchFamily="50" charset="-128"/>
          <a:ea typeface="Meiryo UI" panose="020B0604030504040204" pitchFamily="50" charset="-128"/>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kumimoji="1" sz="1400" kern="1200">
          <a:solidFill>
            <a:schemeClr val="tx1"/>
          </a:solidFill>
          <a:latin typeface="Meiryo UI" panose="020B0604030504040204" pitchFamily="50" charset="-128"/>
          <a:ea typeface="Meiryo UI" panose="020B0604030504040204" pitchFamily="50" charset="-128"/>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kumimoji="1" sz="1400" kern="1200">
          <a:solidFill>
            <a:schemeClr val="tx1"/>
          </a:solidFill>
          <a:latin typeface="Meiryo UI" panose="020B0604030504040204" pitchFamily="50" charset="-128"/>
          <a:ea typeface="Meiryo UI" panose="020B0604030504040204" pitchFamily="50" charset="-128"/>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kumimoji="1"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kumimoji="1"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kumimoji="1"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4"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i-mitac.com/" TargetMode="Externa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3.png"/><Relationship Id="rId3" Type="http://schemas.openxmlformats.org/officeDocument/2006/relationships/image" Target="../media/image16.png"/><Relationship Id="rId7" Type="http://schemas.microsoft.com/office/2007/relationships/hdphoto" Target="../media/hdphoto1.wdp"/><Relationship Id="rId12"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22.png"/><Relationship Id="rId5" Type="http://schemas.openxmlformats.org/officeDocument/2006/relationships/image" Target="../media/image18.jpeg"/><Relationship Id="rId10" Type="http://schemas.openxmlformats.org/officeDocument/2006/relationships/image" Target="../media/image21.jpeg"/><Relationship Id="rId4" Type="http://schemas.openxmlformats.org/officeDocument/2006/relationships/image" Target="../media/image17.jpeg"/><Relationship Id="rId9" Type="http://schemas.microsoft.com/office/2007/relationships/hdphoto" Target="../media/hdphoto2.wdp"/></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4.png"/><Relationship Id="rId7" Type="http://schemas.openxmlformats.org/officeDocument/2006/relationships/diagramLayout" Target="../diagrams/layout1.xml"/><Relationship Id="rId12" Type="http://schemas.microsoft.com/office/2007/relationships/hdphoto" Target="../media/hdphoto5.wdp"/><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Data" Target="../diagrams/data1.xml"/><Relationship Id="rId11" Type="http://schemas.openxmlformats.org/officeDocument/2006/relationships/image" Target="../media/image26.png"/><Relationship Id="rId5" Type="http://schemas.microsoft.com/office/2007/relationships/hdphoto" Target="../media/hdphoto4.wdp"/><Relationship Id="rId10" Type="http://schemas.microsoft.com/office/2007/relationships/diagramDrawing" Target="../diagrams/drawing1.xml"/><Relationship Id="rId4" Type="http://schemas.openxmlformats.org/officeDocument/2006/relationships/image" Target="../media/image25.png"/><Relationship Id="rId9" Type="http://schemas.openxmlformats.org/officeDocument/2006/relationships/diagramColors" Target="../diagrams/colors1.xml"/></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microsoft.com/office/2007/relationships/hdphoto" Target="../media/hdphoto6.wdp"/><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hyperlink" Target="mailto:m-takeshima@i-mitac.com"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5.xml"/><Relationship Id="rId5" Type="http://schemas.openxmlformats.org/officeDocument/2006/relationships/image" Target="../media/image46.jpeg"/><Relationship Id="rId4" Type="http://schemas.openxmlformats.org/officeDocument/2006/relationships/image" Target="../media/image4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グループ化 43">
            <a:extLst>
              <a:ext uri="{FF2B5EF4-FFF2-40B4-BE49-F238E27FC236}">
                <a16:creationId xmlns:a16="http://schemas.microsoft.com/office/drawing/2014/main" id="{3E8742E5-0EF2-4368-8970-20182D4093E3}"/>
              </a:ext>
            </a:extLst>
          </p:cNvPr>
          <p:cNvGrpSpPr/>
          <p:nvPr/>
        </p:nvGrpSpPr>
        <p:grpSpPr>
          <a:xfrm>
            <a:off x="4067158" y="536803"/>
            <a:ext cx="3738092" cy="3738092"/>
            <a:chOff x="4067158" y="536803"/>
            <a:chExt cx="3738092" cy="3738092"/>
          </a:xfrm>
        </p:grpSpPr>
        <p:pic>
          <p:nvPicPr>
            <p:cNvPr id="38" name="図 37">
              <a:extLst>
                <a:ext uri="{FF2B5EF4-FFF2-40B4-BE49-F238E27FC236}">
                  <a16:creationId xmlns:a16="http://schemas.microsoft.com/office/drawing/2014/main" id="{695B083A-B1C3-46BA-B0B4-CFBB55F12C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158" y="536803"/>
              <a:ext cx="3738092" cy="3738092"/>
            </a:xfrm>
            <a:prstGeom prst="rect">
              <a:avLst/>
            </a:prstGeom>
          </p:spPr>
        </p:pic>
        <p:sp>
          <p:nvSpPr>
            <p:cNvPr id="39" name="テキスト ボックス 38">
              <a:extLst>
                <a:ext uri="{FF2B5EF4-FFF2-40B4-BE49-F238E27FC236}">
                  <a16:creationId xmlns:a16="http://schemas.microsoft.com/office/drawing/2014/main" id="{C09FA146-51D5-44FC-A1C5-D889305B151E}"/>
                </a:ext>
              </a:extLst>
            </p:cNvPr>
            <p:cNvSpPr txBox="1"/>
            <p:nvPr/>
          </p:nvSpPr>
          <p:spPr>
            <a:xfrm>
              <a:off x="6141293" y="2937337"/>
              <a:ext cx="381741" cy="461665"/>
            </a:xfrm>
            <a:prstGeom prst="rect">
              <a:avLst/>
            </a:prstGeom>
            <a:solidFill>
              <a:schemeClr val="bg1"/>
            </a:solidFill>
          </p:spPr>
          <p:txBody>
            <a:bodyPr wrap="square" rtlCol="0">
              <a:spAutoFit/>
            </a:bodyPr>
            <a:lstStyle/>
            <a:p>
              <a:endParaRPr kumimoji="1" lang="ja-JP" altLang="en-US" sz="2400" dirty="0">
                <a:solidFill>
                  <a:schemeClr val="tx2"/>
                </a:solidFill>
                <a:latin typeface="EPSON Pゴシック W6" panose="02000600000000000000" pitchFamily="2" charset="-128"/>
                <a:ea typeface="EPSON Pゴシック W6" panose="02000600000000000000" pitchFamily="2" charset="-128"/>
              </a:endParaRPr>
            </a:p>
          </p:txBody>
        </p:sp>
      </p:grpSp>
      <p:pic>
        <p:nvPicPr>
          <p:cNvPr id="5" name="図 4">
            <a:extLst>
              <a:ext uri="{FF2B5EF4-FFF2-40B4-BE49-F238E27FC236}">
                <a16:creationId xmlns:a16="http://schemas.microsoft.com/office/drawing/2014/main" id="{9AA1C536-62C2-4153-BF26-C95D471B90B3}"/>
              </a:ext>
            </a:extLst>
          </p:cNvPr>
          <p:cNvPicPr>
            <a:picLocks noChangeAspect="1"/>
          </p:cNvPicPr>
          <p:nvPr/>
        </p:nvPicPr>
        <p:blipFill rotWithShape="1">
          <a:blip r:embed="rId4">
            <a:extLst>
              <a:ext uri="{28A0092B-C50C-407E-A947-70E740481C1C}">
                <a14:useLocalDpi xmlns:a14="http://schemas.microsoft.com/office/drawing/2010/main" val="0"/>
              </a:ext>
            </a:extLst>
          </a:blip>
          <a:srcRect t="19330" r="7431"/>
          <a:stretch/>
        </p:blipFill>
        <p:spPr>
          <a:xfrm>
            <a:off x="0" y="0"/>
            <a:ext cx="3980639" cy="4625266"/>
          </a:xfrm>
          <a:prstGeom prst="rect">
            <a:avLst/>
          </a:prstGeom>
        </p:spPr>
      </p:pic>
      <p:pic>
        <p:nvPicPr>
          <p:cNvPr id="14" name="図 13">
            <a:extLst>
              <a:ext uri="{FF2B5EF4-FFF2-40B4-BE49-F238E27FC236}">
                <a16:creationId xmlns:a16="http://schemas.microsoft.com/office/drawing/2014/main" id="{B399A59B-3831-4B96-BDD4-F483457AC77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9421" r="23203"/>
          <a:stretch/>
        </p:blipFill>
        <p:spPr>
          <a:xfrm>
            <a:off x="8211360" y="0"/>
            <a:ext cx="3980639" cy="4625265"/>
          </a:xfrm>
          <a:prstGeom prst="rect">
            <a:avLst/>
          </a:prstGeom>
        </p:spPr>
      </p:pic>
      <p:grpSp>
        <p:nvGrpSpPr>
          <p:cNvPr id="42" name="グループ化 41">
            <a:extLst>
              <a:ext uri="{FF2B5EF4-FFF2-40B4-BE49-F238E27FC236}">
                <a16:creationId xmlns:a16="http://schemas.microsoft.com/office/drawing/2014/main" id="{084EC32D-E875-4E69-9B60-2572684EDFF6}"/>
              </a:ext>
            </a:extLst>
          </p:cNvPr>
          <p:cNvGrpSpPr/>
          <p:nvPr/>
        </p:nvGrpSpPr>
        <p:grpSpPr>
          <a:xfrm>
            <a:off x="6081203" y="2867484"/>
            <a:ext cx="612560" cy="527369"/>
            <a:chOff x="6240999" y="2330681"/>
            <a:chExt cx="563734" cy="527369"/>
          </a:xfrm>
        </p:grpSpPr>
        <p:sp>
          <p:nvSpPr>
            <p:cNvPr id="40" name="テキスト ボックス 39">
              <a:extLst>
                <a:ext uri="{FF2B5EF4-FFF2-40B4-BE49-F238E27FC236}">
                  <a16:creationId xmlns:a16="http://schemas.microsoft.com/office/drawing/2014/main" id="{166DC87C-E9CF-4BD7-BF72-DB0670DC3B16}"/>
                </a:ext>
              </a:extLst>
            </p:cNvPr>
            <p:cNvSpPr txBox="1"/>
            <p:nvPr/>
          </p:nvSpPr>
          <p:spPr>
            <a:xfrm>
              <a:off x="6240999" y="2334830"/>
              <a:ext cx="292966" cy="523220"/>
            </a:xfrm>
            <a:prstGeom prst="rect">
              <a:avLst/>
            </a:prstGeom>
            <a:noFill/>
          </p:spPr>
          <p:txBody>
            <a:bodyPr wrap="square" rtlCol="0">
              <a:spAutoFit/>
            </a:bodyPr>
            <a:lstStyle/>
            <a:p>
              <a:r>
                <a:rPr kumimoji="1" lang="en-US" altLang="ja-JP" sz="2800" dirty="0">
                  <a:solidFill>
                    <a:schemeClr val="tx2"/>
                  </a:solidFill>
                  <a:latin typeface="EPSON Pゴシック W6" panose="02000600000000000000" pitchFamily="2" charset="-128"/>
                  <a:ea typeface="EPSON Pゴシック W6" panose="02000600000000000000" pitchFamily="2" charset="-128"/>
                </a:rPr>
                <a:t>2</a:t>
              </a:r>
              <a:endParaRPr kumimoji="1" lang="ja-JP" altLang="en-US" sz="2800" dirty="0">
                <a:solidFill>
                  <a:schemeClr val="tx2"/>
                </a:solidFill>
                <a:latin typeface="EPSON Pゴシック W6" panose="02000600000000000000" pitchFamily="2" charset="-128"/>
                <a:ea typeface="EPSON Pゴシック W6" panose="02000600000000000000" pitchFamily="2" charset="-128"/>
              </a:endParaRPr>
            </a:p>
          </p:txBody>
        </p:sp>
        <p:sp>
          <p:nvSpPr>
            <p:cNvPr id="41" name="テキスト ボックス 40">
              <a:extLst>
                <a:ext uri="{FF2B5EF4-FFF2-40B4-BE49-F238E27FC236}">
                  <a16:creationId xmlns:a16="http://schemas.microsoft.com/office/drawing/2014/main" id="{448EA0B8-DA3A-4F5A-A69D-643CC94AA3D5}"/>
                </a:ext>
              </a:extLst>
            </p:cNvPr>
            <p:cNvSpPr txBox="1"/>
            <p:nvPr/>
          </p:nvSpPr>
          <p:spPr>
            <a:xfrm>
              <a:off x="6511767" y="2330681"/>
              <a:ext cx="292966" cy="523220"/>
            </a:xfrm>
            <a:prstGeom prst="rect">
              <a:avLst/>
            </a:prstGeom>
            <a:noFill/>
          </p:spPr>
          <p:txBody>
            <a:bodyPr wrap="square" rtlCol="0">
              <a:spAutoFit/>
            </a:bodyPr>
            <a:lstStyle/>
            <a:p>
              <a:r>
                <a:rPr kumimoji="1" lang="en-US" altLang="ja-JP" sz="2800" dirty="0">
                  <a:solidFill>
                    <a:schemeClr val="tx2"/>
                  </a:solidFill>
                  <a:latin typeface="EPSON Pゴシック W6" panose="02000600000000000000" pitchFamily="2" charset="-128"/>
                  <a:ea typeface="EPSON Pゴシック W6" panose="02000600000000000000" pitchFamily="2" charset="-128"/>
                </a:rPr>
                <a:t>‐</a:t>
              </a:r>
              <a:endParaRPr kumimoji="1" lang="ja-JP" altLang="en-US" sz="2800" dirty="0">
                <a:solidFill>
                  <a:schemeClr val="tx2"/>
                </a:solidFill>
                <a:latin typeface="EPSON Pゴシック W6" panose="02000600000000000000" pitchFamily="2" charset="-128"/>
                <a:ea typeface="EPSON Pゴシック W6" panose="02000600000000000000" pitchFamily="2" charset="-128"/>
              </a:endParaRPr>
            </a:p>
          </p:txBody>
        </p:sp>
      </p:grpSp>
      <p:sp>
        <p:nvSpPr>
          <p:cNvPr id="45" name="テキスト ボックス 44">
            <a:extLst>
              <a:ext uri="{FF2B5EF4-FFF2-40B4-BE49-F238E27FC236}">
                <a16:creationId xmlns:a16="http://schemas.microsoft.com/office/drawing/2014/main" id="{09DCAFE5-343B-48AA-B3C8-DF9C481D0EE1}"/>
              </a:ext>
            </a:extLst>
          </p:cNvPr>
          <p:cNvSpPr txBox="1"/>
          <p:nvPr/>
        </p:nvSpPr>
        <p:spPr>
          <a:xfrm>
            <a:off x="3748725" y="5398219"/>
            <a:ext cx="4785136" cy="830997"/>
          </a:xfrm>
          <a:prstGeom prst="rect">
            <a:avLst/>
          </a:prstGeom>
          <a:noFill/>
        </p:spPr>
        <p:txBody>
          <a:bodyPr wrap="square" rtlCol="0">
            <a:spAutoFit/>
          </a:bodyPr>
          <a:lstStyle/>
          <a:p>
            <a:pPr algn="ctr"/>
            <a:r>
              <a:rPr kumimoji="1" lang="ja-JP" altLang="en-US" sz="2400" dirty="0">
                <a:solidFill>
                  <a:schemeClr val="bg1"/>
                </a:solidFill>
                <a:latin typeface="Yu Gothic UI Semibold" panose="020B0700000000000000" pitchFamily="50" charset="-128"/>
                <a:ea typeface="Yu Gothic UI Semibold" panose="020B0700000000000000" pitchFamily="50" charset="-128"/>
              </a:rPr>
              <a:t>株式会社　岩手マイタック</a:t>
            </a:r>
            <a:endParaRPr kumimoji="1" lang="en-US" altLang="ja-JP" sz="2400" dirty="0">
              <a:solidFill>
                <a:schemeClr val="bg1"/>
              </a:solidFill>
              <a:latin typeface="Yu Gothic UI Semibold" panose="020B0700000000000000" pitchFamily="50" charset="-128"/>
              <a:ea typeface="Yu Gothic UI Semibold" panose="020B0700000000000000" pitchFamily="50" charset="-128"/>
            </a:endParaRPr>
          </a:p>
          <a:p>
            <a:pPr algn="ctr"/>
            <a:r>
              <a:rPr kumimoji="1" lang="ja-JP" altLang="en-US" sz="2400" dirty="0">
                <a:solidFill>
                  <a:schemeClr val="bg1"/>
                </a:solidFill>
                <a:latin typeface="Yu Gothic UI Semibold" panose="020B0700000000000000" pitchFamily="50" charset="-128"/>
                <a:ea typeface="Yu Gothic UI Semibold" panose="020B0700000000000000" pitchFamily="50" charset="-128"/>
              </a:rPr>
              <a:t>安俱里まほら岩手</a:t>
            </a:r>
          </a:p>
        </p:txBody>
      </p:sp>
    </p:spTree>
    <p:extLst>
      <p:ext uri="{BB962C8B-B14F-4D97-AF65-F5344CB8AC3E}">
        <p14:creationId xmlns:p14="http://schemas.microsoft.com/office/powerpoint/2010/main" val="3034687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4501" y="0"/>
            <a:ext cx="9478392" cy="1143000"/>
          </a:xfrm>
        </p:spPr>
        <p:txBody>
          <a:bodyPr rtlCol="0"/>
          <a:lstStyle/>
          <a:p>
            <a:pPr rtl="0"/>
            <a:r>
              <a:rPr lang="ja-JP" altLang="en-US" dirty="0">
                <a:latin typeface="Yu Gothic UI Semibold" panose="020B0700000000000000" pitchFamily="50" charset="-128"/>
                <a:ea typeface="Yu Gothic UI Semibold" panose="020B0700000000000000" pitchFamily="50" charset="-128"/>
              </a:rPr>
              <a:t>１．開催概要</a:t>
            </a:r>
          </a:p>
        </p:txBody>
      </p:sp>
      <p:sp>
        <p:nvSpPr>
          <p:cNvPr id="7" name="コンテンツ プレースホルダー 6">
            <a:extLst>
              <a:ext uri="{FF2B5EF4-FFF2-40B4-BE49-F238E27FC236}">
                <a16:creationId xmlns:a16="http://schemas.microsoft.com/office/drawing/2014/main" id="{DB37CBEE-8937-490A-8770-884ED012B007}"/>
              </a:ext>
            </a:extLst>
          </p:cNvPr>
          <p:cNvSpPr>
            <a:spLocks noGrp="1"/>
          </p:cNvSpPr>
          <p:nvPr>
            <p:ph idx="1"/>
          </p:nvPr>
        </p:nvSpPr>
        <p:spPr>
          <a:xfrm>
            <a:off x="937393" y="1358283"/>
            <a:ext cx="10700552" cy="5499717"/>
          </a:xfrm>
        </p:spPr>
        <p:txBody>
          <a:bodyPr>
            <a:normAutofit/>
          </a:bodyPr>
          <a:lstStyle/>
          <a:p>
            <a:pPr marL="45720" indent="0">
              <a:buNone/>
            </a:pPr>
            <a:r>
              <a:rPr lang="en-US" altLang="ja-JP" sz="1300" dirty="0">
                <a:latin typeface="Yu Gothic UI Semibold" panose="020B0700000000000000" pitchFamily="50" charset="-128"/>
                <a:ea typeface="Yu Gothic UI Semibold" panose="020B0700000000000000" pitchFamily="50" charset="-128"/>
              </a:rPr>
              <a:t>TARZAN</a:t>
            </a:r>
            <a:r>
              <a:rPr lang="ja-JP" altLang="en-US" sz="1300" dirty="0">
                <a:latin typeface="Yu Gothic UI Semibold" panose="020B0700000000000000" pitchFamily="50" charset="-128"/>
                <a:ea typeface="Yu Gothic UI Semibold" panose="020B0700000000000000" pitchFamily="50" charset="-128"/>
              </a:rPr>
              <a:t>　</a:t>
            </a:r>
            <a:r>
              <a:rPr lang="en-US" altLang="ja-JP" sz="1300" dirty="0">
                <a:latin typeface="Yu Gothic UI Semibold" panose="020B0700000000000000" pitchFamily="50" charset="-128"/>
                <a:ea typeface="Yu Gothic UI Semibold" panose="020B0700000000000000" pitchFamily="50" charset="-128"/>
              </a:rPr>
              <a:t>TRAIL</a:t>
            </a:r>
            <a:r>
              <a:rPr lang="ja-JP" altLang="en-US" sz="1300" dirty="0">
                <a:latin typeface="Yu Gothic UI Semibold" panose="020B0700000000000000" pitchFamily="50" charset="-128"/>
                <a:ea typeface="Yu Gothic UI Semibold" panose="020B0700000000000000" pitchFamily="50" charset="-128"/>
              </a:rPr>
              <a:t>　</a:t>
            </a:r>
            <a:r>
              <a:rPr lang="en-US" altLang="ja-JP" sz="1300" dirty="0">
                <a:latin typeface="Yu Gothic UI Semibold" panose="020B0700000000000000" pitchFamily="50" charset="-128"/>
                <a:ea typeface="Yu Gothic UI Semibold" panose="020B0700000000000000" pitchFamily="50" charset="-128"/>
              </a:rPr>
              <a:t>in YABUKAWA</a:t>
            </a:r>
            <a:r>
              <a:rPr lang="ja-JP" altLang="en-US" sz="1300" dirty="0">
                <a:latin typeface="Yu Gothic UI Semibold" panose="020B0700000000000000" pitchFamily="50" charset="-128"/>
                <a:ea typeface="Yu Gothic UI Semibold" panose="020B0700000000000000" pitchFamily="50" charset="-128"/>
              </a:rPr>
              <a:t>（開催</a:t>
            </a:r>
            <a:r>
              <a:rPr lang="en-US" altLang="ja-JP" sz="1300" dirty="0">
                <a:latin typeface="Yu Gothic UI Semibold" panose="020B0700000000000000" pitchFamily="50" charset="-128"/>
                <a:ea typeface="Yu Gothic UI Semibold" panose="020B0700000000000000" pitchFamily="50" charset="-128"/>
              </a:rPr>
              <a:t>2</a:t>
            </a:r>
            <a:r>
              <a:rPr lang="ja-JP" altLang="en-US" sz="1300" dirty="0">
                <a:latin typeface="Yu Gothic UI Semibold" panose="020B0700000000000000" pitchFamily="50" charset="-128"/>
                <a:ea typeface="Yu Gothic UI Semibold" panose="020B0700000000000000" pitchFamily="50" charset="-128"/>
              </a:rPr>
              <a:t>回目）</a:t>
            </a:r>
            <a:endParaRPr lang="en-US" altLang="ja-JP" sz="1300" dirty="0">
              <a:latin typeface="Yu Gothic UI Semibold" panose="020B0700000000000000" pitchFamily="50" charset="-128"/>
              <a:ea typeface="Yu Gothic UI Semibold" panose="020B0700000000000000" pitchFamily="50" charset="-128"/>
            </a:endParaRPr>
          </a:p>
          <a:p>
            <a:pPr marL="45720" indent="0">
              <a:buNone/>
            </a:pPr>
            <a:r>
              <a:rPr lang="en-US" altLang="ja-JP" sz="1300" dirty="0">
                <a:latin typeface="Yu Gothic UI Semibold" panose="020B0700000000000000" pitchFamily="50" charset="-128"/>
                <a:ea typeface="Yu Gothic UI Semibold" panose="020B0700000000000000" pitchFamily="50" charset="-128"/>
              </a:rPr>
              <a:t>【2021</a:t>
            </a:r>
            <a:r>
              <a:rPr lang="ja-JP" altLang="en-US" sz="1300" dirty="0">
                <a:latin typeface="Yu Gothic UI Semibold" panose="020B0700000000000000" pitchFamily="50" charset="-128"/>
                <a:ea typeface="Yu Gothic UI Semibold" panose="020B0700000000000000" pitchFamily="50" charset="-128"/>
              </a:rPr>
              <a:t>年度実績</a:t>
            </a:r>
            <a:r>
              <a:rPr lang="en-US" altLang="ja-JP" sz="1300" dirty="0">
                <a:latin typeface="Yu Gothic UI Semibold" panose="020B0700000000000000" pitchFamily="50" charset="-128"/>
                <a:ea typeface="Yu Gothic UI Semibold" panose="020B0700000000000000" pitchFamily="50" charset="-128"/>
              </a:rPr>
              <a:t>】</a:t>
            </a:r>
          </a:p>
          <a:p>
            <a:pPr marL="45720" indent="0">
              <a:buNone/>
            </a:pPr>
            <a:r>
              <a:rPr lang="ja-JP" altLang="en-US" sz="1300" dirty="0">
                <a:latin typeface="Yu Gothic UI Semibold" panose="020B0700000000000000" pitchFamily="50" charset="-128"/>
                <a:ea typeface="Yu Gothic UI Semibold" panose="020B0700000000000000" pitchFamily="50" charset="-128"/>
              </a:rPr>
              <a:t>メディア出演：</a:t>
            </a:r>
            <a:r>
              <a:rPr lang="en-US" altLang="ja-JP" sz="1300" dirty="0">
                <a:latin typeface="Yu Gothic UI Semibold" panose="020B0700000000000000" pitchFamily="50" charset="-128"/>
                <a:ea typeface="Yu Gothic UI Semibold" panose="020B0700000000000000" pitchFamily="50" charset="-128"/>
              </a:rPr>
              <a:t>IBC</a:t>
            </a:r>
            <a:r>
              <a:rPr lang="ja-JP" altLang="en-US" sz="1300" dirty="0">
                <a:latin typeface="Yu Gothic UI Semibold" panose="020B0700000000000000" pitchFamily="50" charset="-128"/>
                <a:ea typeface="Yu Gothic UI Semibold" panose="020B0700000000000000" pitchFamily="50" charset="-128"/>
              </a:rPr>
              <a:t>じゃじゃじゃ</a:t>
            </a:r>
            <a:r>
              <a:rPr lang="en-US" altLang="ja-JP" sz="1300" dirty="0">
                <a:latin typeface="Yu Gothic UI Semibold" panose="020B0700000000000000" pitchFamily="50" charset="-128"/>
                <a:ea typeface="Yu Gothic UI Semibold" panose="020B0700000000000000" pitchFamily="50" charset="-128"/>
              </a:rPr>
              <a:t>TV</a:t>
            </a:r>
            <a:r>
              <a:rPr lang="ja-JP" altLang="en-US" sz="1300" dirty="0">
                <a:latin typeface="Yu Gothic UI Semibold" panose="020B0700000000000000" pitchFamily="50" charset="-128"/>
                <a:ea typeface="Yu Gothic UI Semibold" panose="020B0700000000000000" pitchFamily="50" charset="-128"/>
              </a:rPr>
              <a:t>、</a:t>
            </a:r>
            <a:r>
              <a:rPr lang="en-US" altLang="ja-JP" sz="1300" dirty="0">
                <a:latin typeface="Yu Gothic UI Semibold" panose="020B0700000000000000" pitchFamily="50" charset="-128"/>
                <a:ea typeface="Yu Gothic UI Semibold" panose="020B0700000000000000" pitchFamily="50" charset="-128"/>
              </a:rPr>
              <a:t>IBC</a:t>
            </a:r>
            <a:r>
              <a:rPr lang="ja-JP" altLang="en-US" sz="1300" dirty="0">
                <a:latin typeface="Yu Gothic UI Semibold" panose="020B0700000000000000" pitchFamily="50" charset="-128"/>
                <a:ea typeface="Yu Gothic UI Semibold" panose="020B0700000000000000" pitchFamily="50" charset="-128"/>
              </a:rPr>
              <a:t>ニュースエコー</a:t>
            </a:r>
            <a:endParaRPr lang="en-US" altLang="ja-JP" sz="1300" dirty="0">
              <a:latin typeface="Yu Gothic UI Semibold" panose="020B0700000000000000" pitchFamily="50" charset="-128"/>
              <a:ea typeface="Yu Gothic UI Semibold" panose="020B0700000000000000" pitchFamily="50" charset="-128"/>
            </a:endParaRPr>
          </a:p>
          <a:p>
            <a:pPr marL="45720" indent="0">
              <a:buNone/>
            </a:pPr>
            <a:r>
              <a:rPr lang="ja-JP" altLang="en-US" sz="1300" dirty="0">
                <a:latin typeface="Yu Gothic UI Semibold" panose="020B0700000000000000" pitchFamily="50" charset="-128"/>
                <a:ea typeface="Yu Gothic UI Semibold" panose="020B0700000000000000" pitchFamily="50" charset="-128"/>
              </a:rPr>
              <a:t>協賛：ベアレンビール、ムラサキスポーツ</a:t>
            </a:r>
            <a:endParaRPr lang="en-US" altLang="ja-JP" sz="1300" dirty="0">
              <a:latin typeface="Yu Gothic UI Semibold" panose="020B0700000000000000" pitchFamily="50" charset="-128"/>
              <a:ea typeface="Yu Gothic UI Semibold" panose="020B0700000000000000" pitchFamily="50" charset="-128"/>
            </a:endParaRPr>
          </a:p>
          <a:p>
            <a:pPr marL="45720" indent="0">
              <a:buNone/>
            </a:pPr>
            <a:r>
              <a:rPr lang="ja-JP" altLang="en-US" sz="1300" dirty="0">
                <a:latin typeface="Yu Gothic UI Semibold" panose="020B0700000000000000" pitchFamily="50" charset="-128"/>
                <a:ea typeface="Yu Gothic UI Semibold" panose="020B0700000000000000" pitchFamily="50" charset="-128"/>
              </a:rPr>
              <a:t>後援：岩手日報社、</a:t>
            </a:r>
            <a:r>
              <a:rPr lang="en-US" altLang="ja-JP" sz="1300" dirty="0">
                <a:latin typeface="Yu Gothic UI Semibold" panose="020B0700000000000000" pitchFamily="50" charset="-128"/>
                <a:ea typeface="Yu Gothic UI Semibold" panose="020B0700000000000000" pitchFamily="50" charset="-128"/>
              </a:rPr>
              <a:t>IBC </a:t>
            </a:r>
            <a:r>
              <a:rPr lang="ja-JP" altLang="en-US" sz="1300" dirty="0">
                <a:latin typeface="Yu Gothic UI Semibold" panose="020B0700000000000000" pitchFamily="50" charset="-128"/>
                <a:ea typeface="Yu Gothic UI Semibold" panose="020B0700000000000000" pitchFamily="50" charset="-128"/>
              </a:rPr>
              <a:t>岩手放送、岩手朝日テレビ、めんこいテレビ、テレビ岩手、エフエム岩手</a:t>
            </a:r>
          </a:p>
          <a:p>
            <a:pPr marL="45720" indent="0">
              <a:buNone/>
            </a:pPr>
            <a:r>
              <a:rPr lang="en-US" altLang="ja-JP" sz="1300" dirty="0">
                <a:latin typeface="Yu Gothic UI Semibold" panose="020B0700000000000000" pitchFamily="50" charset="-128"/>
                <a:ea typeface="Yu Gothic UI Semibold" panose="020B0700000000000000" pitchFamily="50" charset="-128"/>
              </a:rPr>
              <a:t>【2022</a:t>
            </a:r>
            <a:r>
              <a:rPr lang="ja-JP" altLang="en-US" sz="1300" dirty="0">
                <a:latin typeface="Yu Gothic UI Semibold" panose="020B0700000000000000" pitchFamily="50" charset="-128"/>
                <a:ea typeface="Yu Gothic UI Semibold" panose="020B0700000000000000" pitchFamily="50" charset="-128"/>
              </a:rPr>
              <a:t>年要項</a:t>
            </a:r>
            <a:r>
              <a:rPr lang="en-US" altLang="ja-JP" sz="1300" dirty="0">
                <a:latin typeface="Yu Gothic UI Semibold" panose="020B0700000000000000" pitchFamily="50" charset="-128"/>
                <a:ea typeface="Yu Gothic UI Semibold" panose="020B0700000000000000" pitchFamily="50" charset="-128"/>
              </a:rPr>
              <a:t>】</a:t>
            </a:r>
          </a:p>
          <a:p>
            <a:pPr marL="45720" indent="0">
              <a:buNone/>
            </a:pPr>
            <a:r>
              <a:rPr lang="ja-JP" altLang="en-US" sz="1300" dirty="0">
                <a:latin typeface="Yu Gothic UI Semibold" panose="020B0700000000000000" pitchFamily="50" charset="-128"/>
                <a:ea typeface="Yu Gothic UI Semibold" panose="020B0700000000000000" pitchFamily="50" charset="-128"/>
              </a:rPr>
              <a:t>開催日：</a:t>
            </a:r>
            <a:r>
              <a:rPr lang="en-US" altLang="ja-JP" sz="1300" dirty="0">
                <a:latin typeface="Yu Gothic UI Semibold" panose="020B0700000000000000" pitchFamily="50" charset="-128"/>
                <a:ea typeface="Yu Gothic UI Semibold" panose="020B0700000000000000" pitchFamily="50" charset="-128"/>
              </a:rPr>
              <a:t>2022</a:t>
            </a:r>
            <a:r>
              <a:rPr lang="ja-JP" altLang="en-US" sz="1300" dirty="0">
                <a:latin typeface="Yu Gothic UI Semibold" panose="020B0700000000000000" pitchFamily="50" charset="-128"/>
                <a:ea typeface="Yu Gothic UI Semibold" panose="020B0700000000000000" pitchFamily="50" charset="-128"/>
              </a:rPr>
              <a:t>年</a:t>
            </a:r>
            <a:r>
              <a:rPr lang="en-US" altLang="ja-JP" sz="1300" dirty="0">
                <a:latin typeface="Yu Gothic UI Semibold" panose="020B0700000000000000" pitchFamily="50" charset="-128"/>
                <a:ea typeface="Yu Gothic UI Semibold" panose="020B0700000000000000" pitchFamily="50" charset="-128"/>
              </a:rPr>
              <a:t>8</a:t>
            </a:r>
            <a:r>
              <a:rPr lang="ja-JP" altLang="en-US" sz="1300" dirty="0">
                <a:latin typeface="Yu Gothic UI Semibold" panose="020B0700000000000000" pitchFamily="50" charset="-128"/>
                <a:ea typeface="Yu Gothic UI Semibold" panose="020B0700000000000000" pitchFamily="50" charset="-128"/>
              </a:rPr>
              <a:t>月６日（土）　　　　場所：盛岡市薮川外山４３６－１　まほら岩手</a:t>
            </a:r>
            <a:endParaRPr lang="en-US" altLang="ja-JP" sz="1300" dirty="0">
              <a:latin typeface="Yu Gothic UI Semibold" panose="020B0700000000000000" pitchFamily="50" charset="-128"/>
              <a:ea typeface="Yu Gothic UI Semibold" panose="020B0700000000000000" pitchFamily="50" charset="-128"/>
            </a:endParaRPr>
          </a:p>
          <a:p>
            <a:pPr marL="45720" indent="0">
              <a:buNone/>
            </a:pPr>
            <a:r>
              <a:rPr lang="ja-JP" altLang="en-US" sz="1300" dirty="0">
                <a:latin typeface="Yu Gothic UI Semibold" panose="020B0700000000000000" pitchFamily="50" charset="-128"/>
                <a:ea typeface="Yu Gothic UI Semibold" panose="020B0700000000000000" pitchFamily="50" charset="-128"/>
              </a:rPr>
              <a:t>募集人数　</a:t>
            </a:r>
            <a:r>
              <a:rPr lang="en-US" altLang="ja-JP" sz="1300" dirty="0">
                <a:latin typeface="Yu Gothic UI Semibold" panose="020B0700000000000000" pitchFamily="50" charset="-128"/>
                <a:ea typeface="Yu Gothic UI Semibold" panose="020B0700000000000000" pitchFamily="50" charset="-128"/>
              </a:rPr>
              <a:t>200</a:t>
            </a:r>
            <a:r>
              <a:rPr lang="ja-JP" altLang="en-US" sz="1300" dirty="0">
                <a:latin typeface="Yu Gothic UI Semibold" panose="020B0700000000000000" pitchFamily="50" charset="-128"/>
                <a:ea typeface="Yu Gothic UI Semibold" panose="020B0700000000000000" pitchFamily="50" charset="-128"/>
              </a:rPr>
              <a:t>名（通常のマラソン大会だと</a:t>
            </a:r>
            <a:r>
              <a:rPr lang="en-US" altLang="ja-JP" sz="1300" dirty="0">
                <a:latin typeface="Yu Gothic UI Semibold" panose="020B0700000000000000" pitchFamily="50" charset="-128"/>
                <a:ea typeface="Yu Gothic UI Semibold" panose="020B0700000000000000" pitchFamily="50" charset="-128"/>
              </a:rPr>
              <a:t>2,000</a:t>
            </a:r>
            <a:r>
              <a:rPr lang="ja-JP" altLang="en-US" sz="1300" dirty="0">
                <a:latin typeface="Yu Gothic UI Semibold" panose="020B0700000000000000" pitchFamily="50" charset="-128"/>
                <a:ea typeface="Yu Gothic UI Semibold" panose="020B0700000000000000" pitchFamily="50" charset="-128"/>
              </a:rPr>
              <a:t>～</a:t>
            </a:r>
            <a:r>
              <a:rPr lang="en-US" altLang="ja-JP" sz="1300" dirty="0">
                <a:latin typeface="Yu Gothic UI Semibold" panose="020B0700000000000000" pitchFamily="50" charset="-128"/>
                <a:ea typeface="Yu Gothic UI Semibold" panose="020B0700000000000000" pitchFamily="50" charset="-128"/>
              </a:rPr>
              <a:t>10,000</a:t>
            </a:r>
            <a:r>
              <a:rPr lang="ja-JP" altLang="en-US" sz="1300" dirty="0">
                <a:latin typeface="Yu Gothic UI Semibold" panose="020B0700000000000000" pitchFamily="50" charset="-128"/>
                <a:ea typeface="Yu Gothic UI Semibold" panose="020B0700000000000000" pitchFamily="50" charset="-128"/>
              </a:rPr>
              <a:t>人規模。トレランだと</a:t>
            </a:r>
            <a:r>
              <a:rPr lang="en-US" altLang="ja-JP" sz="1300" dirty="0">
                <a:latin typeface="Yu Gothic UI Semibold" panose="020B0700000000000000" pitchFamily="50" charset="-128"/>
                <a:ea typeface="Yu Gothic UI Semibold" panose="020B0700000000000000" pitchFamily="50" charset="-128"/>
              </a:rPr>
              <a:t>100</a:t>
            </a:r>
            <a:r>
              <a:rPr lang="ja-JP" altLang="en-US" sz="1300" dirty="0">
                <a:latin typeface="Yu Gothic UI Semibold" panose="020B0700000000000000" pitchFamily="50" charset="-128"/>
                <a:ea typeface="Yu Gothic UI Semibold" panose="020B0700000000000000" pitchFamily="50" charset="-128"/>
              </a:rPr>
              <a:t>～</a:t>
            </a:r>
            <a:r>
              <a:rPr lang="en-US" altLang="ja-JP" sz="1300" dirty="0">
                <a:latin typeface="Yu Gothic UI Semibold" panose="020B0700000000000000" pitchFamily="50" charset="-128"/>
                <a:ea typeface="Yu Gothic UI Semibold" panose="020B0700000000000000" pitchFamily="50" charset="-128"/>
              </a:rPr>
              <a:t>2,000</a:t>
            </a:r>
            <a:r>
              <a:rPr lang="ja-JP" altLang="en-US" sz="1300" dirty="0">
                <a:latin typeface="Yu Gothic UI Semibold" panose="020B0700000000000000" pitchFamily="50" charset="-128"/>
                <a:ea typeface="Yu Gothic UI Semibold" panose="020B0700000000000000" pitchFamily="50" charset="-128"/>
              </a:rPr>
              <a:t>人規模）</a:t>
            </a:r>
          </a:p>
          <a:p>
            <a:pPr marL="45720" indent="0">
              <a:buNone/>
            </a:pPr>
            <a:r>
              <a:rPr lang="ja-JP" altLang="en-US" sz="1300" dirty="0">
                <a:latin typeface="Yu Gothic UI Semibold" panose="020B0700000000000000" pitchFamily="50" charset="-128"/>
                <a:ea typeface="Yu Gothic UI Semibold" panose="020B0700000000000000" pitchFamily="50" charset="-128"/>
              </a:rPr>
              <a:t>参加費　</a:t>
            </a:r>
            <a:r>
              <a:rPr lang="en-US" altLang="ja-JP" sz="1300" dirty="0">
                <a:latin typeface="Yu Gothic UI Semibold" panose="020B0700000000000000" pitchFamily="50" charset="-128"/>
                <a:ea typeface="Yu Gothic UI Semibold" panose="020B0700000000000000" pitchFamily="50" charset="-128"/>
              </a:rPr>
              <a:t>A)</a:t>
            </a:r>
            <a:r>
              <a:rPr lang="ja-JP" altLang="en-US" sz="1300" dirty="0">
                <a:latin typeface="Yu Gothic UI Semibold" panose="020B0700000000000000" pitchFamily="50" charset="-128"/>
                <a:ea typeface="Yu Gothic UI Semibold" panose="020B0700000000000000" pitchFamily="50" charset="-128"/>
              </a:rPr>
              <a:t>アルティメット部門</a:t>
            </a:r>
            <a:r>
              <a:rPr lang="en-US" altLang="ja-JP" sz="1300" dirty="0">
                <a:latin typeface="Yu Gothic UI Semibold" panose="020B0700000000000000" pitchFamily="50" charset="-128"/>
                <a:ea typeface="Yu Gothic UI Semibold" panose="020B0700000000000000" pitchFamily="50" charset="-128"/>
              </a:rPr>
              <a:t>15km</a:t>
            </a:r>
            <a:r>
              <a:rPr lang="ja-JP" altLang="en-US" sz="1300" dirty="0">
                <a:latin typeface="Yu Gothic UI Semibold" panose="020B0700000000000000" pitchFamily="50" charset="-128"/>
                <a:ea typeface="Yu Gothic UI Semibold" panose="020B0700000000000000" pitchFamily="50" charset="-128"/>
              </a:rPr>
              <a:t>　</a:t>
            </a:r>
            <a:r>
              <a:rPr lang="en-US" altLang="ja-JP" sz="1300" dirty="0">
                <a:latin typeface="Yu Gothic UI Semibold" panose="020B0700000000000000" pitchFamily="50" charset="-128"/>
                <a:ea typeface="Yu Gothic UI Semibold" panose="020B0700000000000000" pitchFamily="50" charset="-128"/>
              </a:rPr>
              <a:t>8,000</a:t>
            </a:r>
            <a:r>
              <a:rPr lang="ja-JP" altLang="en-US" sz="1300" dirty="0">
                <a:latin typeface="Yu Gothic UI Semibold" panose="020B0700000000000000" pitchFamily="50" charset="-128"/>
                <a:ea typeface="Yu Gothic UI Semibold" panose="020B0700000000000000" pitchFamily="50" charset="-128"/>
              </a:rPr>
              <a:t>円 </a:t>
            </a:r>
            <a:r>
              <a:rPr lang="en-US" altLang="ja-JP" sz="1300" dirty="0">
                <a:latin typeface="Yu Gothic UI Semibold" panose="020B0700000000000000" pitchFamily="50" charset="-128"/>
                <a:ea typeface="Yu Gothic UI Semibold" panose="020B0700000000000000" pitchFamily="50" charset="-128"/>
              </a:rPr>
              <a:t>   B)</a:t>
            </a:r>
            <a:r>
              <a:rPr lang="ja-JP" altLang="en-US" sz="1300" dirty="0">
                <a:latin typeface="Yu Gothic UI Semibold" panose="020B0700000000000000" pitchFamily="50" charset="-128"/>
                <a:ea typeface="Yu Gothic UI Semibold" panose="020B0700000000000000" pitchFamily="50" charset="-128"/>
              </a:rPr>
              <a:t> ビギナー部門</a:t>
            </a:r>
            <a:r>
              <a:rPr lang="en-US" altLang="ja-JP" sz="1300" dirty="0">
                <a:latin typeface="Yu Gothic UI Semibold" panose="020B0700000000000000" pitchFamily="50" charset="-128"/>
                <a:ea typeface="Yu Gothic UI Semibold" panose="020B0700000000000000" pitchFamily="50" charset="-128"/>
              </a:rPr>
              <a:t>7km</a:t>
            </a:r>
            <a:r>
              <a:rPr lang="ja-JP" altLang="en-US" sz="1300" dirty="0">
                <a:latin typeface="Yu Gothic UI Semibold" panose="020B0700000000000000" pitchFamily="50" charset="-128"/>
                <a:ea typeface="Yu Gothic UI Semibold" panose="020B0700000000000000" pitchFamily="50" charset="-128"/>
              </a:rPr>
              <a:t>　</a:t>
            </a:r>
            <a:r>
              <a:rPr lang="en-US" altLang="ja-JP" sz="1300" dirty="0">
                <a:latin typeface="Yu Gothic UI Semibold" panose="020B0700000000000000" pitchFamily="50" charset="-128"/>
                <a:ea typeface="Yu Gothic UI Semibold" panose="020B0700000000000000" pitchFamily="50" charset="-128"/>
              </a:rPr>
              <a:t>5,000</a:t>
            </a:r>
            <a:r>
              <a:rPr lang="ja-JP" altLang="en-US" sz="1300" dirty="0">
                <a:latin typeface="Yu Gothic UI Semibold" panose="020B0700000000000000" pitchFamily="50" charset="-128"/>
                <a:ea typeface="Yu Gothic UI Semibold" panose="020B0700000000000000" pitchFamily="50" charset="-128"/>
              </a:rPr>
              <a:t>円 　</a:t>
            </a:r>
            <a:endParaRPr lang="en-US" altLang="ja-JP" sz="1300" dirty="0">
              <a:latin typeface="Yu Gothic UI Semibold" panose="020B0700000000000000" pitchFamily="50" charset="-128"/>
              <a:ea typeface="Yu Gothic UI Semibold" panose="020B0700000000000000" pitchFamily="50" charset="-128"/>
            </a:endParaRPr>
          </a:p>
          <a:p>
            <a:pPr marL="45720" indent="0">
              <a:buNone/>
            </a:pPr>
            <a:r>
              <a:rPr lang="ja-JP" altLang="en-US" sz="1300" dirty="0">
                <a:latin typeface="Yu Gothic UI Semibold" panose="020B0700000000000000" pitchFamily="50" charset="-128"/>
                <a:ea typeface="Yu Gothic UI Semibold" panose="020B0700000000000000" pitchFamily="50" charset="-128"/>
              </a:rPr>
              <a:t>           </a:t>
            </a:r>
            <a:r>
              <a:rPr lang="en-US" altLang="ja-JP" sz="1300" dirty="0">
                <a:latin typeface="Yu Gothic UI Semibold" panose="020B0700000000000000" pitchFamily="50" charset="-128"/>
                <a:ea typeface="Yu Gothic UI Semibold" panose="020B0700000000000000" pitchFamily="50" charset="-128"/>
              </a:rPr>
              <a:t>C)</a:t>
            </a:r>
            <a:r>
              <a:rPr lang="ja-JP" altLang="en-US" sz="1300" dirty="0">
                <a:latin typeface="Yu Gothic UI Semibold" panose="020B0700000000000000" pitchFamily="50" charset="-128"/>
                <a:ea typeface="Yu Gothic UI Semibold" panose="020B0700000000000000" pitchFamily="50" charset="-128"/>
              </a:rPr>
              <a:t> 筋トレ部門</a:t>
            </a:r>
            <a:r>
              <a:rPr lang="en-US" altLang="ja-JP" sz="1300" dirty="0">
                <a:latin typeface="Yu Gothic UI Semibold" panose="020B0700000000000000" pitchFamily="50" charset="-128"/>
                <a:ea typeface="Yu Gothic UI Semibold" panose="020B0700000000000000" pitchFamily="50" charset="-128"/>
              </a:rPr>
              <a:t>2km 3,000</a:t>
            </a:r>
            <a:r>
              <a:rPr lang="ja-JP" altLang="en-US" sz="1300" dirty="0">
                <a:latin typeface="Yu Gothic UI Semibold" panose="020B0700000000000000" pitchFamily="50" charset="-128"/>
                <a:ea typeface="Yu Gothic UI Semibold" panose="020B0700000000000000" pitchFamily="50" charset="-128"/>
              </a:rPr>
              <a:t>円             </a:t>
            </a:r>
            <a:r>
              <a:rPr lang="en-US" altLang="ja-JP" sz="1300" dirty="0">
                <a:latin typeface="Yu Gothic UI Semibold" panose="020B0700000000000000" pitchFamily="50" charset="-128"/>
                <a:ea typeface="Yu Gothic UI Semibold" panose="020B0700000000000000" pitchFamily="50" charset="-128"/>
              </a:rPr>
              <a:t>D) </a:t>
            </a:r>
            <a:r>
              <a:rPr lang="ja-JP" altLang="en-US" sz="1300" dirty="0">
                <a:latin typeface="Yu Gothic UI Semibold" panose="020B0700000000000000" pitchFamily="50" charset="-128"/>
                <a:ea typeface="Yu Gothic UI Semibold" panose="020B0700000000000000" pitchFamily="50" charset="-128"/>
              </a:rPr>
              <a:t>キッズ部門</a:t>
            </a:r>
            <a:r>
              <a:rPr lang="en-US" altLang="ja-JP" sz="1300" dirty="0">
                <a:latin typeface="Yu Gothic UI Semibold" panose="020B0700000000000000" pitchFamily="50" charset="-128"/>
                <a:ea typeface="Yu Gothic UI Semibold" panose="020B0700000000000000" pitchFamily="50" charset="-128"/>
              </a:rPr>
              <a:t>3km</a:t>
            </a:r>
            <a:r>
              <a:rPr lang="ja-JP" altLang="en-US" sz="1300" dirty="0">
                <a:latin typeface="Yu Gothic UI Semibold" panose="020B0700000000000000" pitchFamily="50" charset="-128"/>
                <a:ea typeface="Yu Gothic UI Semibold" panose="020B0700000000000000" pitchFamily="50" charset="-128"/>
              </a:rPr>
              <a:t>　</a:t>
            </a:r>
            <a:r>
              <a:rPr lang="en-US" altLang="ja-JP" sz="1300" dirty="0">
                <a:latin typeface="Yu Gothic UI Semibold" panose="020B0700000000000000" pitchFamily="50" charset="-128"/>
                <a:ea typeface="Yu Gothic UI Semibold" panose="020B0700000000000000" pitchFamily="50" charset="-128"/>
              </a:rPr>
              <a:t>3,000</a:t>
            </a:r>
            <a:r>
              <a:rPr lang="ja-JP" altLang="en-US" sz="1300" dirty="0">
                <a:latin typeface="Yu Gothic UI Semibold" panose="020B0700000000000000" pitchFamily="50" charset="-128"/>
                <a:ea typeface="Yu Gothic UI Semibold" panose="020B0700000000000000" pitchFamily="50" charset="-128"/>
              </a:rPr>
              <a:t>円  　　　</a:t>
            </a:r>
            <a:r>
              <a:rPr lang="en-US" altLang="ja-JP" sz="1300" dirty="0">
                <a:latin typeface="Yu Gothic UI Semibold" panose="020B0700000000000000" pitchFamily="50" charset="-128"/>
                <a:ea typeface="Yu Gothic UI Semibold" panose="020B0700000000000000" pitchFamily="50" charset="-128"/>
              </a:rPr>
              <a:t>E) </a:t>
            </a:r>
            <a:r>
              <a:rPr lang="ja-JP" altLang="en-US" sz="1300" dirty="0">
                <a:latin typeface="Yu Gothic UI Semibold" panose="020B0700000000000000" pitchFamily="50" charset="-128"/>
                <a:ea typeface="Yu Gothic UI Semibold" panose="020B0700000000000000" pitchFamily="50" charset="-128"/>
              </a:rPr>
              <a:t>ちびっこ部門</a:t>
            </a:r>
            <a:r>
              <a:rPr lang="en-US" altLang="ja-JP" sz="1300" dirty="0">
                <a:latin typeface="Yu Gothic UI Semibold" panose="020B0700000000000000" pitchFamily="50" charset="-128"/>
                <a:ea typeface="Yu Gothic UI Semibold" panose="020B0700000000000000" pitchFamily="50" charset="-128"/>
              </a:rPr>
              <a:t>400m 1,000</a:t>
            </a:r>
            <a:r>
              <a:rPr lang="ja-JP" altLang="en-US" sz="1300" dirty="0">
                <a:latin typeface="Yu Gothic UI Semibold" panose="020B0700000000000000" pitchFamily="50" charset="-128"/>
                <a:ea typeface="Yu Gothic UI Semibold" panose="020B0700000000000000" pitchFamily="50" charset="-128"/>
              </a:rPr>
              <a:t>円</a:t>
            </a:r>
          </a:p>
          <a:p>
            <a:pPr marL="45720" indent="0">
              <a:buNone/>
            </a:pPr>
            <a:r>
              <a:rPr lang="ja-JP" altLang="en-US" sz="1300" dirty="0">
                <a:latin typeface="Yu Gothic UI Semibold" panose="020B0700000000000000" pitchFamily="50" charset="-128"/>
                <a:ea typeface="Yu Gothic UI Semibold" panose="020B0700000000000000" pitchFamily="50" charset="-128"/>
              </a:rPr>
              <a:t>　　　　　</a:t>
            </a:r>
            <a:r>
              <a:rPr lang="en-US" altLang="ja-JP" sz="1300" dirty="0">
                <a:latin typeface="Yu Gothic UI Semibold" panose="020B0700000000000000" pitchFamily="50" charset="-128"/>
                <a:ea typeface="Yu Gothic UI Semibold" panose="020B0700000000000000" pitchFamily="50" charset="-128"/>
              </a:rPr>
              <a:t>※A~C</a:t>
            </a:r>
            <a:r>
              <a:rPr lang="ja-JP" altLang="en-US" sz="1300" dirty="0">
                <a:latin typeface="Yu Gothic UI Semibold" panose="020B0700000000000000" pitchFamily="50" charset="-128"/>
                <a:ea typeface="Yu Gothic UI Semibold" panose="020B0700000000000000" pitchFamily="50" charset="-128"/>
              </a:rPr>
              <a:t>　は中学生以上、</a:t>
            </a:r>
            <a:r>
              <a:rPr lang="en-US" altLang="ja-JP" sz="1300" dirty="0">
                <a:latin typeface="Yu Gothic UI Semibold" panose="020B0700000000000000" pitchFamily="50" charset="-128"/>
                <a:ea typeface="Yu Gothic UI Semibold" panose="020B0700000000000000" pitchFamily="50" charset="-128"/>
              </a:rPr>
              <a:t>D</a:t>
            </a:r>
            <a:r>
              <a:rPr lang="ja-JP" altLang="en-US" sz="1300" dirty="0">
                <a:latin typeface="Yu Gothic UI Semibold" panose="020B0700000000000000" pitchFamily="50" charset="-128"/>
                <a:ea typeface="Yu Gothic UI Semibold" panose="020B0700000000000000" pitchFamily="50" charset="-128"/>
              </a:rPr>
              <a:t>は小学生、</a:t>
            </a:r>
            <a:r>
              <a:rPr lang="en-US" altLang="ja-JP" sz="1300" dirty="0">
                <a:latin typeface="Yu Gothic UI Semibold" panose="020B0700000000000000" pitchFamily="50" charset="-128"/>
                <a:ea typeface="Yu Gothic UI Semibold" panose="020B0700000000000000" pitchFamily="50" charset="-128"/>
              </a:rPr>
              <a:t>E</a:t>
            </a:r>
            <a:r>
              <a:rPr lang="ja-JP" altLang="en-US" sz="1300" dirty="0">
                <a:latin typeface="Yu Gothic UI Semibold" panose="020B0700000000000000" pitchFamily="50" charset="-128"/>
                <a:ea typeface="Yu Gothic UI Semibold" panose="020B0700000000000000" pitchFamily="50" charset="-128"/>
              </a:rPr>
              <a:t>は未就学児　対象　</a:t>
            </a:r>
            <a:r>
              <a:rPr lang="en-US" altLang="ja-JP" sz="1300" dirty="0">
                <a:latin typeface="Yu Gothic UI Semibold" panose="020B0700000000000000" pitchFamily="50" charset="-128"/>
                <a:ea typeface="Yu Gothic UI Semibold" panose="020B0700000000000000" pitchFamily="50" charset="-128"/>
              </a:rPr>
              <a:t>※A~D</a:t>
            </a:r>
            <a:r>
              <a:rPr lang="ja-JP" altLang="en-US" sz="1300" dirty="0">
                <a:latin typeface="Yu Gothic UI Semibold" panose="020B0700000000000000" pitchFamily="50" charset="-128"/>
                <a:ea typeface="Yu Gothic UI Semibold" panose="020B0700000000000000" pitchFamily="50" charset="-128"/>
              </a:rPr>
              <a:t>はペナルティあり</a:t>
            </a:r>
            <a:endParaRPr lang="en-US" altLang="ja-JP" sz="1300" dirty="0">
              <a:latin typeface="Yu Gothic UI Semibold" panose="020B0700000000000000" pitchFamily="50" charset="-128"/>
              <a:ea typeface="Yu Gothic UI Semibold" panose="020B0700000000000000" pitchFamily="50" charset="-128"/>
            </a:endParaRPr>
          </a:p>
          <a:p>
            <a:pPr marL="45720" indent="0">
              <a:buNone/>
            </a:pPr>
            <a:r>
              <a:rPr lang="ja-JP" altLang="en-US" sz="1300" dirty="0">
                <a:latin typeface="Yu Gothic UI Semibold" panose="020B0700000000000000" pitchFamily="50" charset="-128"/>
                <a:ea typeface="Yu Gothic UI Semibold" panose="020B0700000000000000" pitchFamily="50" charset="-128"/>
              </a:rPr>
              <a:t>　　　　　</a:t>
            </a:r>
            <a:r>
              <a:rPr lang="en-US" altLang="ja-JP" sz="1300" dirty="0">
                <a:latin typeface="Yu Gothic UI Semibold" panose="020B0700000000000000" pitchFamily="50" charset="-128"/>
                <a:ea typeface="Yu Gothic UI Semibold" panose="020B0700000000000000" pitchFamily="50" charset="-128"/>
              </a:rPr>
              <a:t>※</a:t>
            </a:r>
            <a:r>
              <a:rPr lang="ja-JP" altLang="en-US" sz="1300" dirty="0">
                <a:latin typeface="Yu Gothic UI Semibold" panose="020B0700000000000000" pitchFamily="50" charset="-128"/>
                <a:ea typeface="Yu Gothic UI Semibold" panose="020B0700000000000000" pitchFamily="50" charset="-128"/>
              </a:rPr>
              <a:t>親子部門は小学１～３年生　（ペナルティは親のみ）</a:t>
            </a:r>
            <a:endParaRPr lang="en-US" altLang="ja-JP" sz="1300" dirty="0">
              <a:latin typeface="Yu Gothic UI Semibold" panose="020B0700000000000000" pitchFamily="50" charset="-128"/>
              <a:ea typeface="Yu Gothic UI Semibold" panose="020B0700000000000000" pitchFamily="50" charset="-128"/>
            </a:endParaRPr>
          </a:p>
          <a:p>
            <a:pPr marL="45720" indent="0">
              <a:buNone/>
            </a:pPr>
            <a:r>
              <a:rPr lang="ja-JP" altLang="en-US" sz="1300" dirty="0">
                <a:latin typeface="Yu Gothic UI Semibold" panose="020B0700000000000000" pitchFamily="50" charset="-128"/>
                <a:ea typeface="Yu Gothic UI Semibold" panose="020B0700000000000000" pitchFamily="50" charset="-128"/>
              </a:rPr>
              <a:t>表彰　各部門　男女３位まで　</a:t>
            </a:r>
          </a:p>
        </p:txBody>
      </p:sp>
      <p:graphicFrame>
        <p:nvGraphicFramePr>
          <p:cNvPr id="3" name="表 3">
            <a:extLst>
              <a:ext uri="{FF2B5EF4-FFF2-40B4-BE49-F238E27FC236}">
                <a16:creationId xmlns:a16="http://schemas.microsoft.com/office/drawing/2014/main" id="{A4D61C98-321A-4B4C-B163-AC421B15BDCA}"/>
              </a:ext>
            </a:extLst>
          </p:cNvPr>
          <p:cNvGraphicFramePr>
            <a:graphicFrameLocks noGrp="1"/>
          </p:cNvGraphicFramePr>
          <p:nvPr>
            <p:extLst>
              <p:ext uri="{D42A27DB-BD31-4B8C-83A1-F6EECF244321}">
                <p14:modId xmlns:p14="http://schemas.microsoft.com/office/powerpoint/2010/main" val="3901152002"/>
              </p:ext>
            </p:extLst>
          </p:nvPr>
        </p:nvGraphicFramePr>
        <p:xfrm>
          <a:off x="8783782" y="2188722"/>
          <a:ext cx="3058222" cy="2616744"/>
        </p:xfrm>
        <a:graphic>
          <a:graphicData uri="http://schemas.openxmlformats.org/drawingml/2006/table">
            <a:tbl>
              <a:tblPr firstRow="1" bandRow="1">
                <a:tableStyleId>{69CF1AB2-1976-4502-BF36-3FF5EA218861}</a:tableStyleId>
              </a:tblPr>
              <a:tblGrid>
                <a:gridCol w="1089499">
                  <a:extLst>
                    <a:ext uri="{9D8B030D-6E8A-4147-A177-3AD203B41FA5}">
                      <a16:colId xmlns:a16="http://schemas.microsoft.com/office/drawing/2014/main" val="3786735804"/>
                    </a:ext>
                  </a:extLst>
                </a:gridCol>
                <a:gridCol w="1968723">
                  <a:extLst>
                    <a:ext uri="{9D8B030D-6E8A-4147-A177-3AD203B41FA5}">
                      <a16:colId xmlns:a16="http://schemas.microsoft.com/office/drawing/2014/main" val="830096178"/>
                    </a:ext>
                  </a:extLst>
                </a:gridCol>
              </a:tblGrid>
              <a:tr h="327093">
                <a:tc>
                  <a:txBody>
                    <a:bodyPr/>
                    <a:lstStyle/>
                    <a:p>
                      <a:r>
                        <a:rPr lang="en-US" altLang="ja-JP" sz="1100" dirty="0">
                          <a:latin typeface="Yu Gothic UI Semibold" panose="020B0700000000000000" pitchFamily="50" charset="-128"/>
                          <a:ea typeface="Yu Gothic UI Semibold" panose="020B0700000000000000" pitchFamily="50" charset="-128"/>
                        </a:rPr>
                        <a:t>9:00</a:t>
                      </a:r>
                      <a:endParaRPr lang="ja-JP" altLang="en-US" sz="1100" dirty="0">
                        <a:latin typeface="Yu Gothic UI Semibold" panose="020B0700000000000000" pitchFamily="50" charset="-128"/>
                        <a:ea typeface="Yu Gothic UI Semibold" panose="020B07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ja-JP" altLang="en-US" sz="1100" dirty="0">
                          <a:latin typeface="Yu Gothic UI Semibold" panose="020B0700000000000000" pitchFamily="50" charset="-128"/>
                          <a:ea typeface="Yu Gothic UI Semibold" panose="020B0700000000000000" pitchFamily="50" charset="-128"/>
                        </a:rPr>
                        <a:t>ｱﾙﾃｨﾒｯﾄ部門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8076916"/>
                  </a:ext>
                </a:extLst>
              </a:tr>
              <a:tr h="327093">
                <a:tc>
                  <a:txBody>
                    <a:bodyPr/>
                    <a:lstStyle/>
                    <a:p>
                      <a:r>
                        <a:rPr lang="en-US" altLang="ja-JP" sz="1100" dirty="0">
                          <a:latin typeface="Yu Gothic UI Semibold" panose="020B0700000000000000" pitchFamily="50" charset="-128"/>
                          <a:ea typeface="Yu Gothic UI Semibold" panose="020B0700000000000000" pitchFamily="50" charset="-128"/>
                        </a:rPr>
                        <a:t>10:00</a:t>
                      </a:r>
                      <a:endParaRPr lang="ja-JP" altLang="en-US" sz="1100" dirty="0">
                        <a:latin typeface="Yu Gothic UI Semibold" panose="020B0700000000000000" pitchFamily="50" charset="-128"/>
                        <a:ea typeface="Yu Gothic UI Semibold" panose="020B07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ja-JP" altLang="en-US" sz="1100" dirty="0">
                          <a:latin typeface="Yu Gothic UI Semibold" panose="020B0700000000000000" pitchFamily="50" charset="-128"/>
                          <a:ea typeface="Yu Gothic UI Semibold" panose="020B0700000000000000" pitchFamily="50" charset="-128"/>
                        </a:rPr>
                        <a:t>ビギナー部門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73905807"/>
                  </a:ext>
                </a:extLst>
              </a:tr>
              <a:tr h="327093">
                <a:tc>
                  <a:txBody>
                    <a:bodyPr/>
                    <a:lstStyle/>
                    <a:p>
                      <a:r>
                        <a:rPr lang="en-US" altLang="ja-JP" sz="1100" dirty="0">
                          <a:latin typeface="Yu Gothic UI Semibold" panose="020B0700000000000000" pitchFamily="50" charset="-128"/>
                          <a:ea typeface="Yu Gothic UI Semibold" panose="020B0700000000000000" pitchFamily="50" charset="-128"/>
                        </a:rPr>
                        <a:t>10:30</a:t>
                      </a:r>
                      <a:endParaRPr lang="ja-JP" altLang="en-US" sz="1100" dirty="0">
                        <a:latin typeface="Yu Gothic UI Semibold" panose="020B0700000000000000" pitchFamily="50" charset="-128"/>
                        <a:ea typeface="Yu Gothic UI Semibold" panose="020B07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ja-JP" altLang="en-US" sz="1100" dirty="0">
                          <a:latin typeface="Yu Gothic UI Semibold" panose="020B0700000000000000" pitchFamily="50" charset="-128"/>
                          <a:ea typeface="Yu Gothic UI Semibold" panose="020B0700000000000000" pitchFamily="50" charset="-128"/>
                        </a:rPr>
                        <a:t>筋トレ部門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6828167"/>
                  </a:ext>
                </a:extLst>
              </a:tr>
              <a:tr h="327093">
                <a:tc>
                  <a:txBody>
                    <a:bodyPr/>
                    <a:lstStyle/>
                    <a:p>
                      <a:r>
                        <a:rPr lang="en-US" altLang="ja-JP" sz="1100" dirty="0">
                          <a:latin typeface="Yu Gothic UI Semibold" panose="020B0700000000000000" pitchFamily="50" charset="-128"/>
                          <a:ea typeface="Yu Gothic UI Semibold" panose="020B0700000000000000" pitchFamily="50" charset="-128"/>
                        </a:rPr>
                        <a:t>12:00</a:t>
                      </a:r>
                      <a:endParaRPr lang="ja-JP" altLang="en-US" sz="1100" dirty="0">
                        <a:latin typeface="Yu Gothic UI Semibold" panose="020B0700000000000000" pitchFamily="50" charset="-128"/>
                        <a:ea typeface="Yu Gothic UI Semibold" panose="020B07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ja-JP" altLang="en-US" sz="1100" dirty="0">
                          <a:latin typeface="Yu Gothic UI Semibold" panose="020B0700000000000000" pitchFamily="50" charset="-128"/>
                          <a:ea typeface="Yu Gothic UI Semibold" panose="020B0700000000000000" pitchFamily="50" charset="-128"/>
                        </a:rPr>
                        <a:t>午前終了・表彰式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66404554"/>
                  </a:ext>
                </a:extLst>
              </a:tr>
              <a:tr h="327093">
                <a:tc>
                  <a:txBody>
                    <a:bodyPr/>
                    <a:lstStyle/>
                    <a:p>
                      <a:endParaRPr lang="ja-JP" altLang="en-US" sz="1100" dirty="0">
                        <a:latin typeface="Yu Gothic UI Semibold" panose="020B0700000000000000" pitchFamily="50" charset="-128"/>
                        <a:ea typeface="Yu Gothic UI Semibold" panose="020B07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ja-JP" altLang="en-US" sz="1100" dirty="0">
                          <a:latin typeface="Yu Gothic UI Semibold" panose="020B0700000000000000" pitchFamily="50" charset="-128"/>
                          <a:ea typeface="Yu Gothic UI Semibold" panose="020B0700000000000000" pitchFamily="50" charset="-128"/>
                        </a:rPr>
                        <a:t>昼食　ジンギスカン</a:t>
                      </a:r>
                      <a:r>
                        <a:rPr lang="en-US" altLang="ja-JP" sz="1100" dirty="0">
                          <a:latin typeface="Yu Gothic UI Semibold" panose="020B0700000000000000" pitchFamily="50" charset="-128"/>
                          <a:ea typeface="Yu Gothic UI Semibold" panose="020B0700000000000000" pitchFamily="50" charset="-128"/>
                        </a:rPr>
                        <a:t>BBQ</a:t>
                      </a:r>
                      <a:endParaRPr lang="ja-JP" altLang="en-US" sz="1100" dirty="0">
                        <a:latin typeface="Yu Gothic UI Semibold" panose="020B0700000000000000" pitchFamily="50" charset="-128"/>
                        <a:ea typeface="Yu Gothic UI Semibold" panose="020B07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5851752"/>
                  </a:ext>
                </a:extLst>
              </a:tr>
              <a:tr h="327093">
                <a:tc>
                  <a:txBody>
                    <a:bodyPr/>
                    <a:lstStyle/>
                    <a:p>
                      <a:r>
                        <a:rPr lang="en-US" altLang="ja-JP" sz="1100" dirty="0">
                          <a:latin typeface="Yu Gothic UI Semibold" panose="020B0700000000000000" pitchFamily="50" charset="-128"/>
                          <a:ea typeface="Yu Gothic UI Semibold" panose="020B0700000000000000" pitchFamily="50" charset="-128"/>
                        </a:rPr>
                        <a:t>13:00</a:t>
                      </a:r>
                      <a:endParaRPr lang="ja-JP" altLang="en-US" sz="1100" dirty="0">
                        <a:latin typeface="Yu Gothic UI Semibold" panose="020B0700000000000000" pitchFamily="50" charset="-128"/>
                        <a:ea typeface="Yu Gothic UI Semibold" panose="020B07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ja-JP" altLang="en-US" sz="1100" dirty="0">
                          <a:latin typeface="Yu Gothic UI Semibold" panose="020B0700000000000000" pitchFamily="50" charset="-128"/>
                          <a:ea typeface="Yu Gothic UI Semibold" panose="020B0700000000000000" pitchFamily="50" charset="-128"/>
                        </a:rPr>
                        <a:t>キッズ・親子　部門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58451265"/>
                  </a:ext>
                </a:extLst>
              </a:tr>
              <a:tr h="327093">
                <a:tc>
                  <a:txBody>
                    <a:bodyPr/>
                    <a:lstStyle/>
                    <a:p>
                      <a:r>
                        <a:rPr lang="en-US" altLang="ja-JP" sz="1100" dirty="0">
                          <a:latin typeface="Yu Gothic UI Semibold" panose="020B0700000000000000" pitchFamily="50" charset="-128"/>
                          <a:ea typeface="Yu Gothic UI Semibold" panose="020B0700000000000000" pitchFamily="50" charset="-128"/>
                        </a:rPr>
                        <a:t>13:30</a:t>
                      </a:r>
                      <a:endParaRPr lang="ja-JP" altLang="en-US" sz="1100" dirty="0">
                        <a:latin typeface="Yu Gothic UI Semibold" panose="020B0700000000000000" pitchFamily="50" charset="-128"/>
                        <a:ea typeface="Yu Gothic UI Semibold" panose="020B07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ja-JP" altLang="en-US" sz="1100" dirty="0">
                          <a:latin typeface="Yu Gothic UI Semibold" panose="020B0700000000000000" pitchFamily="50" charset="-128"/>
                          <a:ea typeface="Yu Gothic UI Semibold" panose="020B0700000000000000" pitchFamily="50" charset="-128"/>
                        </a:rPr>
                        <a:t>ちびっこ部門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5348513"/>
                  </a:ext>
                </a:extLst>
              </a:tr>
              <a:tr h="327093">
                <a:tc>
                  <a:txBody>
                    <a:bodyPr/>
                    <a:lstStyle/>
                    <a:p>
                      <a:r>
                        <a:rPr lang="en-US" altLang="ja-JP" sz="1100" dirty="0">
                          <a:latin typeface="Yu Gothic UI Semibold" panose="020B0700000000000000" pitchFamily="50" charset="-128"/>
                          <a:ea typeface="Yu Gothic UI Semibold" panose="020B0700000000000000" pitchFamily="50" charset="-128"/>
                        </a:rPr>
                        <a:t>14:30</a:t>
                      </a:r>
                      <a:endParaRPr lang="ja-JP" altLang="en-US" sz="1100" dirty="0">
                        <a:latin typeface="Yu Gothic UI Semibold" panose="020B0700000000000000" pitchFamily="50" charset="-128"/>
                        <a:ea typeface="Yu Gothic UI Semibold" panose="020B07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ja-JP" altLang="en-US" sz="1100" dirty="0">
                          <a:latin typeface="Yu Gothic UI Semibold" panose="020B0700000000000000" pitchFamily="50" charset="-128"/>
                          <a:ea typeface="Yu Gothic UI Semibold" panose="020B0700000000000000" pitchFamily="50" charset="-128"/>
                        </a:rPr>
                        <a:t>全体終了・表彰式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4994349"/>
                  </a:ext>
                </a:extLst>
              </a:tr>
            </a:tbl>
          </a:graphicData>
        </a:graphic>
      </p:graphicFrame>
      <p:sp>
        <p:nvSpPr>
          <p:cNvPr id="4" name="テキスト ボックス 3">
            <a:extLst>
              <a:ext uri="{FF2B5EF4-FFF2-40B4-BE49-F238E27FC236}">
                <a16:creationId xmlns:a16="http://schemas.microsoft.com/office/drawing/2014/main" id="{3B0A3E71-D3CD-42D1-A6FA-39CE6FA31173}"/>
              </a:ext>
            </a:extLst>
          </p:cNvPr>
          <p:cNvSpPr txBox="1"/>
          <p:nvPr/>
        </p:nvSpPr>
        <p:spPr>
          <a:xfrm>
            <a:off x="8783782" y="1819471"/>
            <a:ext cx="2470825" cy="261610"/>
          </a:xfrm>
          <a:prstGeom prst="rect">
            <a:avLst/>
          </a:prstGeom>
          <a:noFill/>
        </p:spPr>
        <p:txBody>
          <a:bodyPr wrap="square" rtlCol="0">
            <a:spAutoFit/>
          </a:bodyPr>
          <a:lstStyle/>
          <a:p>
            <a:r>
              <a:rPr kumimoji="1" lang="ja-JP" altLang="en-US" sz="1100" dirty="0">
                <a:latin typeface="Yu Gothic UI Semibold" panose="020B0700000000000000" pitchFamily="50" charset="-128"/>
                <a:ea typeface="Yu Gothic UI Semibold" panose="020B0700000000000000" pitchFamily="50" charset="-128"/>
              </a:rPr>
              <a:t>スケジュール（仮）</a:t>
            </a:r>
          </a:p>
        </p:txBody>
      </p:sp>
    </p:spTree>
    <p:extLst>
      <p:ext uri="{BB962C8B-B14F-4D97-AF65-F5344CB8AC3E}">
        <p14:creationId xmlns:p14="http://schemas.microsoft.com/office/powerpoint/2010/main" val="283697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03B9F6D-560B-4230-AA4F-9387716D055B}"/>
              </a:ext>
            </a:extLst>
          </p:cNvPr>
          <p:cNvPicPr>
            <a:picLocks noChangeAspect="1"/>
          </p:cNvPicPr>
          <p:nvPr/>
        </p:nvPicPr>
        <p:blipFill>
          <a:blip r:embed="rId3"/>
          <a:stretch>
            <a:fillRect/>
          </a:stretch>
        </p:blipFill>
        <p:spPr>
          <a:xfrm>
            <a:off x="7110919" y="277761"/>
            <a:ext cx="4838173" cy="3430704"/>
          </a:xfrm>
          <a:prstGeom prst="rect">
            <a:avLst/>
          </a:prstGeom>
        </p:spPr>
      </p:pic>
      <p:sp>
        <p:nvSpPr>
          <p:cNvPr id="2" name="タイトル 1"/>
          <p:cNvSpPr>
            <a:spLocks noGrp="1"/>
          </p:cNvSpPr>
          <p:nvPr>
            <p:ph type="title"/>
          </p:nvPr>
        </p:nvSpPr>
        <p:spPr>
          <a:xfrm>
            <a:off x="288059" y="-461450"/>
            <a:ext cx="9509760" cy="1233424"/>
          </a:xfrm>
        </p:spPr>
        <p:txBody>
          <a:bodyPr rtlCol="0"/>
          <a:lstStyle/>
          <a:p>
            <a:pPr rtl="0"/>
            <a:r>
              <a:rPr lang="ja-JP" altLang="en-US" dirty="0">
                <a:latin typeface="HG丸ｺﾞｼｯｸM-PRO" panose="020F0600000000000000" pitchFamily="50" charset="-128"/>
                <a:ea typeface="HG丸ｺﾞｼｯｸM-PRO" panose="020F0600000000000000" pitchFamily="50" charset="-128"/>
              </a:rPr>
              <a:t>２．安俱里まほら岩手とは</a:t>
            </a:r>
          </a:p>
        </p:txBody>
      </p:sp>
      <p:sp>
        <p:nvSpPr>
          <p:cNvPr id="12" name="コンテンツ プレースホルダー 2">
            <a:extLst>
              <a:ext uri="{FF2B5EF4-FFF2-40B4-BE49-F238E27FC236}">
                <a16:creationId xmlns:a16="http://schemas.microsoft.com/office/drawing/2014/main" id="{361C76D4-98E2-4B44-ABEB-23383C432494}"/>
              </a:ext>
            </a:extLst>
          </p:cNvPr>
          <p:cNvSpPr txBox="1">
            <a:spLocks/>
          </p:cNvSpPr>
          <p:nvPr/>
        </p:nvSpPr>
        <p:spPr>
          <a:xfrm>
            <a:off x="214157" y="771975"/>
            <a:ext cx="7762523" cy="5615754"/>
          </a:xfrm>
          <a:prstGeom prst="rect">
            <a:avLst/>
          </a:prstGeom>
        </p:spPr>
        <p:txBody>
          <a:bodyPr vert="horz" lIns="91440" tIns="45720" rIns="91440" bIns="45720" rtlCol="0">
            <a:normAutofit fontScale="85000" lnSpcReduction="10000"/>
          </a:bodyPr>
          <a:lstStyle>
            <a:lvl1pPr marL="274320" indent="-228600" algn="l" defTabSz="914400" rtl="0" eaLnBrk="1" latinLnBrk="0" hangingPunct="1">
              <a:lnSpc>
                <a:spcPct val="90000"/>
              </a:lnSpc>
              <a:spcBef>
                <a:spcPts val="1800"/>
              </a:spcBef>
              <a:buClr>
                <a:schemeClr val="tx2"/>
              </a:buClr>
              <a:buSzPct val="100000"/>
              <a:buFont typeface="Arial" pitchFamily="34" charset="0"/>
              <a:buChar char="▪"/>
              <a:defRPr kumimoji="1" sz="2000" kern="1200">
                <a:solidFill>
                  <a:schemeClr val="tx2"/>
                </a:solidFill>
                <a:latin typeface="Meiryo UI" panose="020B0604030504040204" pitchFamily="50" charset="-128"/>
                <a:ea typeface="Meiryo UI" panose="020B0604030504040204" pitchFamily="50" charset="-128"/>
                <a:cs typeface="+mn-cs"/>
              </a:defRPr>
            </a:lvl1pPr>
            <a:lvl2pPr marL="594360" indent="-228600" algn="l" defTabSz="914400" rtl="0" eaLnBrk="1" latinLnBrk="0" hangingPunct="1">
              <a:lnSpc>
                <a:spcPct val="90000"/>
              </a:lnSpc>
              <a:spcBef>
                <a:spcPts val="1000"/>
              </a:spcBef>
              <a:buClr>
                <a:schemeClr val="tx2"/>
              </a:buClr>
              <a:buSzPct val="100000"/>
              <a:buFont typeface="Arial" pitchFamily="34" charset="0"/>
              <a:buChar char="▪"/>
              <a:defRPr kumimoji="1" sz="1800" kern="1200">
                <a:solidFill>
                  <a:schemeClr val="tx2"/>
                </a:solidFill>
                <a:latin typeface="Meiryo UI" panose="020B0604030504040204" pitchFamily="50" charset="-128"/>
                <a:ea typeface="Meiryo UI" panose="020B0604030504040204" pitchFamily="50" charset="-128"/>
                <a:cs typeface="+mn-cs"/>
              </a:defRPr>
            </a:lvl2pPr>
            <a:lvl3pPr marL="914400" indent="-228600" algn="l" defTabSz="914400" rtl="0" eaLnBrk="1" latinLnBrk="0" hangingPunct="1">
              <a:lnSpc>
                <a:spcPct val="90000"/>
              </a:lnSpc>
              <a:spcBef>
                <a:spcPts val="800"/>
              </a:spcBef>
              <a:buClr>
                <a:schemeClr val="tx2"/>
              </a:buClr>
              <a:buSzPct val="100000"/>
              <a:buFont typeface="Arial" pitchFamily="34" charset="0"/>
              <a:buChar char="▪"/>
              <a:defRPr kumimoji="1" sz="1600" kern="1200">
                <a:solidFill>
                  <a:schemeClr val="tx2"/>
                </a:solidFill>
                <a:latin typeface="Meiryo UI" panose="020B0604030504040204" pitchFamily="50" charset="-128"/>
                <a:ea typeface="Meiryo UI" panose="020B0604030504040204" pitchFamily="50" charset="-128"/>
                <a:cs typeface="+mn-cs"/>
              </a:defRPr>
            </a:lvl3pPr>
            <a:lvl4pPr marL="1234440" indent="-228600" algn="l" defTabSz="914400" rtl="0" eaLnBrk="1" latinLnBrk="0" hangingPunct="1">
              <a:lnSpc>
                <a:spcPct val="90000"/>
              </a:lnSpc>
              <a:spcBef>
                <a:spcPts val="800"/>
              </a:spcBef>
              <a:buClr>
                <a:schemeClr val="tx2"/>
              </a:buClr>
              <a:buSzPct val="100000"/>
              <a:buFont typeface="Arial" pitchFamily="34" charset="0"/>
              <a:buChar char="▪"/>
              <a:defRPr kumimoji="1" sz="1400" kern="1200">
                <a:solidFill>
                  <a:schemeClr val="tx2"/>
                </a:solidFill>
                <a:latin typeface="Meiryo UI" panose="020B0604030504040204" pitchFamily="50" charset="-128"/>
                <a:ea typeface="Meiryo UI" panose="020B0604030504040204" pitchFamily="50" charset="-128"/>
                <a:cs typeface="+mn-cs"/>
              </a:defRPr>
            </a:lvl4pPr>
            <a:lvl5pPr marL="1554480" indent="-228600" algn="l" defTabSz="914400" rtl="0" eaLnBrk="1" latinLnBrk="0" hangingPunct="1">
              <a:lnSpc>
                <a:spcPct val="90000"/>
              </a:lnSpc>
              <a:spcBef>
                <a:spcPts val="800"/>
              </a:spcBef>
              <a:buClr>
                <a:schemeClr val="tx2"/>
              </a:buClr>
              <a:buSzPct val="100000"/>
              <a:buFont typeface="Arial" pitchFamily="34" charset="0"/>
              <a:buChar char="▪"/>
              <a:defRPr kumimoji="1" sz="1400" kern="1200">
                <a:solidFill>
                  <a:schemeClr val="tx2"/>
                </a:solidFill>
                <a:latin typeface="Meiryo UI" panose="020B0604030504040204" pitchFamily="50" charset="-128"/>
                <a:ea typeface="Meiryo UI" panose="020B0604030504040204" pitchFamily="50" charset="-128"/>
                <a:cs typeface="+mn-cs"/>
              </a:defRPr>
            </a:lvl5pPr>
            <a:lvl6pPr marL="1874520" indent="-228600" algn="l" defTabSz="914400" rtl="0" eaLnBrk="1" latinLnBrk="0" hangingPunct="1">
              <a:lnSpc>
                <a:spcPct val="90000"/>
              </a:lnSpc>
              <a:spcBef>
                <a:spcPts val="800"/>
              </a:spcBef>
              <a:buSzPct val="100000"/>
              <a:buFont typeface="Arial" pitchFamily="34" charset="0"/>
              <a:buChar char="▪"/>
              <a:defRPr kumimoji="1"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100000"/>
              <a:buFont typeface="Arial" pitchFamily="34" charset="0"/>
              <a:buChar char="▪"/>
              <a:defRPr kumimoji="1"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100000"/>
              <a:buFont typeface="Arial" pitchFamily="34" charset="0"/>
              <a:buChar char="▪"/>
              <a:defRPr kumimoji="1"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100000"/>
              <a:buFont typeface="Arial" pitchFamily="34" charset="0"/>
              <a:buChar char="▪"/>
              <a:defRPr kumimoji="1" sz="1400" kern="1200" baseline="0">
                <a:solidFill>
                  <a:schemeClr val="tx2"/>
                </a:solidFill>
                <a:latin typeface="+mn-lt"/>
                <a:ea typeface="+mn-ea"/>
                <a:cs typeface="+mn-cs"/>
              </a:defRPr>
            </a:lvl9pPr>
          </a:lstStyle>
          <a:p>
            <a:pPr marL="45720" indent="0">
              <a:lnSpc>
                <a:spcPct val="170000"/>
              </a:lnSpc>
              <a:buFont typeface="Arial" pitchFamily="34" charset="0"/>
              <a:buNone/>
            </a:pPr>
            <a:r>
              <a:rPr lang="ja-JP" altLang="en-US" sz="4000" u="sng" dirty="0">
                <a:solidFill>
                  <a:srgbClr val="050505"/>
                </a:solidFill>
                <a:latin typeface="HG丸ｺﾞｼｯｸM-PRO" panose="020F0600000000000000" pitchFamily="50" charset="-128"/>
                <a:ea typeface="HG丸ｺﾞｼｯｸM-PRO" panose="020F0600000000000000" pitchFamily="50" charset="-128"/>
              </a:rPr>
              <a:t>農業</a:t>
            </a:r>
            <a:r>
              <a:rPr lang="en-US" altLang="ja-JP" sz="4000" u="sng" dirty="0">
                <a:solidFill>
                  <a:srgbClr val="050505"/>
                </a:solidFill>
                <a:latin typeface="HG丸ｺﾞｼｯｸM-PRO" panose="020F0600000000000000" pitchFamily="50" charset="-128"/>
                <a:ea typeface="HG丸ｺﾞｼｯｸM-PRO" panose="020F0600000000000000" pitchFamily="50" charset="-128"/>
              </a:rPr>
              <a:t>×</a:t>
            </a:r>
            <a:r>
              <a:rPr lang="ja-JP" altLang="en-US" sz="4000" u="sng" dirty="0">
                <a:solidFill>
                  <a:srgbClr val="050505"/>
                </a:solidFill>
                <a:latin typeface="HG丸ｺﾞｼｯｸM-PRO" panose="020F0600000000000000" pitchFamily="50" charset="-128"/>
                <a:ea typeface="HG丸ｺﾞｼｯｸM-PRO" panose="020F0600000000000000" pitchFamily="50" charset="-128"/>
              </a:rPr>
              <a:t>観光</a:t>
            </a:r>
            <a:endParaRPr lang="en-US" altLang="ja-JP" sz="4000" u="sng" dirty="0">
              <a:solidFill>
                <a:srgbClr val="050505"/>
              </a:solidFill>
              <a:latin typeface="HG丸ｺﾞｼｯｸM-PRO" panose="020F0600000000000000" pitchFamily="50" charset="-128"/>
              <a:ea typeface="HG丸ｺﾞｼｯｸM-PRO" panose="020F0600000000000000" pitchFamily="50" charset="-128"/>
            </a:endParaRPr>
          </a:p>
          <a:p>
            <a:pPr marL="45720" indent="0">
              <a:lnSpc>
                <a:spcPct val="170000"/>
              </a:lnSpc>
              <a:buFont typeface="Arial" pitchFamily="34" charset="0"/>
              <a:buNone/>
            </a:pPr>
            <a:r>
              <a:rPr lang="ja-JP" altLang="en-US" sz="2900" dirty="0">
                <a:solidFill>
                  <a:srgbClr val="050505"/>
                </a:solidFill>
                <a:latin typeface="HG丸ｺﾞｼｯｸM-PRO" panose="020F0600000000000000" pitchFamily="50" charset="-128"/>
                <a:ea typeface="HG丸ｺﾞｼｯｸM-PRO" panose="020F0600000000000000" pitchFamily="50" charset="-128"/>
              </a:rPr>
              <a:t>子供から大人まで、自然に学び楽しむをモットーに作り上げていきます。</a:t>
            </a:r>
            <a:endParaRPr lang="en-US" altLang="ja-JP" sz="2900" dirty="0">
              <a:solidFill>
                <a:srgbClr val="050505"/>
              </a:solidFill>
              <a:latin typeface="HG丸ｺﾞｼｯｸM-PRO" panose="020F0600000000000000" pitchFamily="50" charset="-128"/>
              <a:ea typeface="HG丸ｺﾞｼｯｸM-PRO" panose="020F0600000000000000" pitchFamily="50" charset="-128"/>
            </a:endParaRPr>
          </a:p>
          <a:p>
            <a:pPr marL="45720" indent="0">
              <a:buFont typeface="Arial" pitchFamily="34" charset="0"/>
              <a:buNone/>
            </a:pPr>
            <a:r>
              <a:rPr lang="ja-JP" altLang="en-US" sz="2900" dirty="0">
                <a:solidFill>
                  <a:srgbClr val="050505"/>
                </a:solidFill>
                <a:latin typeface="HG丸ｺﾞｼｯｸM-PRO" panose="020F0600000000000000" pitchFamily="50" charset="-128"/>
                <a:ea typeface="HG丸ｺﾞｼｯｸM-PRO" panose="020F0600000000000000" pitchFamily="50" charset="-128"/>
              </a:rPr>
              <a:t>①生産部門・・・原木きのこ・畑</a:t>
            </a:r>
            <a:endParaRPr lang="en-US" altLang="ja-JP" sz="2900" dirty="0">
              <a:solidFill>
                <a:srgbClr val="050505"/>
              </a:solidFill>
              <a:latin typeface="HG丸ｺﾞｼｯｸM-PRO" panose="020F0600000000000000" pitchFamily="50" charset="-128"/>
              <a:ea typeface="HG丸ｺﾞｼｯｸM-PRO" panose="020F0600000000000000" pitchFamily="50" charset="-128"/>
            </a:endParaRPr>
          </a:p>
          <a:p>
            <a:pPr marL="45720" indent="0">
              <a:buFont typeface="Arial" pitchFamily="34" charset="0"/>
              <a:buNone/>
            </a:pPr>
            <a:r>
              <a:rPr lang="ja-JP" altLang="en-US" sz="2900" dirty="0">
                <a:solidFill>
                  <a:srgbClr val="050505"/>
                </a:solidFill>
                <a:latin typeface="HG丸ｺﾞｼｯｸM-PRO" panose="020F0600000000000000" pitchFamily="50" charset="-128"/>
                <a:ea typeface="HG丸ｺﾞｼｯｸM-PRO" panose="020F0600000000000000" pitchFamily="50" charset="-128"/>
              </a:rPr>
              <a:t>②イベント部門・・・キャンプ・レストハウス営業</a:t>
            </a:r>
            <a:endParaRPr lang="en-US" altLang="ja-JP" sz="2900" dirty="0">
              <a:solidFill>
                <a:srgbClr val="050505"/>
              </a:solidFill>
              <a:latin typeface="HG丸ｺﾞｼｯｸM-PRO" panose="020F0600000000000000" pitchFamily="50" charset="-128"/>
              <a:ea typeface="HG丸ｺﾞｼｯｸM-PRO" panose="020F0600000000000000" pitchFamily="50" charset="-128"/>
            </a:endParaRPr>
          </a:p>
          <a:p>
            <a:pPr marL="45720" indent="0">
              <a:buFont typeface="Arial" pitchFamily="34" charset="0"/>
              <a:buNone/>
            </a:pPr>
            <a:r>
              <a:rPr lang="ja-JP" altLang="en-US" sz="2900" dirty="0">
                <a:solidFill>
                  <a:srgbClr val="050505"/>
                </a:solidFill>
                <a:latin typeface="HG丸ｺﾞｼｯｸM-PRO" panose="020F0600000000000000" pitchFamily="50" charset="-128"/>
                <a:ea typeface="HG丸ｺﾞｼｯｸM-PRO" panose="020F0600000000000000" pitchFamily="50" charset="-128"/>
              </a:rPr>
              <a:t>　　　　　　　　　　　釣り堀・各種イベント運営</a:t>
            </a:r>
            <a:endParaRPr lang="en-US" altLang="ja-JP" sz="2900" dirty="0">
              <a:solidFill>
                <a:srgbClr val="050505"/>
              </a:solidFill>
              <a:latin typeface="HG丸ｺﾞｼｯｸM-PRO" panose="020F0600000000000000" pitchFamily="50" charset="-128"/>
              <a:ea typeface="HG丸ｺﾞｼｯｸM-PRO" panose="020F0600000000000000" pitchFamily="50" charset="-128"/>
            </a:endParaRPr>
          </a:p>
          <a:p>
            <a:pPr marL="45720" indent="0">
              <a:buFont typeface="Arial" pitchFamily="34" charset="0"/>
              <a:buNone/>
            </a:pPr>
            <a:r>
              <a:rPr lang="ja-JP" altLang="en-US" sz="2900" dirty="0">
                <a:solidFill>
                  <a:srgbClr val="050505"/>
                </a:solidFill>
                <a:latin typeface="HG丸ｺﾞｼｯｸM-PRO" panose="020F0600000000000000" pitchFamily="50" charset="-128"/>
                <a:ea typeface="HG丸ｺﾞｼｯｸM-PRO" panose="020F0600000000000000" pitchFamily="50" charset="-128"/>
              </a:rPr>
              <a:t>③施設管理部門・・・東京ドーム１１個分の敷地管</a:t>
            </a:r>
            <a:endParaRPr lang="en-US" altLang="ja-JP" sz="2900" dirty="0">
              <a:solidFill>
                <a:srgbClr val="050505"/>
              </a:solidFill>
              <a:latin typeface="HG丸ｺﾞｼｯｸM-PRO" panose="020F0600000000000000" pitchFamily="50" charset="-128"/>
              <a:ea typeface="HG丸ｺﾞｼｯｸM-PRO" panose="020F0600000000000000" pitchFamily="50" charset="-128"/>
            </a:endParaRPr>
          </a:p>
          <a:p>
            <a:pPr marL="45720" indent="0">
              <a:buFont typeface="Arial" pitchFamily="34" charset="0"/>
              <a:buNone/>
            </a:pPr>
            <a:r>
              <a:rPr lang="ja-JP" altLang="en-US" sz="2900" dirty="0">
                <a:solidFill>
                  <a:srgbClr val="050505"/>
                </a:solidFill>
                <a:latin typeface="HG丸ｺﾞｼｯｸM-PRO" panose="020F0600000000000000" pitchFamily="50" charset="-128"/>
                <a:ea typeface="HG丸ｺﾞｼｯｸM-PRO" panose="020F0600000000000000" pitchFamily="50" charset="-128"/>
              </a:rPr>
              <a:t>　　　キャンプ場や畑の整備・山の整備）</a:t>
            </a:r>
            <a:endParaRPr lang="en-US" altLang="ja-JP" sz="2900" dirty="0">
              <a:solidFill>
                <a:srgbClr val="050505"/>
              </a:solidFill>
              <a:latin typeface="HG丸ｺﾞｼｯｸM-PRO" panose="020F0600000000000000" pitchFamily="50" charset="-128"/>
              <a:ea typeface="HG丸ｺﾞｼｯｸM-PRO" panose="020F0600000000000000" pitchFamily="50" charset="-128"/>
            </a:endParaRPr>
          </a:p>
          <a:p>
            <a:pPr marL="45720" indent="0">
              <a:buFont typeface="Arial" pitchFamily="34" charset="0"/>
              <a:buNone/>
            </a:pPr>
            <a:endParaRPr lang="en-US" altLang="ja-JP" sz="2900" dirty="0">
              <a:solidFill>
                <a:srgbClr val="050505"/>
              </a:solidFill>
              <a:latin typeface="HG丸ｺﾞｼｯｸM-PRO" panose="020F0600000000000000" pitchFamily="50" charset="-128"/>
              <a:ea typeface="HG丸ｺﾞｼｯｸM-PRO" panose="020F0600000000000000" pitchFamily="50" charset="-128"/>
            </a:endParaRPr>
          </a:p>
          <a:p>
            <a:pPr marL="45720" indent="0">
              <a:buFont typeface="Arial" pitchFamily="34" charset="0"/>
              <a:buNone/>
            </a:pPr>
            <a:endParaRPr lang="ja-JP" altLang="en-US" dirty="0">
              <a:latin typeface="HG丸ｺﾞｼｯｸM-PRO" panose="020F0600000000000000" pitchFamily="50" charset="-128"/>
              <a:ea typeface="HG丸ｺﾞｼｯｸM-PRO" panose="020F0600000000000000" pitchFamily="50" charset="-128"/>
            </a:endParaRPr>
          </a:p>
        </p:txBody>
      </p:sp>
      <p:pic>
        <p:nvPicPr>
          <p:cNvPr id="18" name="図 17">
            <a:extLst>
              <a:ext uri="{FF2B5EF4-FFF2-40B4-BE49-F238E27FC236}">
                <a16:creationId xmlns:a16="http://schemas.microsoft.com/office/drawing/2014/main" id="{8D096A01-E683-4599-AC2A-69966E3CCB13}"/>
              </a:ext>
            </a:extLst>
          </p:cNvPr>
          <p:cNvPicPr>
            <a:picLocks noChangeAspect="1"/>
          </p:cNvPicPr>
          <p:nvPr/>
        </p:nvPicPr>
        <p:blipFill>
          <a:blip r:embed="rId4"/>
          <a:stretch>
            <a:fillRect/>
          </a:stretch>
        </p:blipFill>
        <p:spPr>
          <a:xfrm rot="5400000">
            <a:off x="7436320" y="4196229"/>
            <a:ext cx="2285682" cy="1714262"/>
          </a:xfrm>
          <a:prstGeom prst="ellipse">
            <a:avLst/>
          </a:prstGeom>
        </p:spPr>
      </p:pic>
      <p:pic>
        <p:nvPicPr>
          <p:cNvPr id="27" name="コンテンツ プレースホルダー 26">
            <a:extLst>
              <a:ext uri="{FF2B5EF4-FFF2-40B4-BE49-F238E27FC236}">
                <a16:creationId xmlns:a16="http://schemas.microsoft.com/office/drawing/2014/main" id="{00A72BF7-1DE6-46DC-BD0A-73608322ED6C}"/>
              </a:ext>
            </a:extLst>
          </p:cNvPr>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9530005" y="4950855"/>
            <a:ext cx="2172511" cy="1629384"/>
          </a:xfrm>
          <a:prstGeom prst="ellipse">
            <a:avLst/>
          </a:prstGeom>
        </p:spPr>
      </p:pic>
      <p:pic>
        <p:nvPicPr>
          <p:cNvPr id="11" name="図 10">
            <a:extLst>
              <a:ext uri="{FF2B5EF4-FFF2-40B4-BE49-F238E27FC236}">
                <a16:creationId xmlns:a16="http://schemas.microsoft.com/office/drawing/2014/main" id="{69A819B1-3CE6-4519-B67E-1781DE5B38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58182" y="3429000"/>
            <a:ext cx="2344334" cy="1318688"/>
          </a:xfrm>
          <a:prstGeom prst="ellipse">
            <a:avLst/>
          </a:prstGeom>
        </p:spPr>
      </p:pic>
    </p:spTree>
    <p:extLst>
      <p:ext uri="{BB962C8B-B14F-4D97-AF65-F5344CB8AC3E}">
        <p14:creationId xmlns:p14="http://schemas.microsoft.com/office/powerpoint/2010/main" val="2301501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D479FF-079C-4EF1-BB99-2D77344C92CC}"/>
              </a:ext>
            </a:extLst>
          </p:cNvPr>
          <p:cNvSpPr>
            <a:spLocks noGrp="1"/>
          </p:cNvSpPr>
          <p:nvPr>
            <p:ph type="title"/>
          </p:nvPr>
        </p:nvSpPr>
        <p:spPr>
          <a:xfrm>
            <a:off x="433575" y="153686"/>
            <a:ext cx="9509760" cy="1233424"/>
          </a:xfrm>
        </p:spPr>
        <p:txBody>
          <a:bodyPr/>
          <a:lstStyle/>
          <a:p>
            <a:r>
              <a:rPr kumimoji="1" lang="ja-JP" altLang="en-US" dirty="0">
                <a:latin typeface="Yu Gothic UI Semibold" panose="020B0700000000000000" pitchFamily="50" charset="-128"/>
                <a:ea typeface="Yu Gothic UI Semibold" panose="020B0700000000000000" pitchFamily="50" charset="-128"/>
              </a:rPr>
              <a:t>根底にあるのは薮川地域の活性化</a:t>
            </a:r>
          </a:p>
        </p:txBody>
      </p:sp>
      <p:sp>
        <p:nvSpPr>
          <p:cNvPr id="5" name="コンテンツ プレースホルダー 5">
            <a:extLst>
              <a:ext uri="{FF2B5EF4-FFF2-40B4-BE49-F238E27FC236}">
                <a16:creationId xmlns:a16="http://schemas.microsoft.com/office/drawing/2014/main" id="{527998C4-F637-4B88-800F-85DA76C637D4}"/>
              </a:ext>
            </a:extLst>
          </p:cNvPr>
          <p:cNvSpPr txBox="1">
            <a:spLocks/>
          </p:cNvSpPr>
          <p:nvPr/>
        </p:nvSpPr>
        <p:spPr>
          <a:xfrm>
            <a:off x="741362" y="1677456"/>
            <a:ext cx="5354638" cy="3503088"/>
          </a:xfrm>
          <a:prstGeom prst="rect">
            <a:avLst/>
          </a:prstGeom>
        </p:spPr>
        <p:txBody>
          <a:bodyPr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sz="1400" b="0" i="0" kern="1200">
                <a:solidFill>
                  <a:schemeClr val="tx1"/>
                </a:solidFill>
                <a:latin typeface="+mj-lt"/>
                <a:ea typeface="+mj-ea"/>
                <a:cs typeface="+mj-cs"/>
              </a:defRPr>
            </a:lvl9pPr>
          </a:lstStyle>
          <a:p>
            <a:r>
              <a:rPr lang="ja-JP" altLang="en-US" dirty="0">
                <a:latin typeface="Yu Gothic UI Semibold" panose="020B0700000000000000" pitchFamily="50" charset="-128"/>
                <a:ea typeface="Yu Gothic UI Semibold" panose="020B0700000000000000" pitchFamily="50" charset="-128"/>
              </a:rPr>
              <a:t>・岩手県盛岡市薮川地域は、岩手県の県庁所在地・盛岡市ながらも町並みは真逆です。  </a:t>
            </a:r>
          </a:p>
          <a:p>
            <a:r>
              <a:rPr lang="ja-JP" altLang="en-US" dirty="0">
                <a:latin typeface="Yu Gothic UI Semibold" panose="020B0700000000000000" pitchFamily="50" charset="-128"/>
                <a:ea typeface="Yu Gothic UI Semibold" panose="020B0700000000000000" pitchFamily="50" charset="-128"/>
              </a:rPr>
              <a:t>・標高</a:t>
            </a:r>
            <a:r>
              <a:rPr lang="en-US" altLang="ja-JP" dirty="0">
                <a:latin typeface="Yu Gothic UI Semibold" panose="020B0700000000000000" pitchFamily="50" charset="-128"/>
                <a:ea typeface="Yu Gothic UI Semibold" panose="020B0700000000000000" pitchFamily="50" charset="-128"/>
              </a:rPr>
              <a:t>700m</a:t>
            </a:r>
            <a:r>
              <a:rPr lang="ja-JP" altLang="en-US" dirty="0">
                <a:latin typeface="Yu Gothic UI Semibold" panose="020B0700000000000000" pitchFamily="50" charset="-128"/>
                <a:ea typeface="Yu Gothic UI Semibold" panose="020B0700000000000000" pitchFamily="50" charset="-128"/>
              </a:rPr>
              <a:t>　</a:t>
            </a:r>
            <a:r>
              <a:rPr lang="ja-JP" altLang="en-US" u="sng" dirty="0">
                <a:solidFill>
                  <a:srgbClr val="FFFF00"/>
                </a:solidFill>
                <a:effectLst>
                  <a:outerShdw blurRad="38100" dist="38100" dir="2700000" algn="tl">
                    <a:srgbClr val="000000">
                      <a:alpha val="43137"/>
                    </a:srgbClr>
                  </a:outerShdw>
                </a:effectLst>
                <a:latin typeface="Yu Gothic UI Semibold" panose="020B0700000000000000" pitchFamily="50" charset="-128"/>
                <a:ea typeface="Yu Gothic UI Semibold" panose="020B0700000000000000" pitchFamily="50" charset="-128"/>
              </a:rPr>
              <a:t>本州一寒い場所</a:t>
            </a:r>
            <a:r>
              <a:rPr lang="ja-JP" altLang="en-US" dirty="0">
                <a:latin typeface="Yu Gothic UI Semibold" panose="020B0700000000000000" pitchFamily="50" charset="-128"/>
                <a:ea typeface="Yu Gothic UI Semibold" panose="020B0700000000000000" pitchFamily="50" charset="-128"/>
              </a:rPr>
              <a:t>として有名（戦前には何とマイナス</a:t>
            </a:r>
            <a:r>
              <a:rPr lang="en-US" altLang="ja-JP" dirty="0">
                <a:latin typeface="Yu Gothic UI Semibold" panose="020B0700000000000000" pitchFamily="50" charset="-128"/>
                <a:ea typeface="Yu Gothic UI Semibold" panose="020B0700000000000000" pitchFamily="50" charset="-128"/>
              </a:rPr>
              <a:t>30</a:t>
            </a:r>
            <a:r>
              <a:rPr lang="ja-JP" altLang="en-US" dirty="0">
                <a:latin typeface="Yu Gothic UI Semibold" panose="020B0700000000000000" pitchFamily="50" charset="-128"/>
                <a:ea typeface="Yu Gothic UI Semibold" panose="020B0700000000000000" pitchFamily="50" charset="-128"/>
              </a:rPr>
              <a:t>度台を記録）</a:t>
            </a:r>
          </a:p>
          <a:p>
            <a:r>
              <a:rPr lang="ja-JP" altLang="en-US" dirty="0">
                <a:latin typeface="Yu Gothic UI Semibold" panose="020B0700000000000000" pitchFamily="50" charset="-128"/>
                <a:ea typeface="Yu Gothic UI Semibold" panose="020B0700000000000000" pitchFamily="50" charset="-128"/>
              </a:rPr>
              <a:t>・人口約</a:t>
            </a:r>
            <a:r>
              <a:rPr lang="en-US" altLang="ja-JP" dirty="0">
                <a:latin typeface="Yu Gothic UI Semibold" panose="020B0700000000000000" pitchFamily="50" charset="-128"/>
                <a:ea typeface="Yu Gothic UI Semibold" panose="020B0700000000000000" pitchFamily="50" charset="-128"/>
              </a:rPr>
              <a:t>1400</a:t>
            </a:r>
            <a:r>
              <a:rPr lang="ja-JP" altLang="en-US" dirty="0">
                <a:latin typeface="Yu Gothic UI Semibold" panose="020B0700000000000000" pitchFamily="50" charset="-128"/>
                <a:ea typeface="Yu Gothic UI Semibold" panose="020B0700000000000000" pitchFamily="50" charset="-128"/>
              </a:rPr>
              <a:t>人（小学生は</a:t>
            </a:r>
            <a:r>
              <a:rPr lang="en-US" altLang="ja-JP" dirty="0">
                <a:latin typeface="Yu Gothic UI Semibold" panose="020B0700000000000000" pitchFamily="50" charset="-128"/>
                <a:ea typeface="Yu Gothic UI Semibold" panose="020B0700000000000000" pitchFamily="50" charset="-128"/>
              </a:rPr>
              <a:t>1</a:t>
            </a:r>
            <a:r>
              <a:rPr lang="ja-JP" altLang="en-US" dirty="0">
                <a:latin typeface="Yu Gothic UI Semibold" panose="020B0700000000000000" pitchFamily="50" charset="-128"/>
                <a:ea typeface="Yu Gothic UI Semibold" panose="020B0700000000000000" pitchFamily="50" charset="-128"/>
              </a:rPr>
              <a:t>人だけ！）</a:t>
            </a:r>
          </a:p>
          <a:p>
            <a:r>
              <a:rPr lang="ja-JP" altLang="en-US" dirty="0">
                <a:latin typeface="Yu Gothic UI Semibold" panose="020B0700000000000000" pitchFamily="50" charset="-128"/>
                <a:ea typeface="Yu Gothic UI Semibold" panose="020B0700000000000000" pitchFamily="50" charset="-128"/>
              </a:rPr>
              <a:t>・コンビニ無し、スーパー無し、宿泊施設無し</a:t>
            </a:r>
          </a:p>
          <a:p>
            <a:r>
              <a:rPr lang="ja-JP" altLang="en-US" dirty="0">
                <a:latin typeface="Yu Gothic UI Semibold" panose="020B0700000000000000" pitchFamily="50" charset="-128"/>
                <a:ea typeface="Yu Gothic UI Semibold" panose="020B0700000000000000" pitchFamily="50" charset="-128"/>
              </a:rPr>
              <a:t>・駅無し、バスは数時間に</a:t>
            </a:r>
            <a:r>
              <a:rPr lang="en-US" altLang="ja-JP" dirty="0">
                <a:latin typeface="Yu Gothic UI Semibold" panose="020B0700000000000000" pitchFamily="50" charset="-128"/>
                <a:ea typeface="Yu Gothic UI Semibold" panose="020B0700000000000000" pitchFamily="50" charset="-128"/>
              </a:rPr>
              <a:t>1</a:t>
            </a:r>
            <a:r>
              <a:rPr lang="ja-JP" altLang="en-US" dirty="0">
                <a:latin typeface="Yu Gothic UI Semibold" panose="020B0700000000000000" pitchFamily="50" charset="-128"/>
                <a:ea typeface="Yu Gothic UI Semibold" panose="020B0700000000000000" pitchFamily="50" charset="-128"/>
              </a:rPr>
              <a:t>本</a:t>
            </a:r>
          </a:p>
          <a:p>
            <a:r>
              <a:rPr lang="ja-JP" altLang="en-US" dirty="0">
                <a:latin typeface="Yu Gothic UI Semibold" panose="020B0700000000000000" pitchFamily="50" charset="-128"/>
                <a:ea typeface="Yu Gothic UI Semibold" panose="020B0700000000000000" pitchFamily="50" charset="-128"/>
              </a:rPr>
              <a:t>学校が閉校になり、地域の若い人たちは町を離れ、店はどんどん減っていく。。。</a:t>
            </a:r>
          </a:p>
          <a:p>
            <a:endParaRPr lang="en-US" altLang="ja-JP" dirty="0">
              <a:latin typeface="Yu Gothic UI Semibold" panose="020B0700000000000000" pitchFamily="50" charset="-128"/>
              <a:ea typeface="Yu Gothic UI Semibold" panose="020B0700000000000000" pitchFamily="50" charset="-128"/>
            </a:endParaRPr>
          </a:p>
        </p:txBody>
      </p:sp>
      <p:pic>
        <p:nvPicPr>
          <p:cNvPr id="6" name="図 5">
            <a:extLst>
              <a:ext uri="{FF2B5EF4-FFF2-40B4-BE49-F238E27FC236}">
                <a16:creationId xmlns:a16="http://schemas.microsoft.com/office/drawing/2014/main" id="{CF8A13D5-7835-40E0-BE4E-2C3E5B7AD1F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1924" y="821969"/>
            <a:ext cx="3348183" cy="2232464"/>
          </a:xfrm>
          <a:prstGeom prst="rect">
            <a:avLst/>
          </a:prstGeom>
          <a:noFill/>
          <a:ln>
            <a:noFill/>
          </a:ln>
        </p:spPr>
      </p:pic>
      <p:pic>
        <p:nvPicPr>
          <p:cNvPr id="7" name="図 6">
            <a:extLst>
              <a:ext uri="{FF2B5EF4-FFF2-40B4-BE49-F238E27FC236}">
                <a16:creationId xmlns:a16="http://schemas.microsoft.com/office/drawing/2014/main" id="{BFED6CE8-B66D-48CE-953F-AD229AE3BF27}"/>
              </a:ext>
            </a:extLst>
          </p:cNvPr>
          <p:cNvPicPr>
            <a:picLocks noChangeAspect="1"/>
          </p:cNvPicPr>
          <p:nvPr/>
        </p:nvPicPr>
        <p:blipFill rotWithShape="1">
          <a:blip r:embed="rId3"/>
          <a:srcRect l="12524" t="17558" r="20979" b="9699"/>
          <a:stretch/>
        </p:blipFill>
        <p:spPr bwMode="auto">
          <a:xfrm>
            <a:off x="7041487" y="3285265"/>
            <a:ext cx="4902863" cy="3016622"/>
          </a:xfrm>
          <a:prstGeom prst="rect">
            <a:avLst/>
          </a:prstGeom>
          <a:ln>
            <a:noFill/>
          </a:ln>
          <a:extLst>
            <a:ext uri="{53640926-AAD7-44D8-BBD7-CCE9431645EC}">
              <a14:shadowObscured xmlns:a14="http://schemas.microsoft.com/office/drawing/2010/main"/>
            </a:ext>
          </a:extLst>
        </p:spPr>
      </p:pic>
      <p:sp>
        <p:nvSpPr>
          <p:cNvPr id="8" name="テキスト ボックス 7">
            <a:extLst>
              <a:ext uri="{FF2B5EF4-FFF2-40B4-BE49-F238E27FC236}">
                <a16:creationId xmlns:a16="http://schemas.microsoft.com/office/drawing/2014/main" id="{500C5E25-0AF2-491F-AAF0-DE54D2657B17}"/>
              </a:ext>
            </a:extLst>
          </p:cNvPr>
          <p:cNvSpPr txBox="1"/>
          <p:nvPr/>
        </p:nvSpPr>
        <p:spPr>
          <a:xfrm>
            <a:off x="9116591" y="5229909"/>
            <a:ext cx="3317437" cy="646331"/>
          </a:xfrm>
          <a:prstGeom prst="rect">
            <a:avLst/>
          </a:prstGeom>
          <a:noFill/>
        </p:spPr>
        <p:txBody>
          <a:bodyPr wrap="square" rtlCol="0">
            <a:spAutoFit/>
          </a:bodyPr>
          <a:lstStyle/>
          <a:p>
            <a:r>
              <a:rPr kumimoji="1" lang="ja-JP" altLang="en-US" sz="36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圧倒的に山</a:t>
            </a:r>
            <a:r>
              <a:rPr kumimoji="1" lang="en-US" altLang="ja-JP" sz="36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a:t>
            </a:r>
            <a:endParaRPr kumimoji="1" lang="ja-JP" altLang="en-US" sz="36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endParaRPr>
          </a:p>
        </p:txBody>
      </p:sp>
      <p:sp>
        <p:nvSpPr>
          <p:cNvPr id="9" name="テキスト ボックス 8">
            <a:extLst>
              <a:ext uri="{FF2B5EF4-FFF2-40B4-BE49-F238E27FC236}">
                <a16:creationId xmlns:a16="http://schemas.microsoft.com/office/drawing/2014/main" id="{E3EC4CC7-F23E-4A83-99CC-7183A4D0B263}"/>
              </a:ext>
            </a:extLst>
          </p:cNvPr>
          <p:cNvSpPr txBox="1"/>
          <p:nvPr/>
        </p:nvSpPr>
        <p:spPr>
          <a:xfrm>
            <a:off x="10020107" y="2289417"/>
            <a:ext cx="2052831" cy="923330"/>
          </a:xfrm>
          <a:prstGeom prst="rect">
            <a:avLst/>
          </a:prstGeom>
          <a:noFill/>
        </p:spPr>
        <p:txBody>
          <a:bodyPr wrap="square" rtlCol="0">
            <a:spAutoFit/>
          </a:bodyPr>
          <a:lstStyle/>
          <a:p>
            <a:r>
              <a:rPr kumimoji="1" lang="ja-JP" altLang="en-US" dirty="0">
                <a:latin typeface="Yu Gothic UI Semibold" panose="020B0700000000000000" pitchFamily="50" charset="-128"/>
                <a:ea typeface="Yu Gothic UI Semibold" panose="020B0700000000000000" pitchFamily="50" charset="-128"/>
              </a:rPr>
              <a:t>←盛岡市街地</a:t>
            </a:r>
            <a:endParaRPr kumimoji="1" lang="en-US" altLang="ja-JP" dirty="0">
              <a:latin typeface="Yu Gothic UI Semibold" panose="020B0700000000000000" pitchFamily="50" charset="-128"/>
              <a:ea typeface="Yu Gothic UI Semibold" panose="020B0700000000000000" pitchFamily="50" charset="-128"/>
            </a:endParaRPr>
          </a:p>
          <a:p>
            <a:r>
              <a:rPr kumimoji="1" lang="ja-JP" altLang="en-US" dirty="0">
                <a:latin typeface="Yu Gothic UI Semibold" panose="020B0700000000000000" pitchFamily="50" charset="-128"/>
                <a:ea typeface="Yu Gothic UI Semibold" panose="020B0700000000000000" pitchFamily="50" charset="-128"/>
              </a:rPr>
              <a:t>薮川はここから車で約</a:t>
            </a:r>
            <a:r>
              <a:rPr kumimoji="1" lang="en-US" altLang="ja-JP" dirty="0">
                <a:latin typeface="Yu Gothic UI Semibold" panose="020B0700000000000000" pitchFamily="50" charset="-128"/>
                <a:ea typeface="Yu Gothic UI Semibold" panose="020B0700000000000000" pitchFamily="50" charset="-128"/>
              </a:rPr>
              <a:t>45</a:t>
            </a:r>
            <a:r>
              <a:rPr kumimoji="1" lang="ja-JP" altLang="en-US" dirty="0">
                <a:latin typeface="Yu Gothic UI Semibold" panose="020B0700000000000000" pitchFamily="50" charset="-128"/>
                <a:ea typeface="Yu Gothic UI Semibold" panose="020B0700000000000000" pitchFamily="50" charset="-128"/>
              </a:rPr>
              <a:t>分。</a:t>
            </a:r>
            <a:endParaRPr kumimoji="1" lang="en-US" altLang="ja-JP" dirty="0">
              <a:latin typeface="Yu Gothic UI Semibold" panose="020B0700000000000000" pitchFamily="50" charset="-128"/>
              <a:ea typeface="Yu Gothic UI Semibold" panose="020B0700000000000000" pitchFamily="50" charset="-128"/>
            </a:endParaRPr>
          </a:p>
        </p:txBody>
      </p:sp>
      <p:sp>
        <p:nvSpPr>
          <p:cNvPr id="10" name="テキスト ボックス 9">
            <a:extLst>
              <a:ext uri="{FF2B5EF4-FFF2-40B4-BE49-F238E27FC236}">
                <a16:creationId xmlns:a16="http://schemas.microsoft.com/office/drawing/2014/main" id="{C259D96E-8176-48BA-8459-2161447C804A}"/>
              </a:ext>
            </a:extLst>
          </p:cNvPr>
          <p:cNvSpPr txBox="1"/>
          <p:nvPr/>
        </p:nvSpPr>
        <p:spPr>
          <a:xfrm>
            <a:off x="7019925" y="5701723"/>
            <a:ext cx="1578296" cy="369332"/>
          </a:xfrm>
          <a:prstGeom prst="rect">
            <a:avLst/>
          </a:prstGeom>
          <a:noFill/>
        </p:spPr>
        <p:txBody>
          <a:bodyPr wrap="square" rtlCol="0">
            <a:spAutoFit/>
          </a:bodyPr>
          <a:lstStyle/>
          <a:p>
            <a:r>
              <a:rPr kumimoji="1" lang="ja-JP" altLang="en-US" b="1"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rPr>
              <a:t>盛岡市街地</a:t>
            </a:r>
          </a:p>
        </p:txBody>
      </p:sp>
      <p:sp>
        <p:nvSpPr>
          <p:cNvPr id="11" name="テキスト ボックス 10">
            <a:extLst>
              <a:ext uri="{FF2B5EF4-FFF2-40B4-BE49-F238E27FC236}">
                <a16:creationId xmlns:a16="http://schemas.microsoft.com/office/drawing/2014/main" id="{0E092B13-FB4B-4D63-ABC8-67BD1D0A4201}"/>
              </a:ext>
            </a:extLst>
          </p:cNvPr>
          <p:cNvSpPr txBox="1"/>
          <p:nvPr/>
        </p:nvSpPr>
        <p:spPr>
          <a:xfrm>
            <a:off x="9843442" y="4292364"/>
            <a:ext cx="1177268" cy="369332"/>
          </a:xfrm>
          <a:prstGeom prst="rect">
            <a:avLst/>
          </a:prstGeom>
          <a:noFill/>
        </p:spPr>
        <p:txBody>
          <a:bodyPr wrap="square" rtlCol="0">
            <a:spAutoFit/>
          </a:bodyPr>
          <a:lstStyle/>
          <a:p>
            <a:r>
              <a:rPr kumimoji="1" lang="ja-JP" altLang="en-US" b="1"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rPr>
              <a:t>薮川地域</a:t>
            </a:r>
          </a:p>
        </p:txBody>
      </p:sp>
      <p:sp>
        <p:nvSpPr>
          <p:cNvPr id="12" name="テキスト ボックス 11">
            <a:extLst>
              <a:ext uri="{FF2B5EF4-FFF2-40B4-BE49-F238E27FC236}">
                <a16:creationId xmlns:a16="http://schemas.microsoft.com/office/drawing/2014/main" id="{EAD5B7B9-CF0A-4107-9CFC-457DC74FD573}"/>
              </a:ext>
            </a:extLst>
          </p:cNvPr>
          <p:cNvSpPr txBox="1"/>
          <p:nvPr/>
        </p:nvSpPr>
        <p:spPr>
          <a:xfrm>
            <a:off x="247650" y="5470890"/>
            <a:ext cx="7040564" cy="830997"/>
          </a:xfrm>
          <a:prstGeom prst="rect">
            <a:avLst/>
          </a:prstGeom>
          <a:noFill/>
        </p:spPr>
        <p:txBody>
          <a:bodyPr wrap="square" rtlCol="0">
            <a:spAutoFit/>
          </a:bodyPr>
          <a:lstStyle/>
          <a:p>
            <a:r>
              <a:rPr kumimoji="1" lang="ja-JP" altLang="en-US" sz="2400" dirty="0">
                <a:latin typeface="Yu Gothic UI Semibold" panose="020B0700000000000000" pitchFamily="50" charset="-128"/>
                <a:ea typeface="Yu Gothic UI Semibold" panose="020B0700000000000000" pitchFamily="50" charset="-128"/>
              </a:rPr>
              <a:t>そんな薮川でなければできないことがしたい！</a:t>
            </a:r>
            <a:endParaRPr kumimoji="1" lang="en-US" altLang="ja-JP" sz="2400" dirty="0">
              <a:latin typeface="Yu Gothic UI Semibold" panose="020B0700000000000000" pitchFamily="50" charset="-128"/>
              <a:ea typeface="Yu Gothic UI Semibold" panose="020B0700000000000000" pitchFamily="50" charset="-128"/>
            </a:endParaRPr>
          </a:p>
          <a:p>
            <a:r>
              <a:rPr kumimoji="1" lang="ja-JP" altLang="en-US" sz="2400" dirty="0">
                <a:latin typeface="Yu Gothic UI Semibold" panose="020B0700000000000000" pitchFamily="50" charset="-128"/>
                <a:ea typeface="Yu Gothic UI Semibold" panose="020B0700000000000000" pitchFamily="50" charset="-128"/>
              </a:rPr>
              <a:t>私たちは様々な面から薮川をＰＲしています</a:t>
            </a:r>
          </a:p>
        </p:txBody>
      </p:sp>
    </p:spTree>
    <p:extLst>
      <p:ext uri="{BB962C8B-B14F-4D97-AF65-F5344CB8AC3E}">
        <p14:creationId xmlns:p14="http://schemas.microsoft.com/office/powerpoint/2010/main" val="3247080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18444B40-ADCD-4F70-97DB-F9DD78A0D524}"/>
              </a:ext>
            </a:extLst>
          </p:cNvPr>
          <p:cNvSpPr>
            <a:spLocks noGrp="1"/>
          </p:cNvSpPr>
          <p:nvPr>
            <p:ph idx="1"/>
          </p:nvPr>
        </p:nvSpPr>
        <p:spPr>
          <a:xfrm>
            <a:off x="278167" y="1470052"/>
            <a:ext cx="4170008" cy="4038600"/>
          </a:xfrm>
        </p:spPr>
        <p:txBody>
          <a:bodyPr>
            <a:normAutofit fontScale="92500" lnSpcReduction="10000"/>
          </a:bodyPr>
          <a:lstStyle/>
          <a:p>
            <a:pPr marL="45720" indent="0">
              <a:buNone/>
            </a:pPr>
            <a:r>
              <a:rPr lang="ja-JP" altLang="en-US" b="1" i="0" dirty="0">
                <a:solidFill>
                  <a:srgbClr val="212529"/>
                </a:solidFill>
                <a:effectLst/>
                <a:latin typeface="Yu Gothic UI Semibold" panose="020B0700000000000000" pitchFamily="50" charset="-128"/>
                <a:ea typeface="Yu Gothic UI Semibold" panose="020B0700000000000000" pitchFamily="50" charset="-128"/>
              </a:rPr>
              <a:t>社 名</a:t>
            </a:r>
            <a:br>
              <a:rPr lang="ja-JP" altLang="en-US" dirty="0">
                <a:latin typeface="Yu Gothic UI Semibold" panose="020B0700000000000000" pitchFamily="50" charset="-128"/>
                <a:ea typeface="Yu Gothic UI Semibold" panose="020B0700000000000000" pitchFamily="50" charset="-128"/>
              </a:rPr>
            </a:br>
            <a:r>
              <a:rPr lang="ja-JP" altLang="en-US" b="0" i="0" dirty="0">
                <a:solidFill>
                  <a:srgbClr val="212529"/>
                </a:solidFill>
                <a:effectLst/>
                <a:latin typeface="Yu Gothic UI Semibold" panose="020B0700000000000000" pitchFamily="50" charset="-128"/>
                <a:ea typeface="Yu Gothic UI Semibold" panose="020B0700000000000000" pitchFamily="50" charset="-128"/>
              </a:rPr>
              <a:t>株式会社　岩手マイタック</a:t>
            </a:r>
            <a:br>
              <a:rPr lang="ja-JP" altLang="en-US" dirty="0">
                <a:latin typeface="Yu Gothic UI Semibold" panose="020B0700000000000000" pitchFamily="50" charset="-128"/>
                <a:ea typeface="Yu Gothic UI Semibold" panose="020B0700000000000000" pitchFamily="50" charset="-128"/>
              </a:rPr>
            </a:br>
            <a:r>
              <a:rPr lang="ja-JP" altLang="en-US" b="1" i="0" dirty="0">
                <a:solidFill>
                  <a:srgbClr val="212529"/>
                </a:solidFill>
                <a:effectLst/>
                <a:latin typeface="Yu Gothic UI Semibold" panose="020B0700000000000000" pitchFamily="50" charset="-128"/>
                <a:ea typeface="Yu Gothic UI Semibold" panose="020B0700000000000000" pitchFamily="50" charset="-128"/>
              </a:rPr>
              <a:t>本社所在地</a:t>
            </a:r>
            <a:br>
              <a:rPr lang="ja-JP" altLang="en-US" dirty="0">
                <a:latin typeface="Yu Gothic UI Semibold" panose="020B0700000000000000" pitchFamily="50" charset="-128"/>
                <a:ea typeface="Yu Gothic UI Semibold" panose="020B0700000000000000" pitchFamily="50" charset="-128"/>
              </a:rPr>
            </a:br>
            <a:r>
              <a:rPr lang="ja-JP" altLang="en-US" b="0" i="0" dirty="0">
                <a:solidFill>
                  <a:srgbClr val="212529"/>
                </a:solidFill>
                <a:effectLst/>
                <a:latin typeface="Yu Gothic UI Semibold" panose="020B0700000000000000" pitchFamily="50" charset="-128"/>
                <a:ea typeface="Yu Gothic UI Semibold" panose="020B0700000000000000" pitchFamily="50" charset="-128"/>
              </a:rPr>
              <a:t>〒</a:t>
            </a:r>
            <a:r>
              <a:rPr lang="en-US" altLang="ja-JP" b="0" i="0" dirty="0">
                <a:solidFill>
                  <a:srgbClr val="212529"/>
                </a:solidFill>
                <a:effectLst/>
                <a:latin typeface="Yu Gothic UI Semibold" panose="020B0700000000000000" pitchFamily="50" charset="-128"/>
                <a:ea typeface="Yu Gothic UI Semibold" panose="020B0700000000000000" pitchFamily="50" charset="-128"/>
              </a:rPr>
              <a:t>020-0857 </a:t>
            </a:r>
            <a:r>
              <a:rPr lang="ja-JP" altLang="en-US" b="0" i="0" dirty="0">
                <a:solidFill>
                  <a:srgbClr val="212529"/>
                </a:solidFill>
                <a:effectLst/>
                <a:latin typeface="Yu Gothic UI Semibold" panose="020B0700000000000000" pitchFamily="50" charset="-128"/>
                <a:ea typeface="Yu Gothic UI Semibold" panose="020B0700000000000000" pitchFamily="50" charset="-128"/>
              </a:rPr>
              <a:t>岩手県盛岡市北飯岡二丁目</a:t>
            </a:r>
            <a:r>
              <a:rPr lang="en-US" altLang="ja-JP" b="0" i="0" dirty="0">
                <a:solidFill>
                  <a:srgbClr val="212529"/>
                </a:solidFill>
                <a:effectLst/>
                <a:latin typeface="Yu Gothic UI Semibold" panose="020B0700000000000000" pitchFamily="50" charset="-128"/>
                <a:ea typeface="Yu Gothic UI Semibold" panose="020B0700000000000000" pitchFamily="50" charset="-128"/>
              </a:rPr>
              <a:t>4</a:t>
            </a:r>
            <a:r>
              <a:rPr lang="ja-JP" altLang="en-US" b="0" i="0" dirty="0">
                <a:solidFill>
                  <a:srgbClr val="212529"/>
                </a:solidFill>
                <a:effectLst/>
                <a:latin typeface="Yu Gothic UI Semibold" panose="020B0700000000000000" pitchFamily="50" charset="-128"/>
                <a:ea typeface="Yu Gothic UI Semibold" panose="020B0700000000000000" pitchFamily="50" charset="-128"/>
              </a:rPr>
              <a:t>番</a:t>
            </a:r>
            <a:r>
              <a:rPr lang="en-US" altLang="ja-JP" b="0" i="0" dirty="0">
                <a:solidFill>
                  <a:srgbClr val="212529"/>
                </a:solidFill>
                <a:effectLst/>
                <a:latin typeface="Yu Gothic UI Semibold" panose="020B0700000000000000" pitchFamily="50" charset="-128"/>
                <a:ea typeface="Yu Gothic UI Semibold" panose="020B0700000000000000" pitchFamily="50" charset="-128"/>
              </a:rPr>
              <a:t>1</a:t>
            </a:r>
            <a:r>
              <a:rPr lang="ja-JP" altLang="en-US" b="0" i="0" dirty="0">
                <a:solidFill>
                  <a:srgbClr val="212529"/>
                </a:solidFill>
                <a:effectLst/>
                <a:latin typeface="Yu Gothic UI Semibold" panose="020B0700000000000000" pitchFamily="50" charset="-128"/>
                <a:ea typeface="Yu Gothic UI Semibold" panose="020B0700000000000000" pitchFamily="50" charset="-128"/>
              </a:rPr>
              <a:t>号</a:t>
            </a:r>
            <a:br>
              <a:rPr lang="ja-JP" altLang="en-US" dirty="0">
                <a:latin typeface="Yu Gothic UI Semibold" panose="020B0700000000000000" pitchFamily="50" charset="-128"/>
                <a:ea typeface="Yu Gothic UI Semibold" panose="020B0700000000000000" pitchFamily="50" charset="-128"/>
              </a:rPr>
            </a:br>
            <a:r>
              <a:rPr lang="en-US" altLang="ja-JP" b="0" i="0" dirty="0">
                <a:solidFill>
                  <a:srgbClr val="212529"/>
                </a:solidFill>
                <a:effectLst/>
                <a:latin typeface="Yu Gothic UI Semibold" panose="020B0700000000000000" pitchFamily="50" charset="-128"/>
                <a:ea typeface="Yu Gothic UI Semibold" panose="020B0700000000000000" pitchFamily="50" charset="-128"/>
              </a:rPr>
              <a:t>TEL.019-601-8533</a:t>
            </a:r>
            <a:br>
              <a:rPr lang="ja-JP" altLang="en-US" dirty="0">
                <a:latin typeface="Yu Gothic UI Semibold" panose="020B0700000000000000" pitchFamily="50" charset="-128"/>
                <a:ea typeface="Yu Gothic UI Semibold" panose="020B0700000000000000" pitchFamily="50" charset="-128"/>
              </a:rPr>
            </a:br>
            <a:r>
              <a:rPr lang="en-US" altLang="ja-JP" b="0" i="0" dirty="0">
                <a:solidFill>
                  <a:srgbClr val="212529"/>
                </a:solidFill>
                <a:effectLst/>
                <a:latin typeface="Yu Gothic UI Semibold" panose="020B0700000000000000" pitchFamily="50" charset="-128"/>
                <a:ea typeface="Yu Gothic UI Semibold" panose="020B0700000000000000" pitchFamily="50" charset="-128"/>
              </a:rPr>
              <a:t>FAX.019-601-8534</a:t>
            </a:r>
            <a:br>
              <a:rPr lang="ja-JP" altLang="en-US" dirty="0">
                <a:latin typeface="Yu Gothic UI Semibold" panose="020B0700000000000000" pitchFamily="50" charset="-128"/>
                <a:ea typeface="Yu Gothic UI Semibold" panose="020B0700000000000000" pitchFamily="50" charset="-128"/>
              </a:rPr>
            </a:br>
            <a:r>
              <a:rPr lang="en-US" altLang="ja-JP" b="0" i="0" dirty="0">
                <a:solidFill>
                  <a:srgbClr val="212529"/>
                </a:solidFill>
                <a:effectLst/>
                <a:latin typeface="Yu Gothic UI Semibold" panose="020B0700000000000000" pitchFamily="50" charset="-128"/>
                <a:ea typeface="Yu Gothic UI Semibold" panose="020B0700000000000000" pitchFamily="50" charset="-128"/>
              </a:rPr>
              <a:t>HP. </a:t>
            </a:r>
            <a:r>
              <a:rPr lang="en-US" altLang="ja-JP" b="0" i="0" u="none" strike="noStrike" dirty="0">
                <a:solidFill>
                  <a:srgbClr val="337AB7"/>
                </a:solidFill>
                <a:effectLst/>
                <a:latin typeface="Yu Gothic UI Semibold" panose="020B0700000000000000" pitchFamily="50" charset="-128"/>
                <a:ea typeface="Yu Gothic UI Semibold" panose="020B0700000000000000" pitchFamily="50" charset="-128"/>
                <a:hlinkClick r:id="rId2"/>
              </a:rPr>
              <a:t>http://www.i-mitac.com/</a:t>
            </a:r>
            <a:endParaRPr lang="en-US" altLang="ja-JP" b="0" i="0" u="none" strike="noStrike" dirty="0">
              <a:solidFill>
                <a:srgbClr val="337AB7"/>
              </a:solidFill>
              <a:effectLst/>
              <a:latin typeface="Yu Gothic UI Semibold" panose="020B0700000000000000" pitchFamily="50" charset="-128"/>
              <a:ea typeface="Yu Gothic UI Semibold" panose="020B0700000000000000" pitchFamily="50" charset="-128"/>
            </a:endParaRPr>
          </a:p>
          <a:p>
            <a:pPr marL="45720" indent="0">
              <a:buNone/>
            </a:pPr>
            <a:r>
              <a:rPr lang="zh-TW" altLang="en-US" sz="1600" b="1" i="0" dirty="0">
                <a:solidFill>
                  <a:srgbClr val="212529"/>
                </a:solidFill>
                <a:effectLst/>
                <a:latin typeface="Yu Gothic UI Semibold" panose="020B0700000000000000" pitchFamily="50" charset="-128"/>
                <a:ea typeface="Yu Gothic UI Semibold" panose="020B0700000000000000" pitchFamily="50" charset="-128"/>
              </a:rPr>
              <a:t>資本金</a:t>
            </a:r>
            <a:br>
              <a:rPr lang="zh-TW" altLang="en-US" sz="1600" dirty="0">
                <a:latin typeface="Yu Gothic UI Semibold" panose="020B0700000000000000" pitchFamily="50" charset="-128"/>
                <a:ea typeface="Yu Gothic UI Semibold" panose="020B0700000000000000" pitchFamily="50" charset="-128"/>
              </a:rPr>
            </a:br>
            <a:r>
              <a:rPr lang="en-US" altLang="zh-TW" sz="1600" b="0" i="0" dirty="0">
                <a:solidFill>
                  <a:srgbClr val="212529"/>
                </a:solidFill>
                <a:effectLst/>
                <a:latin typeface="Yu Gothic UI Semibold" panose="020B0700000000000000" pitchFamily="50" charset="-128"/>
                <a:ea typeface="Yu Gothic UI Semibold" panose="020B0700000000000000" pitchFamily="50" charset="-128"/>
              </a:rPr>
              <a:t>8,000</a:t>
            </a:r>
            <a:r>
              <a:rPr lang="zh-TW" altLang="en-US" sz="1600" b="0" i="0" dirty="0">
                <a:solidFill>
                  <a:srgbClr val="212529"/>
                </a:solidFill>
                <a:effectLst/>
                <a:latin typeface="Yu Gothic UI Semibold" panose="020B0700000000000000" pitchFamily="50" charset="-128"/>
                <a:ea typeface="Yu Gothic UI Semibold" panose="020B0700000000000000" pitchFamily="50" charset="-128"/>
              </a:rPr>
              <a:t>万円</a:t>
            </a:r>
            <a:br>
              <a:rPr lang="zh-TW" altLang="en-US" sz="1600" dirty="0">
                <a:latin typeface="Yu Gothic UI Semibold" panose="020B0700000000000000" pitchFamily="50" charset="-128"/>
                <a:ea typeface="Yu Gothic UI Semibold" panose="020B0700000000000000" pitchFamily="50" charset="-128"/>
              </a:rPr>
            </a:br>
            <a:r>
              <a:rPr lang="zh-TW" altLang="en-US" sz="1600" b="1" i="0" dirty="0">
                <a:solidFill>
                  <a:srgbClr val="212529"/>
                </a:solidFill>
                <a:effectLst/>
                <a:latin typeface="Yu Gothic UI Semibold" panose="020B0700000000000000" pitchFamily="50" charset="-128"/>
                <a:ea typeface="Yu Gothic UI Semibold" panose="020B0700000000000000" pitchFamily="50" charset="-128"/>
              </a:rPr>
              <a:t>設 立</a:t>
            </a:r>
            <a:br>
              <a:rPr lang="zh-TW" altLang="en-US" sz="1600" dirty="0">
                <a:latin typeface="Yu Gothic UI Semibold" panose="020B0700000000000000" pitchFamily="50" charset="-128"/>
                <a:ea typeface="Yu Gothic UI Semibold" panose="020B0700000000000000" pitchFamily="50" charset="-128"/>
              </a:rPr>
            </a:br>
            <a:r>
              <a:rPr lang="en-US" altLang="zh-TW" sz="1600" b="0" i="0" dirty="0">
                <a:solidFill>
                  <a:srgbClr val="212529"/>
                </a:solidFill>
                <a:effectLst/>
                <a:latin typeface="Yu Gothic UI Semibold" panose="020B0700000000000000" pitchFamily="50" charset="-128"/>
                <a:ea typeface="Yu Gothic UI Semibold" panose="020B0700000000000000" pitchFamily="50" charset="-128"/>
              </a:rPr>
              <a:t>2003</a:t>
            </a:r>
            <a:r>
              <a:rPr lang="zh-TW" altLang="en-US" sz="1600" b="0" i="0" dirty="0">
                <a:solidFill>
                  <a:srgbClr val="212529"/>
                </a:solidFill>
                <a:effectLst/>
                <a:latin typeface="Yu Gothic UI Semibold" panose="020B0700000000000000" pitchFamily="50" charset="-128"/>
                <a:ea typeface="Yu Gothic UI Semibold" panose="020B0700000000000000" pitchFamily="50" charset="-128"/>
              </a:rPr>
              <a:t>年</a:t>
            </a:r>
            <a:r>
              <a:rPr lang="en-US" altLang="zh-TW" sz="1600" b="0" i="0" dirty="0">
                <a:solidFill>
                  <a:srgbClr val="212529"/>
                </a:solidFill>
                <a:effectLst/>
                <a:latin typeface="Yu Gothic UI Semibold" panose="020B0700000000000000" pitchFamily="50" charset="-128"/>
                <a:ea typeface="Yu Gothic UI Semibold" panose="020B0700000000000000" pitchFamily="50" charset="-128"/>
              </a:rPr>
              <a:t>11</a:t>
            </a:r>
            <a:r>
              <a:rPr lang="zh-TW" altLang="en-US" sz="1600" b="0" i="0" dirty="0">
                <a:solidFill>
                  <a:srgbClr val="212529"/>
                </a:solidFill>
                <a:effectLst/>
                <a:latin typeface="Yu Gothic UI Semibold" panose="020B0700000000000000" pitchFamily="50" charset="-128"/>
                <a:ea typeface="Yu Gothic UI Semibold" panose="020B0700000000000000" pitchFamily="50" charset="-128"/>
              </a:rPr>
              <a:t>月</a:t>
            </a:r>
            <a:br>
              <a:rPr lang="zh-TW" altLang="en-US" sz="1600" dirty="0">
                <a:latin typeface="Yu Gothic UI Semibold" panose="020B0700000000000000" pitchFamily="50" charset="-128"/>
                <a:ea typeface="Yu Gothic UI Semibold" panose="020B0700000000000000" pitchFamily="50" charset="-128"/>
              </a:rPr>
            </a:br>
            <a:r>
              <a:rPr lang="zh-TW" altLang="en-US" sz="1600" b="1" i="0" dirty="0">
                <a:solidFill>
                  <a:srgbClr val="212529"/>
                </a:solidFill>
                <a:effectLst/>
                <a:latin typeface="Yu Gothic UI Semibold" panose="020B0700000000000000" pitchFamily="50" charset="-128"/>
                <a:ea typeface="Yu Gothic UI Semibold" panose="020B0700000000000000" pitchFamily="50" charset="-128"/>
              </a:rPr>
              <a:t>従業員</a:t>
            </a:r>
            <a:br>
              <a:rPr lang="zh-TW" altLang="en-US" sz="1600" dirty="0">
                <a:latin typeface="Yu Gothic UI Semibold" panose="020B0700000000000000" pitchFamily="50" charset="-128"/>
                <a:ea typeface="Yu Gothic UI Semibold" panose="020B0700000000000000" pitchFamily="50" charset="-128"/>
              </a:rPr>
            </a:br>
            <a:r>
              <a:rPr lang="en-US" altLang="zh-TW" sz="1600" b="0" i="0" dirty="0">
                <a:solidFill>
                  <a:srgbClr val="212529"/>
                </a:solidFill>
                <a:effectLst/>
                <a:latin typeface="Yu Gothic UI Semibold" panose="020B0700000000000000" pitchFamily="50" charset="-128"/>
                <a:ea typeface="Yu Gothic UI Semibold" panose="020B0700000000000000" pitchFamily="50" charset="-128"/>
              </a:rPr>
              <a:t>204</a:t>
            </a:r>
            <a:r>
              <a:rPr lang="zh-TW" altLang="en-US" sz="1600" b="0" i="0" dirty="0">
                <a:solidFill>
                  <a:srgbClr val="212529"/>
                </a:solidFill>
                <a:effectLst/>
                <a:latin typeface="Yu Gothic UI Semibold" panose="020B0700000000000000" pitchFamily="50" charset="-128"/>
                <a:ea typeface="Yu Gothic UI Semibold" panose="020B0700000000000000" pitchFamily="50" charset="-128"/>
              </a:rPr>
              <a:t>名（</a:t>
            </a:r>
            <a:r>
              <a:rPr lang="en-US" altLang="zh-TW" sz="1600" b="0" i="0" dirty="0">
                <a:solidFill>
                  <a:srgbClr val="212529"/>
                </a:solidFill>
                <a:effectLst/>
                <a:latin typeface="Yu Gothic UI Semibold" panose="020B0700000000000000" pitchFamily="50" charset="-128"/>
                <a:ea typeface="Yu Gothic UI Semibold" panose="020B0700000000000000" pitchFamily="50" charset="-128"/>
              </a:rPr>
              <a:t>2016</a:t>
            </a:r>
            <a:r>
              <a:rPr lang="zh-TW" altLang="en-US" sz="1600" b="0" i="0" dirty="0">
                <a:solidFill>
                  <a:srgbClr val="212529"/>
                </a:solidFill>
                <a:effectLst/>
                <a:latin typeface="Yu Gothic UI Semibold" panose="020B0700000000000000" pitchFamily="50" charset="-128"/>
                <a:ea typeface="Yu Gothic UI Semibold" panose="020B0700000000000000" pitchFamily="50" charset="-128"/>
              </a:rPr>
              <a:t>年</a:t>
            </a:r>
            <a:r>
              <a:rPr lang="en-US" altLang="zh-TW" sz="1600" b="0" i="0" dirty="0">
                <a:solidFill>
                  <a:srgbClr val="212529"/>
                </a:solidFill>
                <a:effectLst/>
                <a:latin typeface="Yu Gothic UI Semibold" panose="020B0700000000000000" pitchFamily="50" charset="-128"/>
                <a:ea typeface="Yu Gothic UI Semibold" panose="020B0700000000000000" pitchFamily="50" charset="-128"/>
              </a:rPr>
              <a:t>6</a:t>
            </a:r>
            <a:r>
              <a:rPr lang="zh-TW" altLang="en-US" sz="1600" b="0" i="0" dirty="0">
                <a:solidFill>
                  <a:srgbClr val="212529"/>
                </a:solidFill>
                <a:effectLst/>
                <a:latin typeface="Yu Gothic UI Semibold" panose="020B0700000000000000" pitchFamily="50" charset="-128"/>
                <a:ea typeface="Yu Gothic UI Semibold" panose="020B0700000000000000" pitchFamily="50" charset="-128"/>
              </a:rPr>
              <a:t>月</a:t>
            </a:r>
            <a:r>
              <a:rPr lang="en-US" altLang="zh-TW" sz="1600" b="0" i="0" dirty="0">
                <a:solidFill>
                  <a:srgbClr val="212529"/>
                </a:solidFill>
                <a:effectLst/>
                <a:latin typeface="Yu Gothic UI Semibold" panose="020B0700000000000000" pitchFamily="50" charset="-128"/>
                <a:ea typeface="Yu Gothic UI Semibold" panose="020B0700000000000000" pitchFamily="50" charset="-128"/>
              </a:rPr>
              <a:t>1</a:t>
            </a:r>
            <a:r>
              <a:rPr lang="zh-TW" altLang="en-US" sz="1600" b="0" i="0" dirty="0">
                <a:solidFill>
                  <a:srgbClr val="212529"/>
                </a:solidFill>
                <a:effectLst/>
                <a:latin typeface="Yu Gothic UI Semibold" panose="020B0700000000000000" pitchFamily="50" charset="-128"/>
                <a:ea typeface="Yu Gothic UI Semibold" panose="020B0700000000000000" pitchFamily="50" charset="-128"/>
              </a:rPr>
              <a:t>日現在）</a:t>
            </a:r>
            <a:br>
              <a:rPr lang="zh-TW" altLang="en-US" sz="1600" dirty="0">
                <a:latin typeface="Yu Gothic UI Semibold" panose="020B0700000000000000" pitchFamily="50" charset="-128"/>
                <a:ea typeface="Yu Gothic UI Semibold" panose="020B0700000000000000" pitchFamily="50" charset="-128"/>
              </a:rPr>
            </a:br>
            <a:r>
              <a:rPr lang="zh-TW" altLang="en-US" sz="1600" b="1" i="0" dirty="0">
                <a:solidFill>
                  <a:srgbClr val="212529"/>
                </a:solidFill>
                <a:effectLst/>
                <a:latin typeface="Yu Gothic UI Semibold" panose="020B0700000000000000" pitchFamily="50" charset="-128"/>
                <a:ea typeface="Yu Gothic UI Semibold" panose="020B0700000000000000" pitchFamily="50" charset="-128"/>
              </a:rPr>
              <a:t>代表者</a:t>
            </a:r>
            <a:br>
              <a:rPr lang="zh-TW" altLang="en-US" sz="1600" dirty="0">
                <a:latin typeface="Yu Gothic UI Semibold" panose="020B0700000000000000" pitchFamily="50" charset="-128"/>
                <a:ea typeface="Yu Gothic UI Semibold" panose="020B0700000000000000" pitchFamily="50" charset="-128"/>
              </a:rPr>
            </a:br>
            <a:r>
              <a:rPr lang="zh-TW" altLang="en-US" sz="1600" b="0" i="0" dirty="0">
                <a:solidFill>
                  <a:srgbClr val="212529"/>
                </a:solidFill>
                <a:effectLst/>
                <a:latin typeface="Yu Gothic UI Semibold" panose="020B0700000000000000" pitchFamily="50" charset="-128"/>
                <a:ea typeface="Yu Gothic UI Semibold" panose="020B0700000000000000" pitchFamily="50" charset="-128"/>
              </a:rPr>
              <a:t>代表取締役会長 　　 太長根　穂</a:t>
            </a:r>
            <a:br>
              <a:rPr lang="zh-TW" altLang="en-US" sz="1600" dirty="0">
                <a:latin typeface="Yu Gothic UI Semibold" panose="020B0700000000000000" pitchFamily="50" charset="-128"/>
                <a:ea typeface="Yu Gothic UI Semibold" panose="020B0700000000000000" pitchFamily="50" charset="-128"/>
              </a:rPr>
            </a:br>
            <a:r>
              <a:rPr lang="zh-TW" altLang="en-US" sz="1600" b="0" i="0" dirty="0">
                <a:solidFill>
                  <a:srgbClr val="212529"/>
                </a:solidFill>
                <a:effectLst/>
                <a:latin typeface="Yu Gothic UI Semibold" panose="020B0700000000000000" pitchFamily="50" charset="-128"/>
                <a:ea typeface="Yu Gothic UI Semibold" panose="020B0700000000000000" pitchFamily="50" charset="-128"/>
              </a:rPr>
              <a:t>代表取締役社長　　 橋本　正彦</a:t>
            </a:r>
            <a:endParaRPr kumimoji="1" lang="ja-JP" altLang="en-US" dirty="0">
              <a:latin typeface="Yu Gothic UI Semibold" panose="020B0700000000000000" pitchFamily="50" charset="-128"/>
              <a:ea typeface="Yu Gothic UI Semibold" panose="020B0700000000000000" pitchFamily="50" charset="-128"/>
            </a:endParaRPr>
          </a:p>
        </p:txBody>
      </p:sp>
      <p:pic>
        <p:nvPicPr>
          <p:cNvPr id="5" name="図 4">
            <a:extLst>
              <a:ext uri="{FF2B5EF4-FFF2-40B4-BE49-F238E27FC236}">
                <a16:creationId xmlns:a16="http://schemas.microsoft.com/office/drawing/2014/main" id="{1CA9C14D-D42E-422D-87F0-E4881A255BF9}"/>
              </a:ext>
            </a:extLst>
          </p:cNvPr>
          <p:cNvPicPr>
            <a:picLocks noChangeAspect="1"/>
          </p:cNvPicPr>
          <p:nvPr/>
        </p:nvPicPr>
        <p:blipFill>
          <a:blip r:embed="rId3"/>
          <a:stretch>
            <a:fillRect/>
          </a:stretch>
        </p:blipFill>
        <p:spPr>
          <a:xfrm>
            <a:off x="6401592" y="1544632"/>
            <a:ext cx="5093719" cy="3240728"/>
          </a:xfrm>
          <a:prstGeom prst="rect">
            <a:avLst/>
          </a:prstGeom>
        </p:spPr>
      </p:pic>
      <p:pic>
        <p:nvPicPr>
          <p:cNvPr id="7" name="図 6">
            <a:extLst>
              <a:ext uri="{FF2B5EF4-FFF2-40B4-BE49-F238E27FC236}">
                <a16:creationId xmlns:a16="http://schemas.microsoft.com/office/drawing/2014/main" id="{9B087C7C-9173-40D5-B210-F9A4476FF840}"/>
              </a:ext>
            </a:extLst>
          </p:cNvPr>
          <p:cNvPicPr>
            <a:picLocks noChangeAspect="1"/>
          </p:cNvPicPr>
          <p:nvPr/>
        </p:nvPicPr>
        <p:blipFill>
          <a:blip r:embed="rId4"/>
          <a:stretch>
            <a:fillRect/>
          </a:stretch>
        </p:blipFill>
        <p:spPr>
          <a:xfrm>
            <a:off x="3593865" y="3590187"/>
            <a:ext cx="4431384" cy="2390345"/>
          </a:xfrm>
          <a:prstGeom prst="rect">
            <a:avLst/>
          </a:prstGeom>
          <a:ln>
            <a:solidFill>
              <a:schemeClr val="accent1"/>
            </a:solidFill>
          </a:ln>
        </p:spPr>
      </p:pic>
      <p:sp>
        <p:nvSpPr>
          <p:cNvPr id="10" name="四角形: 角を丸くする 9">
            <a:extLst>
              <a:ext uri="{FF2B5EF4-FFF2-40B4-BE49-F238E27FC236}">
                <a16:creationId xmlns:a16="http://schemas.microsoft.com/office/drawing/2014/main" id="{ACF2DD56-28B5-4831-BCA1-EDB852BF7067}"/>
              </a:ext>
            </a:extLst>
          </p:cNvPr>
          <p:cNvSpPr/>
          <p:nvPr/>
        </p:nvSpPr>
        <p:spPr>
          <a:xfrm>
            <a:off x="8362765" y="2050742"/>
            <a:ext cx="861134" cy="2485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コネクタ 11">
            <a:extLst>
              <a:ext uri="{FF2B5EF4-FFF2-40B4-BE49-F238E27FC236}">
                <a16:creationId xmlns:a16="http://schemas.microsoft.com/office/drawing/2014/main" id="{8FE85045-6F92-4D55-A0B6-A7AF06F611D7}"/>
              </a:ext>
            </a:extLst>
          </p:cNvPr>
          <p:cNvCxnSpPr>
            <a:cxnSpLocks/>
          </p:cNvCxnSpPr>
          <p:nvPr/>
        </p:nvCxnSpPr>
        <p:spPr>
          <a:xfrm>
            <a:off x="9001957" y="2299317"/>
            <a:ext cx="142043" cy="277871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576DFDD5-2F43-4C36-9B65-0134D6757B7E}"/>
              </a:ext>
            </a:extLst>
          </p:cNvPr>
          <p:cNvSpPr txBox="1"/>
          <p:nvPr/>
        </p:nvSpPr>
        <p:spPr>
          <a:xfrm>
            <a:off x="7591832" y="5122794"/>
            <a:ext cx="4322001" cy="1200329"/>
          </a:xfrm>
          <a:prstGeom prst="rect">
            <a:avLst/>
          </a:prstGeom>
          <a:noFill/>
          <a:ln>
            <a:solidFill>
              <a:srgbClr val="FF0000"/>
            </a:solidFill>
          </a:ln>
        </p:spPr>
        <p:txBody>
          <a:bodyPr wrap="square" rtlCol="0">
            <a:spAutoFit/>
          </a:bodyPr>
          <a:lstStyle/>
          <a:p>
            <a:r>
              <a:rPr kumimoji="1" lang="ja-JP" altLang="en-US" dirty="0"/>
              <a:t>“あぐり村”で現代社会の課題へ挑戦！</a:t>
            </a:r>
            <a:endParaRPr kumimoji="1" lang="en-US" altLang="ja-JP" dirty="0"/>
          </a:p>
          <a:p>
            <a:r>
              <a:rPr kumimoji="1" lang="ja-JP" altLang="en-US" dirty="0"/>
              <a:t>・薮川地域の活性化</a:t>
            </a:r>
            <a:endParaRPr kumimoji="1" lang="en-US" altLang="ja-JP" dirty="0"/>
          </a:p>
          <a:p>
            <a:r>
              <a:rPr kumimoji="1" lang="ja-JP" altLang="en-US" dirty="0"/>
              <a:t>・一次産業減少への対策</a:t>
            </a:r>
            <a:endParaRPr kumimoji="1" lang="en-US" altLang="ja-JP" dirty="0"/>
          </a:p>
          <a:p>
            <a:r>
              <a:rPr kumimoji="1" lang="ja-JP" altLang="en-US" dirty="0"/>
              <a:t>・高齢者の二次雇用の場</a:t>
            </a:r>
          </a:p>
        </p:txBody>
      </p:sp>
      <p:sp>
        <p:nvSpPr>
          <p:cNvPr id="11" name="タイトル 1">
            <a:extLst>
              <a:ext uri="{FF2B5EF4-FFF2-40B4-BE49-F238E27FC236}">
                <a16:creationId xmlns:a16="http://schemas.microsoft.com/office/drawing/2014/main" id="{848F9ADA-36F9-46A2-B5C4-D0F68F39EAFC}"/>
              </a:ext>
            </a:extLst>
          </p:cNvPr>
          <p:cNvSpPr txBox="1">
            <a:spLocks/>
          </p:cNvSpPr>
          <p:nvPr/>
        </p:nvSpPr>
        <p:spPr>
          <a:xfrm>
            <a:off x="580417" y="-165370"/>
            <a:ext cx="9144000" cy="11430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kumimoji="1" sz="3400" kern="1200" cap="all" baseline="0">
                <a:solidFill>
                  <a:schemeClr val="accent1">
                    <a:lumMod val="75000"/>
                  </a:schemeClr>
                </a:solidFill>
                <a:latin typeface="Meiryo UI" panose="020B0604030504040204" pitchFamily="50" charset="-128"/>
                <a:ea typeface="Meiryo UI" panose="020B0604030504040204" pitchFamily="50" charset="-128"/>
                <a:cs typeface="+mj-cs"/>
              </a:defRPr>
            </a:lvl1pPr>
          </a:lstStyle>
          <a:p>
            <a:r>
              <a:rPr lang="ja-JP" altLang="en-US" dirty="0">
                <a:latin typeface="Yu Gothic UI Semibold" panose="020B0700000000000000" pitchFamily="50" charset="-128"/>
                <a:ea typeface="Yu Gothic UI Semibold" panose="020B0700000000000000" pitchFamily="50" charset="-128"/>
              </a:rPr>
              <a:t>親会社は株式会社岩手マイタック</a:t>
            </a:r>
          </a:p>
        </p:txBody>
      </p:sp>
    </p:spTree>
    <p:extLst>
      <p:ext uri="{BB962C8B-B14F-4D97-AF65-F5344CB8AC3E}">
        <p14:creationId xmlns:p14="http://schemas.microsoft.com/office/powerpoint/2010/main" val="1734256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80417" y="-165370"/>
            <a:ext cx="9144000" cy="1143000"/>
          </a:xfrm>
        </p:spPr>
        <p:txBody>
          <a:bodyPr rtlCol="0"/>
          <a:lstStyle/>
          <a:p>
            <a:pPr rtl="0"/>
            <a:r>
              <a:rPr lang="ja-JP" altLang="en-US" dirty="0">
                <a:latin typeface="Yu Gothic UI Semibold" panose="020B0700000000000000" pitchFamily="50" charset="-128"/>
                <a:ea typeface="Yu Gothic UI Semibold" panose="020B0700000000000000" pitchFamily="50" charset="-128"/>
              </a:rPr>
              <a:t>３．昨年度の実績</a:t>
            </a:r>
          </a:p>
        </p:txBody>
      </p:sp>
      <p:graphicFrame>
        <p:nvGraphicFramePr>
          <p:cNvPr id="9" name="表 9">
            <a:extLst>
              <a:ext uri="{FF2B5EF4-FFF2-40B4-BE49-F238E27FC236}">
                <a16:creationId xmlns:a16="http://schemas.microsoft.com/office/drawing/2014/main" id="{81D171B0-7CBC-438E-91C9-308F08BC9C0B}"/>
              </a:ext>
            </a:extLst>
          </p:cNvPr>
          <p:cNvGraphicFramePr>
            <a:graphicFrameLocks noGrp="1"/>
          </p:cNvGraphicFramePr>
          <p:nvPr>
            <p:extLst>
              <p:ext uri="{D42A27DB-BD31-4B8C-83A1-F6EECF244321}">
                <p14:modId xmlns:p14="http://schemas.microsoft.com/office/powerpoint/2010/main" val="3289883931"/>
              </p:ext>
            </p:extLst>
          </p:nvPr>
        </p:nvGraphicFramePr>
        <p:xfrm>
          <a:off x="716604" y="2754134"/>
          <a:ext cx="2645923" cy="3688080"/>
        </p:xfrm>
        <a:graphic>
          <a:graphicData uri="http://schemas.openxmlformats.org/drawingml/2006/table">
            <a:tbl>
              <a:tblPr firstRow="1" bandRow="1">
                <a:tableStyleId>{69CF1AB2-1976-4502-BF36-3FF5EA218861}</a:tableStyleId>
              </a:tblPr>
              <a:tblGrid>
                <a:gridCol w="1327703">
                  <a:extLst>
                    <a:ext uri="{9D8B030D-6E8A-4147-A177-3AD203B41FA5}">
                      <a16:colId xmlns:a16="http://schemas.microsoft.com/office/drawing/2014/main" val="3831896403"/>
                    </a:ext>
                  </a:extLst>
                </a:gridCol>
                <a:gridCol w="1318220">
                  <a:extLst>
                    <a:ext uri="{9D8B030D-6E8A-4147-A177-3AD203B41FA5}">
                      <a16:colId xmlns:a16="http://schemas.microsoft.com/office/drawing/2014/main" val="1622367059"/>
                    </a:ext>
                  </a:extLst>
                </a:gridCol>
              </a:tblGrid>
              <a:tr h="298248">
                <a:tc>
                  <a:txBody>
                    <a:bodyPr/>
                    <a:lstStyle/>
                    <a:p>
                      <a:r>
                        <a:rPr kumimoji="1" lang="ja-JP" altLang="en-US" sz="1600" dirty="0">
                          <a:latin typeface="+mj-ea"/>
                          <a:ea typeface="+mj-ea"/>
                        </a:rPr>
                        <a:t>都道府県別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600" dirty="0">
                          <a:latin typeface="+mj-ea"/>
                          <a:ea typeface="+mj-ea"/>
                        </a:rPr>
                        <a:t>人数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92195338"/>
                  </a:ext>
                </a:extLst>
              </a:tr>
              <a:tr h="298248">
                <a:tc>
                  <a:txBody>
                    <a:bodyPr/>
                    <a:lstStyle/>
                    <a:p>
                      <a:r>
                        <a:rPr kumimoji="1" lang="ja-JP" altLang="en-US" sz="1600" dirty="0">
                          <a:latin typeface="+mj-ea"/>
                          <a:ea typeface="+mj-ea"/>
                        </a:rPr>
                        <a:t>岩手県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600" dirty="0">
                          <a:latin typeface="+mj-ea"/>
                          <a:ea typeface="+mj-ea"/>
                        </a:rPr>
                        <a:t>20</a:t>
                      </a:r>
                      <a:r>
                        <a:rPr kumimoji="1" lang="ja-JP" altLang="en-US" sz="1600"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01855728"/>
                  </a:ext>
                </a:extLst>
              </a:tr>
              <a:tr h="298248">
                <a:tc>
                  <a:txBody>
                    <a:bodyPr/>
                    <a:lstStyle/>
                    <a:p>
                      <a:r>
                        <a:rPr kumimoji="1" lang="ja-JP" altLang="en-US" sz="1600" dirty="0">
                          <a:latin typeface="+mj-ea"/>
                          <a:ea typeface="+mj-ea"/>
                        </a:rPr>
                        <a:t>宮城県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600" dirty="0">
                          <a:latin typeface="+mj-ea"/>
                          <a:ea typeface="+mj-ea"/>
                        </a:rPr>
                        <a:t>4</a:t>
                      </a:r>
                      <a:r>
                        <a:rPr kumimoji="1" lang="ja-JP" altLang="en-US" sz="1600"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2933978"/>
                  </a:ext>
                </a:extLst>
              </a:tr>
              <a:tr h="298248">
                <a:tc>
                  <a:txBody>
                    <a:bodyPr/>
                    <a:lstStyle/>
                    <a:p>
                      <a:r>
                        <a:rPr kumimoji="1" lang="ja-JP" altLang="en-US" sz="1600" dirty="0">
                          <a:latin typeface="+mj-ea"/>
                          <a:ea typeface="+mj-ea"/>
                        </a:rPr>
                        <a:t>青森県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600" dirty="0">
                          <a:latin typeface="+mj-ea"/>
                          <a:ea typeface="+mj-ea"/>
                        </a:rPr>
                        <a:t>4</a:t>
                      </a:r>
                      <a:r>
                        <a:rPr kumimoji="1" lang="ja-JP" altLang="en-US" sz="1600"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292105"/>
                  </a:ext>
                </a:extLst>
              </a:tr>
              <a:tr h="298248">
                <a:tc>
                  <a:txBody>
                    <a:bodyPr/>
                    <a:lstStyle/>
                    <a:p>
                      <a:r>
                        <a:rPr kumimoji="1" lang="ja-JP" altLang="en-US" sz="1600" dirty="0">
                          <a:latin typeface="+mj-ea"/>
                          <a:ea typeface="+mj-ea"/>
                        </a:rPr>
                        <a:t>秋田県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600" dirty="0">
                          <a:latin typeface="+mj-ea"/>
                          <a:ea typeface="+mj-ea"/>
                        </a:rPr>
                        <a:t>3</a:t>
                      </a:r>
                      <a:r>
                        <a:rPr kumimoji="1" lang="ja-JP" altLang="en-US" sz="1600"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71057959"/>
                  </a:ext>
                </a:extLst>
              </a:tr>
              <a:tr h="298248">
                <a:tc>
                  <a:txBody>
                    <a:bodyPr/>
                    <a:lstStyle/>
                    <a:p>
                      <a:r>
                        <a:rPr kumimoji="1" lang="ja-JP" altLang="en-US" sz="1600" dirty="0">
                          <a:latin typeface="+mj-ea"/>
                          <a:ea typeface="+mj-ea"/>
                        </a:rPr>
                        <a:t>山形県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600" dirty="0">
                          <a:latin typeface="+mj-ea"/>
                          <a:ea typeface="+mj-ea"/>
                        </a:rPr>
                        <a:t>2</a:t>
                      </a:r>
                      <a:r>
                        <a:rPr kumimoji="1" lang="ja-JP" altLang="en-US" sz="1600"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1686484"/>
                  </a:ext>
                </a:extLst>
              </a:tr>
              <a:tr h="298248">
                <a:tc>
                  <a:txBody>
                    <a:bodyPr/>
                    <a:lstStyle/>
                    <a:p>
                      <a:r>
                        <a:rPr kumimoji="1" lang="ja-JP" altLang="en-US" sz="1600" dirty="0">
                          <a:latin typeface="+mj-ea"/>
                          <a:ea typeface="+mj-ea"/>
                        </a:rPr>
                        <a:t>東京都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600" dirty="0">
                          <a:latin typeface="+mj-ea"/>
                          <a:ea typeface="+mj-ea"/>
                        </a:rPr>
                        <a:t>2</a:t>
                      </a:r>
                      <a:r>
                        <a:rPr kumimoji="1" lang="ja-JP" altLang="en-US" sz="1600"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743044"/>
                  </a:ext>
                </a:extLst>
              </a:tr>
              <a:tr h="298248">
                <a:tc>
                  <a:txBody>
                    <a:bodyPr/>
                    <a:lstStyle/>
                    <a:p>
                      <a:r>
                        <a:rPr kumimoji="1" lang="ja-JP" altLang="en-US" sz="1600" dirty="0">
                          <a:latin typeface="+mj-ea"/>
                          <a:ea typeface="+mj-ea"/>
                        </a:rPr>
                        <a:t>福島県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600" dirty="0">
                          <a:latin typeface="+mj-ea"/>
                          <a:ea typeface="+mj-ea"/>
                        </a:rPr>
                        <a:t>1</a:t>
                      </a:r>
                      <a:r>
                        <a:rPr kumimoji="1" lang="ja-JP" altLang="en-US" sz="1600"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9957268"/>
                  </a:ext>
                </a:extLst>
              </a:tr>
              <a:tr h="298248">
                <a:tc>
                  <a:txBody>
                    <a:bodyPr/>
                    <a:lstStyle/>
                    <a:p>
                      <a:r>
                        <a:rPr kumimoji="1" lang="ja-JP" altLang="en-US" sz="1600" dirty="0">
                          <a:latin typeface="+mj-ea"/>
                          <a:ea typeface="+mj-ea"/>
                        </a:rPr>
                        <a:t>神奈川県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600" dirty="0">
                          <a:latin typeface="+mj-ea"/>
                          <a:ea typeface="+mj-ea"/>
                        </a:rPr>
                        <a:t>1</a:t>
                      </a:r>
                      <a:r>
                        <a:rPr kumimoji="1" lang="ja-JP" altLang="en-US" sz="1600"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29944748"/>
                  </a:ext>
                </a:extLst>
              </a:tr>
              <a:tr h="298248">
                <a:tc>
                  <a:txBody>
                    <a:bodyPr/>
                    <a:lstStyle/>
                    <a:p>
                      <a:r>
                        <a:rPr kumimoji="1" lang="ja-JP" altLang="en-US" sz="1600" dirty="0">
                          <a:latin typeface="+mj-ea"/>
                          <a:ea typeface="+mj-ea"/>
                        </a:rPr>
                        <a:t>岐阜県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600" dirty="0">
                          <a:latin typeface="+mj-ea"/>
                          <a:ea typeface="+mj-ea"/>
                        </a:rPr>
                        <a:t>1</a:t>
                      </a:r>
                      <a:r>
                        <a:rPr kumimoji="1" lang="ja-JP" altLang="en-US" sz="1600"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7152599"/>
                  </a:ext>
                </a:extLst>
              </a:tr>
              <a:tr h="298248">
                <a:tc>
                  <a:txBody>
                    <a:bodyPr/>
                    <a:lstStyle/>
                    <a:p>
                      <a:r>
                        <a:rPr kumimoji="1" lang="ja-JP" altLang="en-US" sz="1600" dirty="0">
                          <a:latin typeface="+mj-ea"/>
                          <a:ea typeface="+mj-ea"/>
                        </a:rPr>
                        <a:t>合計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600" dirty="0">
                          <a:latin typeface="+mj-ea"/>
                          <a:ea typeface="+mj-ea"/>
                        </a:rPr>
                        <a:t>38</a:t>
                      </a:r>
                      <a:r>
                        <a:rPr kumimoji="1" lang="ja-JP" altLang="en-US" sz="1600"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4812509"/>
                  </a:ext>
                </a:extLst>
              </a:tr>
            </a:tbl>
          </a:graphicData>
        </a:graphic>
      </p:graphicFrame>
      <p:sp>
        <p:nvSpPr>
          <p:cNvPr id="10" name="テキスト ボックス 9">
            <a:extLst>
              <a:ext uri="{FF2B5EF4-FFF2-40B4-BE49-F238E27FC236}">
                <a16:creationId xmlns:a16="http://schemas.microsoft.com/office/drawing/2014/main" id="{FDE72309-B83E-4B94-8905-15EB7BAA8D03}"/>
              </a:ext>
            </a:extLst>
          </p:cNvPr>
          <p:cNvSpPr txBox="1"/>
          <p:nvPr/>
        </p:nvSpPr>
        <p:spPr>
          <a:xfrm>
            <a:off x="716603" y="1118681"/>
            <a:ext cx="11014953" cy="1600438"/>
          </a:xfrm>
          <a:prstGeom prst="rect">
            <a:avLst/>
          </a:prstGeom>
          <a:noFill/>
        </p:spPr>
        <p:txBody>
          <a:bodyPr wrap="square" rtlCol="0">
            <a:spAutoFit/>
          </a:bodyPr>
          <a:lstStyle/>
          <a:p>
            <a:r>
              <a:rPr kumimoji="1" lang="ja-JP" altLang="en-US" sz="1400" dirty="0">
                <a:latin typeface="Yu Gothic UI Semibold" panose="020B0700000000000000" pitchFamily="50" charset="-128"/>
                <a:ea typeface="Yu Gothic UI Semibold" panose="020B0700000000000000" pitchFamily="50" charset="-128"/>
              </a:rPr>
              <a:t>コロナ渦が収まらない状況で、初のイベント開催。</a:t>
            </a:r>
            <a:endParaRPr kumimoji="1" lang="en-US" altLang="ja-JP" sz="1400" dirty="0">
              <a:latin typeface="Yu Gothic UI Semibold" panose="020B0700000000000000" pitchFamily="50" charset="-128"/>
              <a:ea typeface="Yu Gothic UI Semibold" panose="020B0700000000000000" pitchFamily="50" charset="-128"/>
            </a:endParaRPr>
          </a:p>
          <a:p>
            <a:r>
              <a:rPr kumimoji="1" lang="ja-JP" altLang="en-US" sz="1400" dirty="0">
                <a:latin typeface="Yu Gothic UI Semibold" panose="020B0700000000000000" pitchFamily="50" charset="-128"/>
                <a:ea typeface="Yu Gothic UI Semibold" panose="020B0700000000000000" pitchFamily="50" charset="-128"/>
              </a:rPr>
              <a:t>土木</a:t>
            </a:r>
            <a:r>
              <a:rPr kumimoji="1" lang="en-US" altLang="ja-JP" sz="1400" dirty="0">
                <a:latin typeface="Yu Gothic UI Semibold" panose="020B0700000000000000" pitchFamily="50" charset="-128"/>
                <a:ea typeface="Yu Gothic UI Semibold" panose="020B0700000000000000" pitchFamily="50" charset="-128"/>
              </a:rPr>
              <a:t>×</a:t>
            </a:r>
            <a:r>
              <a:rPr kumimoji="1" lang="ja-JP" altLang="en-US" sz="1400" dirty="0">
                <a:latin typeface="Yu Gothic UI Semibold" panose="020B0700000000000000" pitchFamily="50" charset="-128"/>
                <a:ea typeface="Yu Gothic UI Semibold" panose="020B0700000000000000" pitchFamily="50" charset="-128"/>
              </a:rPr>
              <a:t>自然を生かした筋力＋体力が必要な総合型アウトドアレースとして開催したが、</a:t>
            </a:r>
            <a:r>
              <a:rPr kumimoji="1" lang="en-US" altLang="ja-JP" sz="1400" dirty="0">
                <a:latin typeface="Yu Gothic UI Semibold" panose="020B0700000000000000" pitchFamily="50" charset="-128"/>
                <a:ea typeface="Yu Gothic UI Semibold" panose="020B0700000000000000" pitchFamily="50" charset="-128"/>
              </a:rPr>
              <a:t>TARAZANTRAIL</a:t>
            </a:r>
            <a:r>
              <a:rPr kumimoji="1" lang="ja-JP" altLang="en-US" sz="1400" dirty="0">
                <a:latin typeface="Yu Gothic UI Semibold" panose="020B0700000000000000" pitchFamily="50" charset="-128"/>
                <a:ea typeface="Yu Gothic UI Semibold" panose="020B0700000000000000" pitchFamily="50" charset="-128"/>
              </a:rPr>
              <a:t>というジャンルの大会はなく（近いものでスパルタンレース）、どのような大会か伝わりにくかった。</a:t>
            </a:r>
            <a:endParaRPr kumimoji="1" lang="en-US" altLang="ja-JP" sz="1400" dirty="0">
              <a:latin typeface="Yu Gothic UI Semibold" panose="020B0700000000000000" pitchFamily="50" charset="-128"/>
              <a:ea typeface="Yu Gothic UI Semibold" panose="020B0700000000000000" pitchFamily="50" charset="-128"/>
            </a:endParaRPr>
          </a:p>
          <a:p>
            <a:r>
              <a:rPr kumimoji="1" lang="ja-JP" altLang="en-US" sz="1400" dirty="0">
                <a:latin typeface="Yu Gothic UI Semibold" panose="020B0700000000000000" pitchFamily="50" charset="-128"/>
                <a:ea typeface="Yu Gothic UI Semibold" panose="020B0700000000000000" pitchFamily="50" charset="-128"/>
              </a:rPr>
              <a:t>パーソナルトレーナーの中軽米先生に協力いただき内容としては充実させることができた。</a:t>
            </a:r>
            <a:endParaRPr kumimoji="1" lang="en-US" altLang="ja-JP" sz="1400" dirty="0">
              <a:latin typeface="Yu Gothic UI Semibold" panose="020B0700000000000000" pitchFamily="50" charset="-128"/>
              <a:ea typeface="Yu Gothic UI Semibold" panose="020B0700000000000000" pitchFamily="50" charset="-128"/>
            </a:endParaRPr>
          </a:p>
          <a:p>
            <a:r>
              <a:rPr kumimoji="1" lang="ja-JP" altLang="en-US" sz="1400" dirty="0">
                <a:latin typeface="Yu Gothic UI Semibold" panose="020B0700000000000000" pitchFamily="50" charset="-128"/>
                <a:ea typeface="Yu Gothic UI Semibold" panose="020B0700000000000000" pitchFamily="50" charset="-128"/>
              </a:rPr>
              <a:t>出場者は、他府県にわたり、この参加人数で関東方面から来たという実績は、そちらにも潜在ニーズがあるということだと思われる。</a:t>
            </a:r>
            <a:endParaRPr kumimoji="1" lang="en-US" altLang="ja-JP" sz="1400" dirty="0">
              <a:latin typeface="Yu Gothic UI Semibold" panose="020B0700000000000000" pitchFamily="50" charset="-128"/>
              <a:ea typeface="Yu Gothic UI Semibold" panose="020B0700000000000000" pitchFamily="50" charset="-128"/>
            </a:endParaRPr>
          </a:p>
          <a:p>
            <a:endParaRPr kumimoji="1" lang="en-US" altLang="ja-JP" sz="1400" dirty="0">
              <a:latin typeface="Yu Gothic UI Semibold" panose="020B0700000000000000" pitchFamily="50" charset="-128"/>
              <a:ea typeface="Yu Gothic UI Semibold" panose="020B0700000000000000" pitchFamily="50" charset="-128"/>
            </a:endParaRPr>
          </a:p>
          <a:p>
            <a:r>
              <a:rPr kumimoji="1" lang="ja-JP" altLang="en-US" sz="1400" dirty="0">
                <a:latin typeface="Yu Gothic UI Semibold" panose="020B0700000000000000" pitchFamily="50" charset="-128"/>
                <a:ea typeface="Yu Gothic UI Semibold" panose="020B0700000000000000" pitchFamily="50" charset="-128"/>
              </a:rPr>
              <a:t>参加者からは、「来年も開催してほしい」との声や「もっときつくしてほしい。真夏なのでもっと水ポイントが欲しい」の声が多数</a:t>
            </a:r>
            <a:endParaRPr kumimoji="1" lang="en-US" altLang="ja-JP" sz="1400" dirty="0">
              <a:latin typeface="Yu Gothic UI Semibold" panose="020B0700000000000000" pitchFamily="50" charset="-128"/>
              <a:ea typeface="Yu Gothic UI Semibold" panose="020B0700000000000000" pitchFamily="50" charset="-128"/>
            </a:endParaRPr>
          </a:p>
        </p:txBody>
      </p:sp>
      <p:pic>
        <p:nvPicPr>
          <p:cNvPr id="11" name="図 10">
            <a:extLst>
              <a:ext uri="{FF2B5EF4-FFF2-40B4-BE49-F238E27FC236}">
                <a16:creationId xmlns:a16="http://schemas.microsoft.com/office/drawing/2014/main" id="{40D11F4B-B79D-4126-BED0-AFE4E016DD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7942" y="2754134"/>
            <a:ext cx="1443990" cy="2506980"/>
          </a:xfrm>
          <a:prstGeom prst="rect">
            <a:avLst/>
          </a:prstGeom>
        </p:spPr>
      </p:pic>
      <p:pic>
        <p:nvPicPr>
          <p:cNvPr id="12" name="図 11">
            <a:extLst>
              <a:ext uri="{FF2B5EF4-FFF2-40B4-BE49-F238E27FC236}">
                <a16:creationId xmlns:a16="http://schemas.microsoft.com/office/drawing/2014/main" id="{C74A72E2-19ED-4F5E-A931-8855D72A33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52417" y="2799386"/>
            <a:ext cx="1600835" cy="2407920"/>
          </a:xfrm>
          <a:prstGeom prst="rect">
            <a:avLst/>
          </a:prstGeom>
        </p:spPr>
      </p:pic>
      <p:pic>
        <p:nvPicPr>
          <p:cNvPr id="13" name="図 12">
            <a:extLst>
              <a:ext uri="{FF2B5EF4-FFF2-40B4-BE49-F238E27FC236}">
                <a16:creationId xmlns:a16="http://schemas.microsoft.com/office/drawing/2014/main" id="{7B112D76-7E17-43B9-8D95-2DD47E875E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3262" y="2754134"/>
            <a:ext cx="2891155" cy="1859280"/>
          </a:xfrm>
          <a:prstGeom prst="rect">
            <a:avLst/>
          </a:prstGeom>
        </p:spPr>
      </p:pic>
      <p:pic>
        <p:nvPicPr>
          <p:cNvPr id="15" name="図 14">
            <a:extLst>
              <a:ext uri="{FF2B5EF4-FFF2-40B4-BE49-F238E27FC236}">
                <a16:creationId xmlns:a16="http://schemas.microsoft.com/office/drawing/2014/main" id="{CDDCFFF9-7F11-400A-879D-F718D3505BF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02081" y="2754134"/>
            <a:ext cx="2051685" cy="1737995"/>
          </a:xfrm>
          <a:prstGeom prst="rect">
            <a:avLst/>
          </a:prstGeom>
        </p:spPr>
      </p:pic>
      <p:graphicFrame>
        <p:nvGraphicFramePr>
          <p:cNvPr id="3" name="表 3">
            <a:extLst>
              <a:ext uri="{FF2B5EF4-FFF2-40B4-BE49-F238E27FC236}">
                <a16:creationId xmlns:a16="http://schemas.microsoft.com/office/drawing/2014/main" id="{80D9E13B-3A8A-4A26-B03D-6554390142AB}"/>
              </a:ext>
            </a:extLst>
          </p:cNvPr>
          <p:cNvGraphicFramePr>
            <a:graphicFrameLocks noGrp="1"/>
          </p:cNvGraphicFramePr>
          <p:nvPr>
            <p:extLst>
              <p:ext uri="{D42A27DB-BD31-4B8C-83A1-F6EECF244321}">
                <p14:modId xmlns:p14="http://schemas.microsoft.com/office/powerpoint/2010/main" val="865305403"/>
              </p:ext>
            </p:extLst>
          </p:nvPr>
        </p:nvGraphicFramePr>
        <p:xfrm>
          <a:off x="5437760" y="4977319"/>
          <a:ext cx="6400800" cy="1524000"/>
        </p:xfrm>
        <a:graphic>
          <a:graphicData uri="http://schemas.openxmlformats.org/drawingml/2006/table">
            <a:tbl>
              <a:tblPr firstRow="1" bandRow="1">
                <a:tableStyleId>{69CF1AB2-1976-4502-BF36-3FF5EA218861}</a:tableStyleId>
              </a:tblPr>
              <a:tblGrid>
                <a:gridCol w="1600200">
                  <a:extLst>
                    <a:ext uri="{9D8B030D-6E8A-4147-A177-3AD203B41FA5}">
                      <a16:colId xmlns:a16="http://schemas.microsoft.com/office/drawing/2014/main" val="1846025877"/>
                    </a:ext>
                  </a:extLst>
                </a:gridCol>
                <a:gridCol w="1600200">
                  <a:extLst>
                    <a:ext uri="{9D8B030D-6E8A-4147-A177-3AD203B41FA5}">
                      <a16:colId xmlns:a16="http://schemas.microsoft.com/office/drawing/2014/main" val="1836608910"/>
                    </a:ext>
                  </a:extLst>
                </a:gridCol>
                <a:gridCol w="1600200">
                  <a:extLst>
                    <a:ext uri="{9D8B030D-6E8A-4147-A177-3AD203B41FA5}">
                      <a16:colId xmlns:a16="http://schemas.microsoft.com/office/drawing/2014/main" val="2019555531"/>
                    </a:ext>
                  </a:extLst>
                </a:gridCol>
                <a:gridCol w="1600200">
                  <a:extLst>
                    <a:ext uri="{9D8B030D-6E8A-4147-A177-3AD203B41FA5}">
                      <a16:colId xmlns:a16="http://schemas.microsoft.com/office/drawing/2014/main" val="3534541555"/>
                    </a:ext>
                  </a:extLst>
                </a:gridCol>
              </a:tblGrid>
              <a:tr h="271211">
                <a:tc>
                  <a:txBody>
                    <a:bodyPr/>
                    <a:lstStyle/>
                    <a:p>
                      <a:r>
                        <a:rPr kumimoji="1" lang="ja-JP" altLang="en-US" sz="1400" b="1" dirty="0">
                          <a:latin typeface="+mj-ea"/>
                          <a:ea typeface="+mj-ea"/>
                        </a:rPr>
                        <a:t>部門内訳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b="1" dirty="0">
                          <a:latin typeface="+mj-ea"/>
                          <a:ea typeface="+mj-ea"/>
                        </a:rPr>
                        <a:t>ｱﾙﾃｨﾒｯﾄ（</a:t>
                      </a:r>
                      <a:r>
                        <a:rPr kumimoji="1" lang="en-US" altLang="ja-JP" sz="1400" b="1" dirty="0">
                          <a:latin typeface="+mj-ea"/>
                          <a:ea typeface="+mj-ea"/>
                        </a:rPr>
                        <a:t>7㎞</a:t>
                      </a:r>
                      <a:r>
                        <a:rPr kumimoji="1" lang="ja-JP" altLang="en-US" sz="1400" b="1" dirty="0">
                          <a:latin typeface="+mj-ea"/>
                          <a:ea typeface="+mj-ea"/>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b="1" dirty="0">
                          <a:latin typeface="+mj-ea"/>
                          <a:ea typeface="+mj-ea"/>
                        </a:rPr>
                        <a:t>筋トレ（</a:t>
                      </a:r>
                      <a:r>
                        <a:rPr kumimoji="1" lang="en-US" altLang="ja-JP" sz="1400" b="1" dirty="0">
                          <a:latin typeface="+mj-ea"/>
                          <a:ea typeface="+mj-ea"/>
                        </a:rPr>
                        <a:t>2㎞</a:t>
                      </a:r>
                      <a:r>
                        <a:rPr kumimoji="1" lang="ja-JP" altLang="en-US" sz="1400" b="1" dirty="0">
                          <a:latin typeface="+mj-ea"/>
                          <a:ea typeface="+mj-ea"/>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b="1" dirty="0">
                          <a:latin typeface="+mj-ea"/>
                          <a:ea typeface="+mj-ea"/>
                        </a:rPr>
                        <a:t>ショート（</a:t>
                      </a:r>
                      <a:r>
                        <a:rPr kumimoji="1" lang="en-US" altLang="ja-JP" sz="1400" b="1" dirty="0">
                          <a:latin typeface="+mj-ea"/>
                          <a:ea typeface="+mj-ea"/>
                        </a:rPr>
                        <a:t>3㎞</a:t>
                      </a:r>
                      <a:r>
                        <a:rPr kumimoji="1" lang="ja-JP" altLang="en-US" sz="1400" b="1" dirty="0">
                          <a:latin typeface="+mj-ea"/>
                          <a:ea typeface="+mj-ea"/>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2038462"/>
                  </a:ext>
                </a:extLst>
              </a:tr>
              <a:tr h="271211">
                <a:tc>
                  <a:txBody>
                    <a:bodyPr/>
                    <a:lstStyle/>
                    <a:p>
                      <a:r>
                        <a:rPr kumimoji="1" lang="ja-JP" altLang="en-US" sz="1400" b="1" dirty="0">
                          <a:latin typeface="+mj-ea"/>
                          <a:ea typeface="+mj-ea"/>
                        </a:rPr>
                        <a:t>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b="1" dirty="0">
                          <a:latin typeface="+mj-ea"/>
                          <a:ea typeface="+mj-ea"/>
                        </a:rPr>
                        <a:t>21</a:t>
                      </a:r>
                      <a:r>
                        <a:rPr kumimoji="1" lang="ja-JP" altLang="en-US" sz="1400" b="1"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b="1" dirty="0">
                          <a:latin typeface="+mj-ea"/>
                          <a:ea typeface="+mj-ea"/>
                        </a:rPr>
                        <a:t>5</a:t>
                      </a:r>
                      <a:r>
                        <a:rPr kumimoji="1" lang="ja-JP" altLang="en-US" sz="1400" b="1"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400" b="1" dirty="0">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41652872"/>
                  </a:ext>
                </a:extLst>
              </a:tr>
              <a:tr h="271211">
                <a:tc>
                  <a:txBody>
                    <a:bodyPr/>
                    <a:lstStyle/>
                    <a:p>
                      <a:r>
                        <a:rPr kumimoji="1" lang="ja-JP" altLang="en-US" sz="1400" b="1" dirty="0">
                          <a:latin typeface="+mj-ea"/>
                          <a:ea typeface="+mj-ea"/>
                        </a:rPr>
                        <a:t>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b="1" dirty="0">
                          <a:latin typeface="+mj-ea"/>
                          <a:ea typeface="+mj-ea"/>
                        </a:rPr>
                        <a:t>4</a:t>
                      </a:r>
                      <a:r>
                        <a:rPr kumimoji="1" lang="ja-JP" altLang="en-US" sz="1400" b="1"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b="1" dirty="0">
                          <a:latin typeface="+mj-ea"/>
                          <a:ea typeface="+mj-ea"/>
                        </a:rPr>
                        <a:t>2</a:t>
                      </a:r>
                      <a:r>
                        <a:rPr kumimoji="1" lang="ja-JP" altLang="en-US" sz="1400" b="1"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b="1" dirty="0">
                          <a:latin typeface="+mj-ea"/>
                          <a:ea typeface="+mj-ea"/>
                        </a:rPr>
                        <a:t>1</a:t>
                      </a:r>
                      <a:r>
                        <a:rPr kumimoji="1" lang="ja-JP" altLang="en-US" sz="1400" b="1"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1829392"/>
                  </a:ext>
                </a:extLst>
              </a:tr>
              <a:tr h="271211">
                <a:tc>
                  <a:txBody>
                    <a:bodyPr/>
                    <a:lstStyle/>
                    <a:p>
                      <a:r>
                        <a:rPr kumimoji="1" lang="ja-JP" altLang="en-US" sz="1400" b="1" dirty="0">
                          <a:latin typeface="+mj-ea"/>
                          <a:ea typeface="+mj-ea"/>
                        </a:rPr>
                        <a:t>小学生　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b="1" dirty="0">
                          <a:latin typeface="+mj-ea"/>
                          <a:ea typeface="+mj-ea"/>
                        </a:rPr>
                        <a:t>―</a:t>
                      </a:r>
                      <a:endParaRPr kumimoji="1" lang="ja-JP" altLang="en-US" sz="1400" b="1" dirty="0">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b="1" dirty="0">
                          <a:latin typeface="+mj-ea"/>
                          <a:ea typeface="+mj-ea"/>
                        </a:rPr>
                        <a:t>―</a:t>
                      </a:r>
                      <a:endParaRPr kumimoji="1" lang="ja-JP" altLang="en-US" sz="1400" b="1" dirty="0">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b="1" dirty="0">
                          <a:latin typeface="+mj-ea"/>
                          <a:ea typeface="+mj-ea"/>
                        </a:rPr>
                        <a:t>4</a:t>
                      </a:r>
                      <a:r>
                        <a:rPr kumimoji="1" lang="ja-JP" altLang="en-US" sz="1400" b="1"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6085242"/>
                  </a:ext>
                </a:extLst>
              </a:tr>
              <a:tr h="271211">
                <a:tc>
                  <a:txBody>
                    <a:bodyPr/>
                    <a:lstStyle/>
                    <a:p>
                      <a:r>
                        <a:rPr kumimoji="1" lang="ja-JP" altLang="en-US" sz="1400" b="1" dirty="0">
                          <a:latin typeface="+mj-ea"/>
                          <a:ea typeface="+mj-ea"/>
                        </a:rPr>
                        <a:t>小学生　女</a:t>
                      </a:r>
                      <a:endParaRPr kumimoji="1" lang="en-US" altLang="ja-JP" sz="1400" b="1" dirty="0">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b="1" dirty="0">
                          <a:latin typeface="+mj-ea"/>
                          <a:ea typeface="+mj-ea"/>
                        </a:rPr>
                        <a:t>―</a:t>
                      </a:r>
                      <a:endParaRPr kumimoji="1" lang="ja-JP" altLang="en-US" sz="1400" b="1" dirty="0">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b="1" dirty="0">
                          <a:latin typeface="+mj-ea"/>
                          <a:ea typeface="+mj-ea"/>
                        </a:rPr>
                        <a:t>―</a:t>
                      </a:r>
                      <a:endParaRPr kumimoji="1" lang="ja-JP" altLang="en-US" sz="1400" b="1" dirty="0">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b="1" dirty="0">
                          <a:latin typeface="+mj-ea"/>
                          <a:ea typeface="+mj-ea"/>
                        </a:rPr>
                        <a:t>1</a:t>
                      </a:r>
                      <a:r>
                        <a:rPr kumimoji="1" lang="ja-JP" altLang="en-US" sz="1400" b="1" dirty="0">
                          <a:latin typeface="+mj-ea"/>
                          <a:ea typeface="+mj-ea"/>
                        </a:rPr>
                        <a:t>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20749507"/>
                  </a:ext>
                </a:extLst>
              </a:tr>
            </a:tbl>
          </a:graphicData>
        </a:graphic>
      </p:graphicFrame>
    </p:spTree>
    <p:extLst>
      <p:ext uri="{BB962C8B-B14F-4D97-AF65-F5344CB8AC3E}">
        <p14:creationId xmlns:p14="http://schemas.microsoft.com/office/powerpoint/2010/main" val="1514594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80417" y="-165370"/>
            <a:ext cx="9144000" cy="1143000"/>
          </a:xfrm>
        </p:spPr>
        <p:txBody>
          <a:bodyPr rtlCol="0"/>
          <a:lstStyle/>
          <a:p>
            <a:pPr rtl="0"/>
            <a:r>
              <a:rPr lang="ja-JP" altLang="en-US" dirty="0">
                <a:latin typeface="Yu Gothic UI Semibold" panose="020B0700000000000000" pitchFamily="50" charset="-128"/>
                <a:ea typeface="Yu Gothic UI Semibold" panose="020B0700000000000000" pitchFamily="50" charset="-128"/>
              </a:rPr>
              <a:t>４．ターゲットとニーズについて</a:t>
            </a:r>
          </a:p>
        </p:txBody>
      </p:sp>
      <p:sp>
        <p:nvSpPr>
          <p:cNvPr id="14" name="テキスト ボックス 13">
            <a:extLst>
              <a:ext uri="{FF2B5EF4-FFF2-40B4-BE49-F238E27FC236}">
                <a16:creationId xmlns:a16="http://schemas.microsoft.com/office/drawing/2014/main" id="{DE8577DD-8C16-4B5E-9950-E9CC3F8F7015}"/>
              </a:ext>
            </a:extLst>
          </p:cNvPr>
          <p:cNvSpPr txBox="1"/>
          <p:nvPr/>
        </p:nvSpPr>
        <p:spPr>
          <a:xfrm>
            <a:off x="327495" y="5138044"/>
            <a:ext cx="11014953" cy="1384995"/>
          </a:xfrm>
          <a:prstGeom prst="rect">
            <a:avLst/>
          </a:prstGeom>
          <a:noFill/>
        </p:spPr>
        <p:txBody>
          <a:bodyPr wrap="square" rtlCol="0">
            <a:spAutoFit/>
          </a:bodyPr>
          <a:lstStyle/>
          <a:p>
            <a:endParaRPr kumimoji="1" lang="en-US" altLang="ja-JP" sz="1400" dirty="0">
              <a:latin typeface="Yu Gothic UI Semibold" panose="020B0700000000000000" pitchFamily="50" charset="-128"/>
              <a:ea typeface="Yu Gothic UI Semibold" panose="020B0700000000000000" pitchFamily="50" charset="-128"/>
            </a:endParaRPr>
          </a:p>
          <a:p>
            <a:endParaRPr kumimoji="1" lang="en-US" altLang="ja-JP" sz="1400" dirty="0">
              <a:latin typeface="Yu Gothic UI Semibold" panose="020B0700000000000000" pitchFamily="50" charset="-128"/>
              <a:ea typeface="Yu Gothic UI Semibold" panose="020B0700000000000000" pitchFamily="50" charset="-128"/>
            </a:endParaRPr>
          </a:p>
          <a:p>
            <a:r>
              <a:rPr kumimoji="1" lang="en-US" altLang="ja-JP" sz="1400" dirty="0">
                <a:latin typeface="Yu Gothic UI Semibold" panose="020B0700000000000000" pitchFamily="50" charset="-128"/>
                <a:ea typeface="Yu Gothic UI Semibold" panose="020B0700000000000000" pitchFamily="50" charset="-128"/>
              </a:rPr>
              <a:t>【PR</a:t>
            </a:r>
            <a:r>
              <a:rPr kumimoji="1" lang="ja-JP" altLang="en-US" sz="1400" dirty="0">
                <a:latin typeface="Yu Gothic UI Semibold" panose="020B0700000000000000" pitchFamily="50" charset="-128"/>
                <a:ea typeface="Yu Gothic UI Semibold" panose="020B0700000000000000" pitchFamily="50" charset="-128"/>
              </a:rPr>
              <a:t>・告知方法</a:t>
            </a:r>
            <a:r>
              <a:rPr kumimoji="1" lang="en-US" altLang="ja-JP" sz="1400" dirty="0">
                <a:latin typeface="Yu Gothic UI Semibold" panose="020B0700000000000000" pitchFamily="50" charset="-128"/>
                <a:ea typeface="Yu Gothic UI Semibold" panose="020B0700000000000000" pitchFamily="50" charset="-128"/>
              </a:rPr>
              <a:t>】</a:t>
            </a:r>
          </a:p>
          <a:p>
            <a:r>
              <a:rPr kumimoji="1" lang="ja-JP" altLang="en-US" sz="1400" dirty="0">
                <a:latin typeface="Yu Gothic UI Semibold" panose="020B0700000000000000" pitchFamily="50" charset="-128"/>
                <a:ea typeface="Yu Gothic UI Semibold" panose="020B0700000000000000" pitchFamily="50" charset="-128"/>
              </a:rPr>
              <a:t>ターゲットごとにより周知方法が異なる。</a:t>
            </a:r>
            <a:endParaRPr kumimoji="1" lang="en-US" altLang="ja-JP" sz="1400" dirty="0">
              <a:latin typeface="Yu Gothic UI Semibold" panose="020B0700000000000000" pitchFamily="50" charset="-128"/>
              <a:ea typeface="Yu Gothic UI Semibold" panose="020B0700000000000000" pitchFamily="50" charset="-128"/>
            </a:endParaRPr>
          </a:p>
          <a:p>
            <a:r>
              <a:rPr kumimoji="1" lang="ja-JP" altLang="en-US" sz="1400" dirty="0">
                <a:latin typeface="Yu Gothic UI Semibold" panose="020B0700000000000000" pitchFamily="50" charset="-128"/>
                <a:ea typeface="Yu Gothic UI Semibold" panose="020B0700000000000000" pitchFamily="50" charset="-128"/>
              </a:rPr>
              <a:t>スポーツジムやスポーツ店へ、動員協力を依頼する。</a:t>
            </a:r>
            <a:endParaRPr kumimoji="1" lang="en-US" altLang="ja-JP" sz="1400" dirty="0">
              <a:latin typeface="Yu Gothic UI Semibold" panose="020B0700000000000000" pitchFamily="50" charset="-128"/>
              <a:ea typeface="Yu Gothic UI Semibold" panose="020B0700000000000000" pitchFamily="50" charset="-128"/>
            </a:endParaRPr>
          </a:p>
          <a:p>
            <a:r>
              <a:rPr kumimoji="1" lang="ja-JP" altLang="en-US" sz="1400" dirty="0">
                <a:latin typeface="Yu Gothic UI Semibold" panose="020B0700000000000000" pitchFamily="50" charset="-128"/>
                <a:ea typeface="Yu Gothic UI Semibold" panose="020B0700000000000000" pitchFamily="50" charset="-128"/>
              </a:rPr>
              <a:t>大会を盛り上げるため、スポーツブランドへ協賛を依頼する。</a:t>
            </a:r>
            <a:endParaRPr kumimoji="1" lang="en-US" altLang="ja-JP" sz="1400" dirty="0">
              <a:latin typeface="Yu Gothic UI Semibold" panose="020B0700000000000000" pitchFamily="50" charset="-128"/>
              <a:ea typeface="Yu Gothic UI Semibold" panose="020B0700000000000000" pitchFamily="50" charset="-128"/>
            </a:endParaRPr>
          </a:p>
        </p:txBody>
      </p:sp>
      <p:pic>
        <p:nvPicPr>
          <p:cNvPr id="5" name="図 4">
            <a:extLst>
              <a:ext uri="{FF2B5EF4-FFF2-40B4-BE49-F238E27FC236}">
                <a16:creationId xmlns:a16="http://schemas.microsoft.com/office/drawing/2014/main" id="{5C93903D-F174-4264-BFA4-C36B3A05DC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2457" y="5123352"/>
            <a:ext cx="1287294" cy="1012135"/>
          </a:xfrm>
          <a:prstGeom prst="rect">
            <a:avLst/>
          </a:prstGeom>
        </p:spPr>
      </p:pic>
      <p:pic>
        <p:nvPicPr>
          <p:cNvPr id="7" name="図 6">
            <a:extLst>
              <a:ext uri="{FF2B5EF4-FFF2-40B4-BE49-F238E27FC236}">
                <a16:creationId xmlns:a16="http://schemas.microsoft.com/office/drawing/2014/main" id="{4E666827-329C-49CC-AF89-BEC5826D4D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6263" y="1867851"/>
            <a:ext cx="1533780" cy="1533780"/>
          </a:xfrm>
          <a:prstGeom prst="rect">
            <a:avLst/>
          </a:prstGeom>
        </p:spPr>
      </p:pic>
      <p:grpSp>
        <p:nvGrpSpPr>
          <p:cNvPr id="28" name="グループ化 27">
            <a:extLst>
              <a:ext uri="{FF2B5EF4-FFF2-40B4-BE49-F238E27FC236}">
                <a16:creationId xmlns:a16="http://schemas.microsoft.com/office/drawing/2014/main" id="{AB62BBFF-A6B3-4087-A40A-0652491E890A}"/>
              </a:ext>
            </a:extLst>
          </p:cNvPr>
          <p:cNvGrpSpPr/>
          <p:nvPr/>
        </p:nvGrpSpPr>
        <p:grpSpPr>
          <a:xfrm>
            <a:off x="9247364" y="2016143"/>
            <a:ext cx="2347789" cy="1431001"/>
            <a:chOff x="8285128" y="1850827"/>
            <a:chExt cx="2347789" cy="1431001"/>
          </a:xfrm>
        </p:grpSpPr>
        <p:pic>
          <p:nvPicPr>
            <p:cNvPr id="13" name="図 12">
              <a:extLst>
                <a:ext uri="{FF2B5EF4-FFF2-40B4-BE49-F238E27FC236}">
                  <a16:creationId xmlns:a16="http://schemas.microsoft.com/office/drawing/2014/main" id="{D59C369A-048D-42FE-9089-7B35F3F338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85128" y="1949799"/>
              <a:ext cx="1497201" cy="1332029"/>
            </a:xfrm>
            <a:prstGeom prst="rect">
              <a:avLst/>
            </a:prstGeom>
          </p:spPr>
        </p:pic>
        <p:pic>
          <p:nvPicPr>
            <p:cNvPr id="11" name="図 10">
              <a:extLst>
                <a:ext uri="{FF2B5EF4-FFF2-40B4-BE49-F238E27FC236}">
                  <a16:creationId xmlns:a16="http://schemas.microsoft.com/office/drawing/2014/main" id="{26B0F7EF-9DF4-4F60-808E-46A1CA4DA437}"/>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8529" b="97059" l="9934" r="89625">
                          <a14:foregroundMark x1="58499" y1="97059" x2="58499" y2="97059"/>
                          <a14:foregroundMark x1="51435" y1="8529" x2="51435" y2="8529"/>
                        </a14:backgroundRemoval>
                      </a14:imgEffect>
                    </a14:imgLayer>
                  </a14:imgProps>
                </a:ext>
                <a:ext uri="{28A0092B-C50C-407E-A947-70E740481C1C}">
                  <a14:useLocalDpi xmlns:a14="http://schemas.microsoft.com/office/drawing/2010/main" val="0"/>
                </a:ext>
              </a:extLst>
            </a:blip>
            <a:stretch>
              <a:fillRect/>
            </a:stretch>
          </p:blipFill>
          <p:spPr>
            <a:xfrm>
              <a:off x="8865157" y="1850827"/>
              <a:ext cx="1767760" cy="1326796"/>
            </a:xfrm>
            <a:prstGeom prst="rect">
              <a:avLst/>
            </a:prstGeom>
          </p:spPr>
        </p:pic>
      </p:grpSp>
      <p:pic>
        <p:nvPicPr>
          <p:cNvPr id="16" name="図 15">
            <a:extLst>
              <a:ext uri="{FF2B5EF4-FFF2-40B4-BE49-F238E27FC236}">
                <a16:creationId xmlns:a16="http://schemas.microsoft.com/office/drawing/2014/main" id="{3F124445-2825-4D8B-B3CD-4A05F275E0F4}"/>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4852" b="95992" l="9916" r="89662">
                        <a14:foregroundMark x1="40506" y1="5063" x2="40506" y2="5063"/>
                        <a14:foregroundMark x1="46835" y1="50844" x2="46835" y2="50844"/>
                        <a14:foregroundMark x1="43460" y1="95992" x2="43460" y2="95992"/>
                      </a14:backgroundRemoval>
                    </a14:imgEffect>
                  </a14:imgLayer>
                </a14:imgProps>
              </a:ext>
              <a:ext uri="{28A0092B-C50C-407E-A947-70E740481C1C}">
                <a14:useLocalDpi xmlns:a14="http://schemas.microsoft.com/office/drawing/2010/main" val="0"/>
              </a:ext>
            </a:extLst>
          </a:blip>
          <a:stretch>
            <a:fillRect/>
          </a:stretch>
        </p:blipFill>
        <p:spPr>
          <a:xfrm>
            <a:off x="9045589" y="3735708"/>
            <a:ext cx="1212084" cy="1212084"/>
          </a:xfrm>
          <a:prstGeom prst="rect">
            <a:avLst/>
          </a:prstGeom>
        </p:spPr>
      </p:pic>
      <p:pic>
        <p:nvPicPr>
          <p:cNvPr id="18" name="図 17">
            <a:extLst>
              <a:ext uri="{FF2B5EF4-FFF2-40B4-BE49-F238E27FC236}">
                <a16:creationId xmlns:a16="http://schemas.microsoft.com/office/drawing/2014/main" id="{F5C01CF6-E9EA-416D-9046-78A6F0EC911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68167" y="2271629"/>
            <a:ext cx="1811855" cy="1280729"/>
          </a:xfrm>
          <a:prstGeom prst="rect">
            <a:avLst/>
          </a:prstGeom>
        </p:spPr>
      </p:pic>
      <p:cxnSp>
        <p:nvCxnSpPr>
          <p:cNvPr id="21" name="直線矢印コネクタ 20">
            <a:extLst>
              <a:ext uri="{FF2B5EF4-FFF2-40B4-BE49-F238E27FC236}">
                <a16:creationId xmlns:a16="http://schemas.microsoft.com/office/drawing/2014/main" id="{FAF7E6CB-F64A-4295-A539-B7226080F9D6}"/>
              </a:ext>
            </a:extLst>
          </p:cNvPr>
          <p:cNvCxnSpPr>
            <a:cxnSpLocks/>
          </p:cNvCxnSpPr>
          <p:nvPr/>
        </p:nvCxnSpPr>
        <p:spPr>
          <a:xfrm>
            <a:off x="1410511" y="3499247"/>
            <a:ext cx="9036995" cy="46210"/>
          </a:xfrm>
          <a:prstGeom prst="straightConnector1">
            <a:avLst/>
          </a:prstGeom>
          <a:ln w="57150">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0CA7E908-EFBD-4D70-81CF-86DD28CD8941}"/>
              </a:ext>
            </a:extLst>
          </p:cNvPr>
          <p:cNvCxnSpPr>
            <a:cxnSpLocks/>
          </p:cNvCxnSpPr>
          <p:nvPr/>
        </p:nvCxnSpPr>
        <p:spPr>
          <a:xfrm flipH="1" flipV="1">
            <a:off x="6199710" y="1032593"/>
            <a:ext cx="63222" cy="5066650"/>
          </a:xfrm>
          <a:prstGeom prst="straightConnector1">
            <a:avLst/>
          </a:prstGeom>
          <a:ln w="57150">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F76D7166-4FFC-413F-AAE1-65770659BC6E}"/>
              </a:ext>
            </a:extLst>
          </p:cNvPr>
          <p:cNvSpPr txBox="1"/>
          <p:nvPr/>
        </p:nvSpPr>
        <p:spPr>
          <a:xfrm>
            <a:off x="1380245" y="3643073"/>
            <a:ext cx="1545857" cy="369332"/>
          </a:xfrm>
          <a:prstGeom prst="rect">
            <a:avLst/>
          </a:prstGeom>
          <a:noFill/>
        </p:spPr>
        <p:txBody>
          <a:bodyPr wrap="square" rtlCol="0">
            <a:spAutoFit/>
          </a:bodyPr>
          <a:lstStyle/>
          <a:p>
            <a:r>
              <a:rPr kumimoji="1" lang="en-US" altLang="ja-JP" b="1" u="sng" dirty="0">
                <a:latin typeface="Yu Gothic UI Semibold" panose="020B0700000000000000" pitchFamily="50" charset="-128"/>
                <a:ea typeface="Yu Gothic UI Semibold" panose="020B0700000000000000" pitchFamily="50" charset="-128"/>
              </a:rPr>
              <a:t>C.</a:t>
            </a:r>
            <a:r>
              <a:rPr kumimoji="1" lang="ja-JP" altLang="en-US" b="1" u="sng" dirty="0">
                <a:latin typeface="Yu Gothic UI Semibold" panose="020B0700000000000000" pitchFamily="50" charset="-128"/>
                <a:ea typeface="Yu Gothic UI Semibold" panose="020B0700000000000000" pitchFamily="50" charset="-128"/>
              </a:rPr>
              <a:t>筋トレ目的</a:t>
            </a:r>
          </a:p>
        </p:txBody>
      </p:sp>
      <p:sp>
        <p:nvSpPr>
          <p:cNvPr id="30" name="テキスト ボックス 29">
            <a:extLst>
              <a:ext uri="{FF2B5EF4-FFF2-40B4-BE49-F238E27FC236}">
                <a16:creationId xmlns:a16="http://schemas.microsoft.com/office/drawing/2014/main" id="{09AA1D51-376D-482A-9D92-FEFC72D7A725}"/>
              </a:ext>
            </a:extLst>
          </p:cNvPr>
          <p:cNvSpPr txBox="1"/>
          <p:nvPr/>
        </p:nvSpPr>
        <p:spPr>
          <a:xfrm>
            <a:off x="6506944" y="3624676"/>
            <a:ext cx="2043669" cy="369332"/>
          </a:xfrm>
          <a:prstGeom prst="rect">
            <a:avLst/>
          </a:prstGeom>
          <a:noFill/>
        </p:spPr>
        <p:txBody>
          <a:bodyPr wrap="square" rtlCol="0">
            <a:spAutoFit/>
          </a:bodyPr>
          <a:lstStyle/>
          <a:p>
            <a:r>
              <a:rPr kumimoji="1" lang="en-US" altLang="ja-JP" b="1" u="sng" dirty="0">
                <a:latin typeface="Yu Gothic UI Semibold" panose="020B0700000000000000" pitchFamily="50" charset="-128"/>
                <a:ea typeface="Yu Gothic UI Semibold" panose="020B0700000000000000" pitchFamily="50" charset="-128"/>
              </a:rPr>
              <a:t>D.</a:t>
            </a:r>
            <a:r>
              <a:rPr kumimoji="1" lang="ja-JP" altLang="en-US" b="1" u="sng" dirty="0">
                <a:latin typeface="Yu Gothic UI Semibold" panose="020B0700000000000000" pitchFamily="50" charset="-128"/>
                <a:ea typeface="Yu Gothic UI Semibold" panose="020B0700000000000000" pitchFamily="50" charset="-128"/>
              </a:rPr>
              <a:t>体力</a:t>
            </a:r>
            <a:r>
              <a:rPr kumimoji="1" lang="en-US" altLang="ja-JP" b="1" u="sng" dirty="0">
                <a:latin typeface="Yu Gothic UI Semibold" panose="020B0700000000000000" pitchFamily="50" charset="-128"/>
                <a:ea typeface="Yu Gothic UI Semibold" panose="020B0700000000000000" pitchFamily="50" charset="-128"/>
              </a:rPr>
              <a:t>UP</a:t>
            </a:r>
            <a:r>
              <a:rPr kumimoji="1" lang="ja-JP" altLang="en-US" b="1" u="sng" dirty="0">
                <a:latin typeface="Yu Gothic UI Semibold" panose="020B0700000000000000" pitchFamily="50" charset="-128"/>
                <a:ea typeface="Yu Gothic UI Semibold" panose="020B0700000000000000" pitchFamily="50" charset="-128"/>
              </a:rPr>
              <a:t>目的</a:t>
            </a:r>
          </a:p>
        </p:txBody>
      </p:sp>
      <p:sp>
        <p:nvSpPr>
          <p:cNvPr id="31" name="テキスト ボックス 30">
            <a:extLst>
              <a:ext uri="{FF2B5EF4-FFF2-40B4-BE49-F238E27FC236}">
                <a16:creationId xmlns:a16="http://schemas.microsoft.com/office/drawing/2014/main" id="{B9E32840-83EB-481E-8834-60D9BA1D21E0}"/>
              </a:ext>
            </a:extLst>
          </p:cNvPr>
          <p:cNvSpPr txBox="1"/>
          <p:nvPr/>
        </p:nvSpPr>
        <p:spPr>
          <a:xfrm>
            <a:off x="6306379" y="1006134"/>
            <a:ext cx="3323093" cy="369332"/>
          </a:xfrm>
          <a:prstGeom prst="rect">
            <a:avLst/>
          </a:prstGeom>
          <a:noFill/>
        </p:spPr>
        <p:txBody>
          <a:bodyPr wrap="square" rtlCol="0">
            <a:spAutoFit/>
          </a:bodyPr>
          <a:lstStyle/>
          <a:p>
            <a:r>
              <a:rPr kumimoji="1" lang="en-US" altLang="ja-JP" b="1" u="sng" dirty="0">
                <a:latin typeface="Yu Gothic UI Semibold" panose="020B0700000000000000" pitchFamily="50" charset="-128"/>
                <a:ea typeface="Yu Gothic UI Semibold" panose="020B0700000000000000" pitchFamily="50" charset="-128"/>
              </a:rPr>
              <a:t>B.</a:t>
            </a:r>
            <a:r>
              <a:rPr kumimoji="1" lang="ja-JP" altLang="en-US" b="1" u="sng" dirty="0">
                <a:latin typeface="Yu Gothic UI Semibold" panose="020B0700000000000000" pitchFamily="50" charset="-128"/>
                <a:ea typeface="Yu Gothic UI Semibold" panose="020B0700000000000000" pitchFamily="50" charset="-128"/>
              </a:rPr>
              <a:t>ザ・アスリート（ガチ勢）</a:t>
            </a:r>
          </a:p>
        </p:txBody>
      </p:sp>
      <p:sp>
        <p:nvSpPr>
          <p:cNvPr id="32" name="テキスト ボックス 31">
            <a:extLst>
              <a:ext uri="{FF2B5EF4-FFF2-40B4-BE49-F238E27FC236}">
                <a16:creationId xmlns:a16="http://schemas.microsoft.com/office/drawing/2014/main" id="{DC7919B4-A39E-4EE7-A0CB-872023BA2639}"/>
              </a:ext>
            </a:extLst>
          </p:cNvPr>
          <p:cNvSpPr txBox="1"/>
          <p:nvPr/>
        </p:nvSpPr>
        <p:spPr>
          <a:xfrm>
            <a:off x="1375869" y="1036654"/>
            <a:ext cx="3425178" cy="369332"/>
          </a:xfrm>
          <a:prstGeom prst="rect">
            <a:avLst/>
          </a:prstGeom>
          <a:noFill/>
        </p:spPr>
        <p:txBody>
          <a:bodyPr wrap="square" rtlCol="0">
            <a:spAutoFit/>
          </a:bodyPr>
          <a:lstStyle/>
          <a:p>
            <a:r>
              <a:rPr kumimoji="1" lang="en-US" altLang="ja-JP" b="1" u="sng" dirty="0">
                <a:latin typeface="Yu Gothic UI Semibold" panose="020B0700000000000000" pitchFamily="50" charset="-128"/>
                <a:ea typeface="Yu Gothic UI Semibold" panose="020B0700000000000000" pitchFamily="50" charset="-128"/>
              </a:rPr>
              <a:t>A.</a:t>
            </a:r>
            <a:r>
              <a:rPr kumimoji="1" lang="ja-JP" altLang="en-US" b="1" u="sng" dirty="0">
                <a:latin typeface="Yu Gothic UI Semibold" panose="020B0700000000000000" pitchFamily="50" charset="-128"/>
                <a:ea typeface="Yu Gothic UI Semibold" panose="020B0700000000000000" pitchFamily="50" charset="-128"/>
              </a:rPr>
              <a:t>子どものたくましさ</a:t>
            </a:r>
            <a:r>
              <a:rPr kumimoji="1" lang="en-US" altLang="ja-JP" b="1" u="sng" dirty="0">
                <a:latin typeface="Yu Gothic UI Semibold" panose="020B0700000000000000" pitchFamily="50" charset="-128"/>
                <a:ea typeface="Yu Gothic UI Semibold" panose="020B0700000000000000" pitchFamily="50" charset="-128"/>
              </a:rPr>
              <a:t>UP</a:t>
            </a:r>
            <a:r>
              <a:rPr kumimoji="1" lang="ja-JP" altLang="en-US" b="1" u="sng" dirty="0">
                <a:latin typeface="Yu Gothic UI Semibold" panose="020B0700000000000000" pitchFamily="50" charset="-128"/>
                <a:ea typeface="Yu Gothic UI Semibold" panose="020B0700000000000000" pitchFamily="50" charset="-128"/>
              </a:rPr>
              <a:t>目的</a:t>
            </a:r>
          </a:p>
        </p:txBody>
      </p:sp>
      <p:pic>
        <p:nvPicPr>
          <p:cNvPr id="34" name="図 33">
            <a:extLst>
              <a:ext uri="{FF2B5EF4-FFF2-40B4-BE49-F238E27FC236}">
                <a16:creationId xmlns:a16="http://schemas.microsoft.com/office/drawing/2014/main" id="{B523EAD2-5EDC-4544-A4A9-BDAA60287AB8}"/>
              </a:ext>
            </a:extLst>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5063" b="89662" l="9916" r="89662">
                        <a14:foregroundMark x1="59705" y1="6751" x2="59705" y2="6751"/>
                        <a14:foregroundMark x1="44937" y1="5063" x2="44937" y2="5063"/>
                      </a14:backgroundRemoval>
                    </a14:imgEffect>
                  </a14:imgLayer>
                </a14:imgProps>
              </a:ext>
              <a:ext uri="{28A0092B-C50C-407E-A947-70E740481C1C}">
                <a14:useLocalDpi xmlns:a14="http://schemas.microsoft.com/office/drawing/2010/main" val="0"/>
              </a:ext>
            </a:extLst>
          </a:blip>
          <a:stretch>
            <a:fillRect/>
          </a:stretch>
        </p:blipFill>
        <p:spPr>
          <a:xfrm>
            <a:off x="1359312" y="4195917"/>
            <a:ext cx="1409075" cy="1409075"/>
          </a:xfrm>
          <a:prstGeom prst="rect">
            <a:avLst/>
          </a:prstGeom>
        </p:spPr>
      </p:pic>
      <p:sp>
        <p:nvSpPr>
          <p:cNvPr id="35" name="思考の吹き出し: 雲形 34">
            <a:extLst>
              <a:ext uri="{FF2B5EF4-FFF2-40B4-BE49-F238E27FC236}">
                <a16:creationId xmlns:a16="http://schemas.microsoft.com/office/drawing/2014/main" id="{8786BD8F-CD91-4C16-A647-4378394620B3}"/>
              </a:ext>
            </a:extLst>
          </p:cNvPr>
          <p:cNvSpPr/>
          <p:nvPr/>
        </p:nvSpPr>
        <p:spPr>
          <a:xfrm>
            <a:off x="94069" y="1524429"/>
            <a:ext cx="2009623" cy="1347837"/>
          </a:xfrm>
          <a:prstGeom prst="cloudCallout">
            <a:avLst>
              <a:gd name="adj1" fmla="val 53227"/>
              <a:gd name="adj2" fmla="val 19161"/>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0EB25C7E-E215-4C81-92CC-A3420D7B69C6}"/>
              </a:ext>
            </a:extLst>
          </p:cNvPr>
          <p:cNvSpPr txBox="1"/>
          <p:nvPr/>
        </p:nvSpPr>
        <p:spPr>
          <a:xfrm>
            <a:off x="431229" y="1699969"/>
            <a:ext cx="1414667" cy="861774"/>
          </a:xfrm>
          <a:prstGeom prst="rect">
            <a:avLst/>
          </a:prstGeom>
          <a:noFill/>
        </p:spPr>
        <p:txBody>
          <a:bodyPr wrap="square" rtlCol="0">
            <a:spAutoFit/>
          </a:bodyPr>
          <a:lstStyle/>
          <a:p>
            <a:r>
              <a:rPr kumimoji="1" lang="ja-JP" altLang="en-US" sz="1000" dirty="0">
                <a:latin typeface="Yu Gothic UI Semibold" panose="020B0700000000000000" pitchFamily="50" charset="-128"/>
                <a:ea typeface="Yu Gothic UI Semibold" panose="020B0700000000000000" pitchFamily="50" charset="-128"/>
              </a:rPr>
              <a:t>保育園（学校）の行事もコロナであまりなかったし</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b="1" u="sng" dirty="0">
                <a:solidFill>
                  <a:srgbClr val="FF0000"/>
                </a:solidFill>
                <a:latin typeface="Yu Gothic UI Semibold" panose="020B0700000000000000" pitchFamily="50" charset="-128"/>
                <a:ea typeface="Yu Gothic UI Semibold" panose="020B0700000000000000" pitchFamily="50" charset="-128"/>
              </a:rPr>
              <a:t>競争することも経験させてあげなきゃ・・・</a:t>
            </a:r>
            <a:endParaRPr kumimoji="1" lang="en-US" altLang="ja-JP" sz="1000" b="1" u="sng" dirty="0">
              <a:solidFill>
                <a:srgbClr val="FF0000"/>
              </a:solidFill>
              <a:latin typeface="Yu Gothic UI Semibold" panose="020B0700000000000000" pitchFamily="50" charset="-128"/>
              <a:ea typeface="Yu Gothic UI Semibold" panose="020B0700000000000000" pitchFamily="50" charset="-128"/>
            </a:endParaRPr>
          </a:p>
        </p:txBody>
      </p:sp>
      <p:sp>
        <p:nvSpPr>
          <p:cNvPr id="37" name="思考の吹き出し: 雲形 36">
            <a:extLst>
              <a:ext uri="{FF2B5EF4-FFF2-40B4-BE49-F238E27FC236}">
                <a16:creationId xmlns:a16="http://schemas.microsoft.com/office/drawing/2014/main" id="{9132C47E-1C08-44C5-A00C-45028373F4B2}"/>
              </a:ext>
            </a:extLst>
          </p:cNvPr>
          <p:cNvSpPr/>
          <p:nvPr/>
        </p:nvSpPr>
        <p:spPr>
          <a:xfrm>
            <a:off x="3300036" y="2048592"/>
            <a:ext cx="2009623" cy="1347837"/>
          </a:xfrm>
          <a:prstGeom prst="cloudCallout">
            <a:avLst>
              <a:gd name="adj1" fmla="val 56131"/>
              <a:gd name="adj2" fmla="val -12595"/>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4E113575-6187-48C6-9B3D-D96641A3BCBA}"/>
              </a:ext>
            </a:extLst>
          </p:cNvPr>
          <p:cNvSpPr txBox="1"/>
          <p:nvPr/>
        </p:nvSpPr>
        <p:spPr>
          <a:xfrm>
            <a:off x="3530088" y="2340417"/>
            <a:ext cx="1455528" cy="884858"/>
          </a:xfrm>
          <a:prstGeom prst="rect">
            <a:avLst/>
          </a:prstGeom>
          <a:noFill/>
        </p:spPr>
        <p:txBody>
          <a:bodyPr wrap="square" rtlCol="0">
            <a:spAutoFit/>
          </a:bodyPr>
          <a:lstStyle/>
          <a:p>
            <a:r>
              <a:rPr kumimoji="1" lang="en-US" altLang="ja-JP" sz="1050" b="1" u="sng" dirty="0">
                <a:solidFill>
                  <a:srgbClr val="FF0000"/>
                </a:solidFill>
                <a:latin typeface="Yu Gothic UI Semibold" panose="020B0700000000000000" pitchFamily="50" charset="-128"/>
                <a:ea typeface="Yu Gothic UI Semibold" panose="020B0700000000000000" pitchFamily="50" charset="-128"/>
              </a:rPr>
              <a:t>YOUTUBE</a:t>
            </a:r>
            <a:r>
              <a:rPr kumimoji="1" lang="ja-JP" altLang="en-US" sz="1050" b="1" u="sng" dirty="0">
                <a:solidFill>
                  <a:srgbClr val="FF0000"/>
                </a:solidFill>
                <a:latin typeface="Yu Gothic UI Semibold" panose="020B0700000000000000" pitchFamily="50" charset="-128"/>
                <a:ea typeface="Yu Gothic UI Semibold" panose="020B0700000000000000" pitchFamily="50" charset="-128"/>
              </a:rPr>
              <a:t>でみる</a:t>
            </a:r>
            <a:endParaRPr kumimoji="1" lang="en-US" altLang="ja-JP" sz="1050" b="1" u="sng" dirty="0">
              <a:solidFill>
                <a:srgbClr val="FF0000"/>
              </a:solidFill>
              <a:latin typeface="Yu Gothic UI Semibold" panose="020B0700000000000000" pitchFamily="50" charset="-128"/>
              <a:ea typeface="Yu Gothic UI Semibold" panose="020B0700000000000000" pitchFamily="50" charset="-128"/>
            </a:endParaRPr>
          </a:p>
          <a:p>
            <a:r>
              <a:rPr kumimoji="1" lang="ja-JP" altLang="en-US" sz="1050" b="1" u="sng" dirty="0">
                <a:solidFill>
                  <a:srgbClr val="FF0000"/>
                </a:solidFill>
                <a:latin typeface="Yu Gothic UI Semibold" panose="020B0700000000000000" pitchFamily="50" charset="-128"/>
                <a:ea typeface="Yu Gothic UI Semibold" panose="020B0700000000000000" pitchFamily="50" charset="-128"/>
              </a:rPr>
              <a:t>アスレチックみたいな大会？！</a:t>
            </a:r>
            <a:r>
              <a:rPr kumimoji="1" lang="ja-JP" altLang="en-US" sz="1000" dirty="0">
                <a:latin typeface="Yu Gothic UI Semibold" panose="020B0700000000000000" pitchFamily="50" charset="-128"/>
                <a:ea typeface="Yu Gothic UI Semibold" panose="020B0700000000000000" pitchFamily="50" charset="-128"/>
              </a:rPr>
              <a:t>やってみたい！</a:t>
            </a:r>
            <a:r>
              <a:rPr kumimoji="1" lang="ja-JP" altLang="en-US" sz="1000" b="1" u="sng" dirty="0">
                <a:solidFill>
                  <a:srgbClr val="FF0000"/>
                </a:solidFill>
                <a:latin typeface="Yu Gothic UI Semibold" panose="020B0700000000000000" pitchFamily="50" charset="-128"/>
                <a:ea typeface="Yu Gothic UI Semibold" panose="020B0700000000000000" pitchFamily="50" charset="-128"/>
              </a:rPr>
              <a:t>お父さんとなら</a:t>
            </a:r>
            <a:endParaRPr kumimoji="1" lang="en-US" altLang="ja-JP" sz="1000" b="1" u="sng" dirty="0">
              <a:solidFill>
                <a:srgbClr val="FF0000"/>
              </a:solidFill>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出れるかな？！</a:t>
            </a:r>
            <a:endParaRPr kumimoji="1" lang="en-US" altLang="ja-JP" sz="1000" dirty="0">
              <a:latin typeface="Yu Gothic UI Semibold" panose="020B0700000000000000" pitchFamily="50" charset="-128"/>
              <a:ea typeface="Yu Gothic UI Semibold" panose="020B0700000000000000" pitchFamily="50" charset="-128"/>
            </a:endParaRPr>
          </a:p>
        </p:txBody>
      </p:sp>
      <p:pic>
        <p:nvPicPr>
          <p:cNvPr id="9" name="図 8">
            <a:extLst>
              <a:ext uri="{FF2B5EF4-FFF2-40B4-BE49-F238E27FC236}">
                <a16:creationId xmlns:a16="http://schemas.microsoft.com/office/drawing/2014/main" id="{FDAA665E-985E-47B5-B745-F939FEB6E844}"/>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30101"/>
          <a:stretch/>
        </p:blipFill>
        <p:spPr>
          <a:xfrm flipH="1">
            <a:off x="5331285" y="2046707"/>
            <a:ext cx="632114" cy="1212084"/>
          </a:xfrm>
          <a:prstGeom prst="rect">
            <a:avLst/>
          </a:prstGeom>
        </p:spPr>
      </p:pic>
      <p:sp>
        <p:nvSpPr>
          <p:cNvPr id="39" name="思考の吹き出し: 雲形 38">
            <a:extLst>
              <a:ext uri="{FF2B5EF4-FFF2-40B4-BE49-F238E27FC236}">
                <a16:creationId xmlns:a16="http://schemas.microsoft.com/office/drawing/2014/main" id="{FC60FDC8-9D7D-4988-B6C2-2078DD5B4BC1}"/>
              </a:ext>
            </a:extLst>
          </p:cNvPr>
          <p:cNvSpPr/>
          <p:nvPr/>
        </p:nvSpPr>
        <p:spPr>
          <a:xfrm>
            <a:off x="7393137" y="1759157"/>
            <a:ext cx="2009623" cy="1631630"/>
          </a:xfrm>
          <a:prstGeom prst="cloudCallout">
            <a:avLst>
              <a:gd name="adj1" fmla="val -59869"/>
              <a:gd name="adj2" fmla="val 7017"/>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47B9EC7C-A117-4019-A286-2C1F5023BBF0}"/>
              </a:ext>
            </a:extLst>
          </p:cNvPr>
          <p:cNvSpPr txBox="1"/>
          <p:nvPr/>
        </p:nvSpPr>
        <p:spPr>
          <a:xfrm>
            <a:off x="7605064" y="2099447"/>
            <a:ext cx="1676610" cy="707886"/>
          </a:xfrm>
          <a:prstGeom prst="rect">
            <a:avLst/>
          </a:prstGeom>
          <a:noFill/>
        </p:spPr>
        <p:txBody>
          <a:bodyPr wrap="square" rtlCol="0">
            <a:spAutoFit/>
          </a:bodyPr>
          <a:lstStyle/>
          <a:p>
            <a:r>
              <a:rPr kumimoji="1" lang="ja-JP" altLang="en-US" sz="1000" dirty="0">
                <a:latin typeface="Yu Gothic UI Semibold" panose="020B0700000000000000" pitchFamily="50" charset="-128"/>
                <a:ea typeface="Yu Gothic UI Semibold" panose="020B0700000000000000" pitchFamily="50" charset="-128"/>
              </a:rPr>
              <a:t>いつもはフルマラソンに出ているが、あまり大会ないし・・・</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少し変わってるけど</a:t>
            </a:r>
            <a:r>
              <a:rPr kumimoji="1" lang="ja-JP" altLang="en-US" sz="1000" b="1" u="sng" dirty="0">
                <a:solidFill>
                  <a:srgbClr val="FF0000"/>
                </a:solidFill>
                <a:latin typeface="Yu Gothic UI Semibold" panose="020B0700000000000000" pitchFamily="50" charset="-128"/>
                <a:ea typeface="Yu Gothic UI Semibold" panose="020B0700000000000000" pitchFamily="50" charset="-128"/>
              </a:rPr>
              <a:t>体幹鍛えるためにもいいかも？！</a:t>
            </a:r>
            <a:endParaRPr kumimoji="1" lang="en-US" altLang="ja-JP" sz="1000" b="1" u="sng" dirty="0">
              <a:solidFill>
                <a:srgbClr val="FF0000"/>
              </a:solidFill>
              <a:latin typeface="Yu Gothic UI Semibold" panose="020B0700000000000000" pitchFamily="50" charset="-128"/>
              <a:ea typeface="Yu Gothic UI Semibold" panose="020B0700000000000000" pitchFamily="50" charset="-128"/>
            </a:endParaRPr>
          </a:p>
        </p:txBody>
      </p:sp>
      <p:sp>
        <p:nvSpPr>
          <p:cNvPr id="41" name="思考の吹き出し: 雲形 40">
            <a:extLst>
              <a:ext uri="{FF2B5EF4-FFF2-40B4-BE49-F238E27FC236}">
                <a16:creationId xmlns:a16="http://schemas.microsoft.com/office/drawing/2014/main" id="{5FAC7117-3B61-4C37-ACE3-47C5317E265B}"/>
              </a:ext>
            </a:extLst>
          </p:cNvPr>
          <p:cNvSpPr/>
          <p:nvPr/>
        </p:nvSpPr>
        <p:spPr>
          <a:xfrm>
            <a:off x="9504919" y="708160"/>
            <a:ext cx="2009623" cy="1347837"/>
          </a:xfrm>
          <a:prstGeom prst="cloudCallout">
            <a:avLst>
              <a:gd name="adj1" fmla="val -3892"/>
              <a:gd name="adj2" fmla="val 61021"/>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a:extLst>
              <a:ext uri="{FF2B5EF4-FFF2-40B4-BE49-F238E27FC236}">
                <a16:creationId xmlns:a16="http://schemas.microsoft.com/office/drawing/2014/main" id="{D664FC04-8EC3-4CD9-8B7A-1CEDBFF28CCC}"/>
              </a:ext>
            </a:extLst>
          </p:cNvPr>
          <p:cNvSpPr txBox="1"/>
          <p:nvPr/>
        </p:nvSpPr>
        <p:spPr>
          <a:xfrm>
            <a:off x="9641685" y="945777"/>
            <a:ext cx="1875164" cy="707886"/>
          </a:xfrm>
          <a:prstGeom prst="rect">
            <a:avLst/>
          </a:prstGeom>
          <a:noFill/>
        </p:spPr>
        <p:txBody>
          <a:bodyPr wrap="square" rtlCol="0">
            <a:spAutoFit/>
          </a:bodyPr>
          <a:lstStyle/>
          <a:p>
            <a:r>
              <a:rPr kumimoji="1" lang="ja-JP" altLang="en-US" sz="1000" dirty="0">
                <a:latin typeface="Yu Gothic UI Semibold" panose="020B0700000000000000" pitchFamily="50" charset="-128"/>
                <a:ea typeface="Yu Gothic UI Semibold" panose="020B0700000000000000" pitchFamily="50" charset="-128"/>
              </a:rPr>
              <a:t>スパルタンレースにいつもでてるけど、</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b="1" u="sng" dirty="0">
                <a:solidFill>
                  <a:srgbClr val="FF0000"/>
                </a:solidFill>
                <a:latin typeface="Yu Gothic UI Semibold" panose="020B0700000000000000" pitchFamily="50" charset="-128"/>
                <a:ea typeface="Yu Gothic UI Semibold" panose="020B0700000000000000" pitchFamily="50" charset="-128"/>
              </a:rPr>
              <a:t>自然のスパルタンも</a:t>
            </a:r>
            <a:endParaRPr kumimoji="1" lang="en-US" altLang="ja-JP" sz="1000" b="1" u="sng" dirty="0">
              <a:solidFill>
                <a:srgbClr val="FF0000"/>
              </a:solidFill>
              <a:latin typeface="Yu Gothic UI Semibold" panose="020B0700000000000000" pitchFamily="50" charset="-128"/>
              <a:ea typeface="Yu Gothic UI Semibold" panose="020B0700000000000000" pitchFamily="50" charset="-128"/>
            </a:endParaRPr>
          </a:p>
          <a:p>
            <a:r>
              <a:rPr kumimoji="1" lang="ja-JP" altLang="en-US" sz="1000" b="1" u="sng" dirty="0">
                <a:solidFill>
                  <a:srgbClr val="FF0000"/>
                </a:solidFill>
                <a:latin typeface="Yu Gothic UI Semibold" panose="020B0700000000000000" pitchFamily="50" charset="-128"/>
                <a:ea typeface="Yu Gothic UI Semibold" panose="020B0700000000000000" pitchFamily="50" charset="-128"/>
              </a:rPr>
              <a:t>おもしろそう！</a:t>
            </a:r>
            <a:endParaRPr kumimoji="1" lang="en-US" altLang="ja-JP" sz="1000" b="1" u="sng" dirty="0">
              <a:solidFill>
                <a:srgbClr val="FF0000"/>
              </a:solidFill>
              <a:latin typeface="Yu Gothic UI Semibold" panose="020B0700000000000000" pitchFamily="50" charset="-128"/>
              <a:ea typeface="Yu Gothic UI Semibold" panose="020B0700000000000000" pitchFamily="50" charset="-128"/>
            </a:endParaRPr>
          </a:p>
          <a:p>
            <a:r>
              <a:rPr kumimoji="1" lang="ja-JP" altLang="en-US" sz="1000" b="1" u="sng" dirty="0">
                <a:solidFill>
                  <a:srgbClr val="FF0000"/>
                </a:solidFill>
                <a:latin typeface="Yu Gothic UI Semibold" panose="020B0700000000000000" pitchFamily="50" charset="-128"/>
                <a:ea typeface="Yu Gothic UI Semibold" panose="020B0700000000000000" pitchFamily="50" charset="-128"/>
              </a:rPr>
              <a:t>せっかくなら優勝したい！！</a:t>
            </a:r>
            <a:endParaRPr kumimoji="1" lang="en-US" altLang="ja-JP" sz="1000" b="1" u="sng" dirty="0">
              <a:solidFill>
                <a:srgbClr val="FF0000"/>
              </a:solidFill>
              <a:latin typeface="Yu Gothic UI Semibold" panose="020B0700000000000000" pitchFamily="50" charset="-128"/>
              <a:ea typeface="Yu Gothic UI Semibold" panose="020B0700000000000000" pitchFamily="50" charset="-128"/>
            </a:endParaRPr>
          </a:p>
        </p:txBody>
      </p:sp>
      <p:sp>
        <p:nvSpPr>
          <p:cNvPr id="43" name="思考の吹き出し: 雲形 42">
            <a:extLst>
              <a:ext uri="{FF2B5EF4-FFF2-40B4-BE49-F238E27FC236}">
                <a16:creationId xmlns:a16="http://schemas.microsoft.com/office/drawing/2014/main" id="{D00FF9CC-DCEB-45DC-898C-0C1DCF7A3E4C}"/>
              </a:ext>
            </a:extLst>
          </p:cNvPr>
          <p:cNvSpPr/>
          <p:nvPr/>
        </p:nvSpPr>
        <p:spPr>
          <a:xfrm>
            <a:off x="7338048" y="3978370"/>
            <a:ext cx="1850552" cy="1347837"/>
          </a:xfrm>
          <a:prstGeom prst="cloudCallout">
            <a:avLst>
              <a:gd name="adj1" fmla="val -41648"/>
              <a:gd name="adj2" fmla="val 54526"/>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思考の吹き出し: 雲形 44">
            <a:extLst>
              <a:ext uri="{FF2B5EF4-FFF2-40B4-BE49-F238E27FC236}">
                <a16:creationId xmlns:a16="http://schemas.microsoft.com/office/drawing/2014/main" id="{D3FBB28B-88F5-4E0B-80F3-807EEB0E7E78}"/>
              </a:ext>
            </a:extLst>
          </p:cNvPr>
          <p:cNvSpPr/>
          <p:nvPr/>
        </p:nvSpPr>
        <p:spPr>
          <a:xfrm>
            <a:off x="9025679" y="5066602"/>
            <a:ext cx="2009623" cy="1347837"/>
          </a:xfrm>
          <a:prstGeom prst="cloudCallout">
            <a:avLst>
              <a:gd name="adj1" fmla="val -8732"/>
              <a:gd name="adj2" fmla="val -68889"/>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テキスト ボックス 45">
            <a:extLst>
              <a:ext uri="{FF2B5EF4-FFF2-40B4-BE49-F238E27FC236}">
                <a16:creationId xmlns:a16="http://schemas.microsoft.com/office/drawing/2014/main" id="{6E3CD187-9A2F-43E0-BB9E-ADE95E1F400D}"/>
              </a:ext>
            </a:extLst>
          </p:cNvPr>
          <p:cNvSpPr txBox="1"/>
          <p:nvPr/>
        </p:nvSpPr>
        <p:spPr>
          <a:xfrm>
            <a:off x="9302112" y="5324394"/>
            <a:ext cx="1414667" cy="861774"/>
          </a:xfrm>
          <a:prstGeom prst="rect">
            <a:avLst/>
          </a:prstGeom>
          <a:noFill/>
        </p:spPr>
        <p:txBody>
          <a:bodyPr wrap="square" rtlCol="0">
            <a:spAutoFit/>
          </a:bodyPr>
          <a:lstStyle/>
          <a:p>
            <a:r>
              <a:rPr kumimoji="1" lang="ja-JP" altLang="en-US" sz="1000" dirty="0">
                <a:latin typeface="Yu Gothic UI Semibold" panose="020B0700000000000000" pitchFamily="50" charset="-128"/>
                <a:ea typeface="Yu Gothic UI Semibold" panose="020B0700000000000000" pitchFamily="50" charset="-128"/>
              </a:rPr>
              <a:t>ターザントレイル？</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今年は</a:t>
            </a:r>
            <a:r>
              <a:rPr kumimoji="1" lang="ja-JP" altLang="en-US" sz="1000" b="1" u="sng" dirty="0">
                <a:solidFill>
                  <a:srgbClr val="FF0000"/>
                </a:solidFill>
                <a:latin typeface="Yu Gothic UI Semibold" panose="020B0700000000000000" pitchFamily="50" charset="-128"/>
                <a:ea typeface="Yu Gothic UI Semibold" panose="020B0700000000000000" pitchFamily="50" charset="-128"/>
              </a:rPr>
              <a:t>山のぼりもしたいし、運動してみようかな・・・</a:t>
            </a:r>
            <a:endParaRPr kumimoji="1" lang="en-US" altLang="ja-JP" sz="1000" b="1" u="sng" dirty="0">
              <a:solidFill>
                <a:srgbClr val="FF0000"/>
              </a:solidFill>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私でもできるかな～</a:t>
            </a:r>
            <a:endParaRPr kumimoji="1" lang="en-US" altLang="ja-JP" sz="1000" dirty="0">
              <a:latin typeface="Yu Gothic UI Semibold" panose="020B0700000000000000" pitchFamily="50" charset="-128"/>
              <a:ea typeface="Yu Gothic UI Semibold" panose="020B0700000000000000" pitchFamily="50" charset="-128"/>
            </a:endParaRPr>
          </a:p>
        </p:txBody>
      </p:sp>
      <p:sp>
        <p:nvSpPr>
          <p:cNvPr id="47" name="テキスト ボックス 46">
            <a:extLst>
              <a:ext uri="{FF2B5EF4-FFF2-40B4-BE49-F238E27FC236}">
                <a16:creationId xmlns:a16="http://schemas.microsoft.com/office/drawing/2014/main" id="{3BDB0343-0F18-442F-8587-554D9A2FED69}"/>
              </a:ext>
            </a:extLst>
          </p:cNvPr>
          <p:cNvSpPr txBox="1"/>
          <p:nvPr/>
        </p:nvSpPr>
        <p:spPr>
          <a:xfrm>
            <a:off x="7555991" y="4261578"/>
            <a:ext cx="1414667" cy="707886"/>
          </a:xfrm>
          <a:prstGeom prst="rect">
            <a:avLst/>
          </a:prstGeom>
          <a:noFill/>
        </p:spPr>
        <p:txBody>
          <a:bodyPr wrap="square" rtlCol="0">
            <a:spAutoFit/>
          </a:bodyPr>
          <a:lstStyle/>
          <a:p>
            <a:r>
              <a:rPr kumimoji="1" lang="ja-JP" altLang="en-US" sz="1000" dirty="0">
                <a:latin typeface="Yu Gothic UI Semibold" panose="020B0700000000000000" pitchFamily="50" charset="-128"/>
                <a:ea typeface="Yu Gothic UI Semibold" panose="020B0700000000000000" pitchFamily="50" charset="-128"/>
              </a:rPr>
              <a:t>今年の夏こそ</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しっかりトレーニングして、</a:t>
            </a:r>
            <a:r>
              <a:rPr kumimoji="1" lang="ja-JP" altLang="en-US" sz="1000" b="1" u="sng" dirty="0">
                <a:solidFill>
                  <a:srgbClr val="FF0000"/>
                </a:solidFill>
                <a:latin typeface="Yu Gothic UI Semibold" panose="020B0700000000000000" pitchFamily="50" charset="-128"/>
                <a:ea typeface="Yu Gothic UI Semibold" panose="020B0700000000000000" pitchFamily="50" charset="-128"/>
              </a:rPr>
              <a:t>趣味も増やして、婚活頑張るぞ！！</a:t>
            </a:r>
            <a:endParaRPr kumimoji="1" lang="en-US" altLang="ja-JP" sz="1000" b="1" u="sng" dirty="0">
              <a:solidFill>
                <a:srgbClr val="FF0000"/>
              </a:solidFill>
              <a:latin typeface="Yu Gothic UI Semibold" panose="020B0700000000000000" pitchFamily="50" charset="-128"/>
              <a:ea typeface="Yu Gothic UI Semibold" panose="020B0700000000000000" pitchFamily="50" charset="-128"/>
            </a:endParaRPr>
          </a:p>
        </p:txBody>
      </p:sp>
      <p:sp>
        <p:nvSpPr>
          <p:cNvPr id="48" name="思考の吹き出し: 雲形 47">
            <a:extLst>
              <a:ext uri="{FF2B5EF4-FFF2-40B4-BE49-F238E27FC236}">
                <a16:creationId xmlns:a16="http://schemas.microsoft.com/office/drawing/2014/main" id="{02E9D3E5-53FC-46DA-95D4-A672E63CA623}"/>
              </a:ext>
            </a:extLst>
          </p:cNvPr>
          <p:cNvSpPr/>
          <p:nvPr/>
        </p:nvSpPr>
        <p:spPr>
          <a:xfrm>
            <a:off x="2611337" y="3780390"/>
            <a:ext cx="1850552" cy="1347837"/>
          </a:xfrm>
          <a:prstGeom prst="cloudCallout">
            <a:avLst>
              <a:gd name="adj1" fmla="val -41648"/>
              <a:gd name="adj2" fmla="val 54526"/>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a:extLst>
              <a:ext uri="{FF2B5EF4-FFF2-40B4-BE49-F238E27FC236}">
                <a16:creationId xmlns:a16="http://schemas.microsoft.com/office/drawing/2014/main" id="{A511AB1F-DAF7-4927-9C68-C12E5A6D6EF1}"/>
              </a:ext>
            </a:extLst>
          </p:cNvPr>
          <p:cNvSpPr txBox="1"/>
          <p:nvPr/>
        </p:nvSpPr>
        <p:spPr>
          <a:xfrm>
            <a:off x="2829280" y="4063598"/>
            <a:ext cx="1414667" cy="707886"/>
          </a:xfrm>
          <a:prstGeom prst="rect">
            <a:avLst/>
          </a:prstGeom>
          <a:noFill/>
        </p:spPr>
        <p:txBody>
          <a:bodyPr wrap="square" rtlCol="0">
            <a:spAutoFit/>
          </a:bodyPr>
          <a:lstStyle/>
          <a:p>
            <a:r>
              <a:rPr kumimoji="1" lang="ja-JP" altLang="en-US" sz="1000" dirty="0">
                <a:latin typeface="Yu Gothic UI Semibold" panose="020B0700000000000000" pitchFamily="50" charset="-128"/>
                <a:ea typeface="Yu Gothic UI Semibold" panose="020B0700000000000000" pitchFamily="50" charset="-128"/>
              </a:rPr>
              <a:t>せっかくボディメイクがうまくいったから、試してみたいわ・・</a:t>
            </a:r>
            <a:r>
              <a:rPr kumimoji="1" lang="ja-JP" altLang="en-US" sz="1000" b="1" u="sng" dirty="0">
                <a:solidFill>
                  <a:srgbClr val="FF0000"/>
                </a:solidFill>
                <a:latin typeface="Yu Gothic UI Semibold" panose="020B0700000000000000" pitchFamily="50" charset="-128"/>
                <a:ea typeface="Yu Gothic UI Semibold" panose="020B0700000000000000" pitchFamily="50" charset="-128"/>
              </a:rPr>
              <a:t>でも走るのはちょっと嫌だ・・・</a:t>
            </a:r>
            <a:endParaRPr kumimoji="1" lang="en-US" altLang="ja-JP" sz="1000" b="1" u="sng" dirty="0">
              <a:solidFill>
                <a:srgbClr val="FF0000"/>
              </a:solidFill>
              <a:latin typeface="Yu Gothic UI Semibold" panose="020B0700000000000000" pitchFamily="50" charset="-128"/>
              <a:ea typeface="Yu Gothic UI Semibold" panose="020B0700000000000000" pitchFamily="50" charset="-128"/>
            </a:endParaRPr>
          </a:p>
        </p:txBody>
      </p:sp>
      <p:sp>
        <p:nvSpPr>
          <p:cNvPr id="50" name="矢印: 右 49">
            <a:extLst>
              <a:ext uri="{FF2B5EF4-FFF2-40B4-BE49-F238E27FC236}">
                <a16:creationId xmlns:a16="http://schemas.microsoft.com/office/drawing/2014/main" id="{D35CA8BD-1ABA-4139-AD24-4CA7B04A6C64}"/>
              </a:ext>
            </a:extLst>
          </p:cNvPr>
          <p:cNvSpPr/>
          <p:nvPr/>
        </p:nvSpPr>
        <p:spPr>
          <a:xfrm>
            <a:off x="2333300" y="1480244"/>
            <a:ext cx="564948" cy="278913"/>
          </a:xfrm>
          <a:prstGeom prst="rightArrow">
            <a:avLst>
              <a:gd name="adj1" fmla="val 3605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矢印: 右 50">
            <a:extLst>
              <a:ext uri="{FF2B5EF4-FFF2-40B4-BE49-F238E27FC236}">
                <a16:creationId xmlns:a16="http://schemas.microsoft.com/office/drawing/2014/main" id="{042141A7-7963-44B1-BB2C-AA0752FC3E91}"/>
              </a:ext>
            </a:extLst>
          </p:cNvPr>
          <p:cNvSpPr/>
          <p:nvPr/>
        </p:nvSpPr>
        <p:spPr>
          <a:xfrm>
            <a:off x="6870509" y="1368846"/>
            <a:ext cx="564948" cy="278913"/>
          </a:xfrm>
          <a:prstGeom prst="rightArrow">
            <a:avLst>
              <a:gd name="adj1" fmla="val 3605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矢印: 右 51">
            <a:extLst>
              <a:ext uri="{FF2B5EF4-FFF2-40B4-BE49-F238E27FC236}">
                <a16:creationId xmlns:a16="http://schemas.microsoft.com/office/drawing/2014/main" id="{9667588C-ECF3-43D6-ACCE-19B01D2C217C}"/>
              </a:ext>
            </a:extLst>
          </p:cNvPr>
          <p:cNvSpPr/>
          <p:nvPr/>
        </p:nvSpPr>
        <p:spPr>
          <a:xfrm>
            <a:off x="10227256" y="4511465"/>
            <a:ext cx="564948" cy="278913"/>
          </a:xfrm>
          <a:prstGeom prst="rightArrow">
            <a:avLst>
              <a:gd name="adj1" fmla="val 3605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矢印: 右 52">
            <a:extLst>
              <a:ext uri="{FF2B5EF4-FFF2-40B4-BE49-F238E27FC236}">
                <a16:creationId xmlns:a16="http://schemas.microsoft.com/office/drawing/2014/main" id="{D410B4CF-DEAC-4082-A152-5B379316CB3C}"/>
              </a:ext>
            </a:extLst>
          </p:cNvPr>
          <p:cNvSpPr/>
          <p:nvPr/>
        </p:nvSpPr>
        <p:spPr>
          <a:xfrm>
            <a:off x="3800204" y="5090198"/>
            <a:ext cx="564948" cy="278913"/>
          </a:xfrm>
          <a:prstGeom prst="rightArrow">
            <a:avLst>
              <a:gd name="adj1" fmla="val 3605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テキスト ボックス 53">
            <a:extLst>
              <a:ext uri="{FF2B5EF4-FFF2-40B4-BE49-F238E27FC236}">
                <a16:creationId xmlns:a16="http://schemas.microsoft.com/office/drawing/2014/main" id="{BC4EB40F-3F50-4DD4-B309-25A5EF138C1C}"/>
              </a:ext>
            </a:extLst>
          </p:cNvPr>
          <p:cNvSpPr txBox="1"/>
          <p:nvPr/>
        </p:nvSpPr>
        <p:spPr>
          <a:xfrm>
            <a:off x="2919400" y="1473154"/>
            <a:ext cx="2672733" cy="369332"/>
          </a:xfrm>
          <a:prstGeom prst="rect">
            <a:avLst/>
          </a:prstGeom>
          <a:noFill/>
        </p:spPr>
        <p:txBody>
          <a:bodyPr wrap="square" rtlCol="0">
            <a:spAutoFit/>
          </a:bodyPr>
          <a:lstStyle/>
          <a:p>
            <a:r>
              <a:rPr kumimoji="1" lang="ja-JP" altLang="en-US" dirty="0">
                <a:latin typeface="Yu Gothic UI Semibold" panose="020B0700000000000000" pitchFamily="50" charset="-128"/>
                <a:ea typeface="Yu Gothic UI Semibold" panose="020B0700000000000000" pitchFamily="50" charset="-128"/>
              </a:rPr>
              <a:t>親子・キッズ部門</a:t>
            </a:r>
            <a:endParaRPr kumimoji="1" lang="en-US" altLang="ja-JP" dirty="0">
              <a:latin typeface="Yu Gothic UI Semibold" panose="020B0700000000000000" pitchFamily="50" charset="-128"/>
              <a:ea typeface="Yu Gothic UI Semibold" panose="020B0700000000000000" pitchFamily="50" charset="-128"/>
            </a:endParaRPr>
          </a:p>
        </p:txBody>
      </p:sp>
      <p:sp>
        <p:nvSpPr>
          <p:cNvPr id="55" name="テキスト ボックス 54">
            <a:extLst>
              <a:ext uri="{FF2B5EF4-FFF2-40B4-BE49-F238E27FC236}">
                <a16:creationId xmlns:a16="http://schemas.microsoft.com/office/drawing/2014/main" id="{5CC31CCC-FE62-4910-B462-ECD0A550B1BC}"/>
              </a:ext>
            </a:extLst>
          </p:cNvPr>
          <p:cNvSpPr txBox="1"/>
          <p:nvPr/>
        </p:nvSpPr>
        <p:spPr>
          <a:xfrm>
            <a:off x="7426872" y="1323636"/>
            <a:ext cx="2672733" cy="369332"/>
          </a:xfrm>
          <a:prstGeom prst="rect">
            <a:avLst/>
          </a:prstGeom>
          <a:noFill/>
        </p:spPr>
        <p:txBody>
          <a:bodyPr wrap="square" rtlCol="0">
            <a:spAutoFit/>
          </a:bodyPr>
          <a:lstStyle/>
          <a:p>
            <a:r>
              <a:rPr kumimoji="1" lang="ja-JP" altLang="en-US" dirty="0">
                <a:latin typeface="Yu Gothic UI Semibold" panose="020B0700000000000000" pitchFamily="50" charset="-128"/>
                <a:ea typeface="Yu Gothic UI Semibold" panose="020B0700000000000000" pitchFamily="50" charset="-128"/>
              </a:rPr>
              <a:t>ｱﾙﾃｨﾒｯﾄ部門</a:t>
            </a:r>
            <a:endParaRPr kumimoji="1" lang="en-US" altLang="ja-JP" dirty="0">
              <a:latin typeface="Yu Gothic UI Semibold" panose="020B0700000000000000" pitchFamily="50" charset="-128"/>
              <a:ea typeface="Yu Gothic UI Semibold" panose="020B0700000000000000" pitchFamily="50" charset="-128"/>
            </a:endParaRPr>
          </a:p>
        </p:txBody>
      </p:sp>
      <p:sp>
        <p:nvSpPr>
          <p:cNvPr id="56" name="テキスト ボックス 55">
            <a:extLst>
              <a:ext uri="{FF2B5EF4-FFF2-40B4-BE49-F238E27FC236}">
                <a16:creationId xmlns:a16="http://schemas.microsoft.com/office/drawing/2014/main" id="{CE1B82E5-5000-479D-BD01-CC9203CA52EE}"/>
              </a:ext>
            </a:extLst>
          </p:cNvPr>
          <p:cNvSpPr txBox="1"/>
          <p:nvPr/>
        </p:nvSpPr>
        <p:spPr>
          <a:xfrm>
            <a:off x="4385552" y="5044988"/>
            <a:ext cx="2672733" cy="369332"/>
          </a:xfrm>
          <a:prstGeom prst="rect">
            <a:avLst/>
          </a:prstGeom>
          <a:noFill/>
        </p:spPr>
        <p:txBody>
          <a:bodyPr wrap="square" rtlCol="0">
            <a:spAutoFit/>
          </a:bodyPr>
          <a:lstStyle/>
          <a:p>
            <a:r>
              <a:rPr kumimoji="1" lang="ja-JP" altLang="en-US" dirty="0">
                <a:latin typeface="Yu Gothic UI Semibold" panose="020B0700000000000000" pitchFamily="50" charset="-128"/>
                <a:ea typeface="Yu Gothic UI Semibold" panose="020B0700000000000000" pitchFamily="50" charset="-128"/>
              </a:rPr>
              <a:t>筋トレ部門</a:t>
            </a:r>
            <a:endParaRPr kumimoji="1" lang="en-US" altLang="ja-JP" dirty="0">
              <a:latin typeface="Yu Gothic UI Semibold" panose="020B0700000000000000" pitchFamily="50" charset="-128"/>
              <a:ea typeface="Yu Gothic UI Semibold" panose="020B0700000000000000" pitchFamily="50" charset="-128"/>
            </a:endParaRPr>
          </a:p>
        </p:txBody>
      </p:sp>
      <p:sp>
        <p:nvSpPr>
          <p:cNvPr id="57" name="テキスト ボックス 56">
            <a:extLst>
              <a:ext uri="{FF2B5EF4-FFF2-40B4-BE49-F238E27FC236}">
                <a16:creationId xmlns:a16="http://schemas.microsoft.com/office/drawing/2014/main" id="{A23A1E85-E7B7-4E21-91C6-8C96C12934AD}"/>
              </a:ext>
            </a:extLst>
          </p:cNvPr>
          <p:cNvSpPr txBox="1"/>
          <p:nvPr/>
        </p:nvSpPr>
        <p:spPr>
          <a:xfrm>
            <a:off x="10807652" y="4466076"/>
            <a:ext cx="2672733" cy="646331"/>
          </a:xfrm>
          <a:prstGeom prst="rect">
            <a:avLst/>
          </a:prstGeom>
          <a:noFill/>
        </p:spPr>
        <p:txBody>
          <a:bodyPr wrap="square" rtlCol="0">
            <a:spAutoFit/>
          </a:bodyPr>
          <a:lstStyle/>
          <a:p>
            <a:r>
              <a:rPr kumimoji="1" lang="ja-JP" altLang="en-US" dirty="0">
                <a:latin typeface="Yu Gothic UI Semibold" panose="020B0700000000000000" pitchFamily="50" charset="-128"/>
                <a:ea typeface="Yu Gothic UI Semibold" panose="020B0700000000000000" pitchFamily="50" charset="-128"/>
              </a:rPr>
              <a:t>ビギナー</a:t>
            </a:r>
            <a:endParaRPr kumimoji="1" lang="en-US" altLang="ja-JP" dirty="0">
              <a:latin typeface="Yu Gothic UI Semibold" panose="020B0700000000000000" pitchFamily="50" charset="-128"/>
              <a:ea typeface="Yu Gothic UI Semibold" panose="020B0700000000000000" pitchFamily="50" charset="-128"/>
            </a:endParaRPr>
          </a:p>
          <a:p>
            <a:r>
              <a:rPr kumimoji="1" lang="ja-JP" altLang="en-US" dirty="0">
                <a:latin typeface="Yu Gothic UI Semibold" panose="020B0700000000000000" pitchFamily="50" charset="-128"/>
                <a:ea typeface="Yu Gothic UI Semibold" panose="020B0700000000000000" pitchFamily="50" charset="-128"/>
              </a:rPr>
              <a:t>部門</a:t>
            </a:r>
            <a:endParaRPr kumimoji="1" lang="en-US" altLang="ja-JP" dirty="0">
              <a:latin typeface="Yu Gothic UI Semibold" panose="020B0700000000000000" pitchFamily="50" charset="-128"/>
              <a:ea typeface="Yu Gothic UI Semibold" panose="020B0700000000000000" pitchFamily="50" charset="-128"/>
            </a:endParaRPr>
          </a:p>
        </p:txBody>
      </p:sp>
    </p:spTree>
    <p:extLst>
      <p:ext uri="{BB962C8B-B14F-4D97-AF65-F5344CB8AC3E}">
        <p14:creationId xmlns:p14="http://schemas.microsoft.com/office/powerpoint/2010/main" val="2407780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3297D444-BD67-4CA5-A1D9-1D53FB138891}"/>
              </a:ext>
            </a:extLst>
          </p:cNvPr>
          <p:cNvPicPr>
            <a:picLocks noChangeAspect="1"/>
          </p:cNvPicPr>
          <p:nvPr/>
        </p:nvPicPr>
        <p:blipFill>
          <a:blip r:embed="rId3"/>
          <a:stretch>
            <a:fillRect/>
          </a:stretch>
        </p:blipFill>
        <p:spPr>
          <a:xfrm>
            <a:off x="9770834" y="596608"/>
            <a:ext cx="1762928" cy="1647825"/>
          </a:xfrm>
          <a:prstGeom prst="ellipse">
            <a:avLst/>
          </a:prstGeom>
        </p:spPr>
      </p:pic>
      <p:pic>
        <p:nvPicPr>
          <p:cNvPr id="10" name="図 9">
            <a:extLst>
              <a:ext uri="{FF2B5EF4-FFF2-40B4-BE49-F238E27FC236}">
                <a16:creationId xmlns:a16="http://schemas.microsoft.com/office/drawing/2014/main" id="{5F789C97-8D0B-4AFB-975A-54164C3EC1DD}"/>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0253812" y="5387067"/>
            <a:ext cx="1938188" cy="1292125"/>
          </a:xfrm>
          <a:prstGeom prst="rect">
            <a:avLst/>
          </a:prstGeom>
          <a:ln>
            <a:noFill/>
          </a:ln>
          <a:effectLst>
            <a:softEdge rad="112500"/>
          </a:effectLst>
        </p:spPr>
      </p:pic>
      <p:sp>
        <p:nvSpPr>
          <p:cNvPr id="2" name="タイトル 1"/>
          <p:cNvSpPr>
            <a:spLocks noGrp="1"/>
          </p:cNvSpPr>
          <p:nvPr>
            <p:ph type="title"/>
          </p:nvPr>
        </p:nvSpPr>
        <p:spPr>
          <a:xfrm>
            <a:off x="658238" y="-182293"/>
            <a:ext cx="9144000" cy="1143000"/>
          </a:xfrm>
        </p:spPr>
        <p:txBody>
          <a:bodyPr rtlCol="0"/>
          <a:lstStyle/>
          <a:p>
            <a:pPr rtl="0"/>
            <a:r>
              <a:rPr lang="ja-JP" altLang="en-US" dirty="0">
                <a:latin typeface="Yu Gothic UI Semibold" panose="020B0700000000000000" pitchFamily="50" charset="-128"/>
                <a:ea typeface="Yu Gothic UI Semibold" panose="020B0700000000000000" pitchFamily="50" charset="-128"/>
              </a:rPr>
              <a:t>５．</a:t>
            </a:r>
            <a:r>
              <a:rPr lang="en-US" altLang="ja-JP" dirty="0">
                <a:latin typeface="Yu Gothic UI Semibold" panose="020B0700000000000000" pitchFamily="50" charset="-128"/>
                <a:ea typeface="Yu Gothic UI Semibold" panose="020B0700000000000000" pitchFamily="50" charset="-128"/>
              </a:rPr>
              <a:t>TARZAN</a:t>
            </a:r>
            <a:r>
              <a:rPr lang="ja-JP" altLang="en-US" dirty="0">
                <a:latin typeface="Yu Gothic UI Semibold" panose="020B0700000000000000" pitchFamily="50" charset="-128"/>
                <a:ea typeface="Yu Gothic UI Semibold" panose="020B0700000000000000" pitchFamily="50" charset="-128"/>
              </a:rPr>
              <a:t> </a:t>
            </a:r>
            <a:r>
              <a:rPr lang="en-US" altLang="ja-JP" dirty="0">
                <a:latin typeface="Yu Gothic UI Semibold" panose="020B0700000000000000" pitchFamily="50" charset="-128"/>
                <a:ea typeface="Yu Gothic UI Semibold" panose="020B0700000000000000" pitchFamily="50" charset="-128"/>
              </a:rPr>
              <a:t>TRAIL</a:t>
            </a:r>
            <a:r>
              <a:rPr lang="ja-JP" altLang="en-US" dirty="0">
                <a:latin typeface="Yu Gothic UI Semibold" panose="020B0700000000000000" pitchFamily="50" charset="-128"/>
                <a:ea typeface="Yu Gothic UI Semibold" panose="020B0700000000000000" pitchFamily="50" charset="-128"/>
              </a:rPr>
              <a:t>の魅力・ポイント</a:t>
            </a:r>
          </a:p>
        </p:txBody>
      </p:sp>
      <p:graphicFrame>
        <p:nvGraphicFramePr>
          <p:cNvPr id="6" name="コンテンツ プレースホルダー 5" descr="一連の 3 つのステップを含む歯車の図で、アイデアの連動を表現"/>
          <p:cNvGraphicFramePr>
            <a:graphicFrameLocks noGrp="1"/>
          </p:cNvGraphicFramePr>
          <p:nvPr>
            <p:ph sz="half" idx="2"/>
            <p:extLst>
              <p:ext uri="{D42A27DB-BD31-4B8C-83A1-F6EECF244321}">
                <p14:modId xmlns:p14="http://schemas.microsoft.com/office/powerpoint/2010/main" val="3645936340"/>
              </p:ext>
            </p:extLst>
          </p:nvPr>
        </p:nvGraphicFramePr>
        <p:xfrm>
          <a:off x="6172200" y="1714500"/>
          <a:ext cx="4495800" cy="44624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テキスト ボックス 7">
            <a:extLst>
              <a:ext uri="{FF2B5EF4-FFF2-40B4-BE49-F238E27FC236}">
                <a16:creationId xmlns:a16="http://schemas.microsoft.com/office/drawing/2014/main" id="{435FEA90-9695-4AA8-BF3B-59C410B76283}"/>
              </a:ext>
            </a:extLst>
          </p:cNvPr>
          <p:cNvSpPr txBox="1"/>
          <p:nvPr/>
        </p:nvSpPr>
        <p:spPr>
          <a:xfrm>
            <a:off x="726332" y="1093547"/>
            <a:ext cx="8009106" cy="5293757"/>
          </a:xfrm>
          <a:prstGeom prst="rect">
            <a:avLst/>
          </a:prstGeom>
          <a:noFill/>
        </p:spPr>
        <p:txBody>
          <a:bodyPr wrap="square" rtlCol="0">
            <a:spAutoFit/>
          </a:bodyPr>
          <a:lstStyle/>
          <a:p>
            <a:r>
              <a:rPr kumimoji="1" lang="ja-JP" altLang="en-US" sz="2400" b="1" u="sng" dirty="0">
                <a:solidFill>
                  <a:srgbClr val="FF0000"/>
                </a:solidFill>
                <a:latin typeface="Yu Gothic UI Semibold" panose="020B0700000000000000" pitchFamily="50" charset="-128"/>
                <a:ea typeface="Yu Gothic UI Semibold" panose="020B0700000000000000" pitchFamily="50" charset="-128"/>
              </a:rPr>
              <a:t>１．筋力＋体力の総合的な力を磨くスポーツ</a:t>
            </a:r>
            <a:endParaRPr kumimoji="1" lang="en-US" altLang="ja-JP" sz="2400" b="1" u="sng" dirty="0">
              <a:solidFill>
                <a:srgbClr val="FF0000"/>
              </a:solidFill>
              <a:latin typeface="Yu Gothic UI Semibold" panose="020B0700000000000000" pitchFamily="50" charset="-128"/>
              <a:ea typeface="Yu Gothic UI Semibold" panose="020B0700000000000000" pitchFamily="50" charset="-128"/>
            </a:endParaRPr>
          </a:p>
          <a:p>
            <a:r>
              <a:rPr kumimoji="1" lang="ja-JP" altLang="en-US" sz="1600" dirty="0">
                <a:latin typeface="Yu Gothic UI Semibold" panose="020B0700000000000000" pitchFamily="50" charset="-128"/>
                <a:ea typeface="Yu Gothic UI Semibold" panose="020B0700000000000000" pitchFamily="50" charset="-128"/>
              </a:rPr>
              <a:t>　　例）山を走る＋土のう運び、ロープのぼりなど</a:t>
            </a:r>
            <a:endParaRPr kumimoji="1" lang="en-US" altLang="ja-JP" sz="1600" dirty="0">
              <a:latin typeface="Yu Gothic UI Semibold" panose="020B0700000000000000" pitchFamily="50" charset="-128"/>
              <a:ea typeface="Yu Gothic UI Semibold" panose="020B0700000000000000" pitchFamily="50" charset="-128"/>
            </a:endParaRPr>
          </a:p>
          <a:p>
            <a:r>
              <a:rPr kumimoji="1" lang="ja-JP" altLang="en-US" sz="1600" dirty="0">
                <a:latin typeface="Yu Gothic UI Semibold" panose="020B0700000000000000" pitchFamily="50" charset="-128"/>
                <a:ea typeface="Yu Gothic UI Semibold" panose="020B0700000000000000" pitchFamily="50" charset="-128"/>
              </a:rPr>
              <a:t>　　</a:t>
            </a:r>
            <a:r>
              <a:rPr kumimoji="1" lang="en-US" altLang="ja-JP" sz="1600" dirty="0">
                <a:latin typeface="Yu Gothic UI Semibold" panose="020B0700000000000000" pitchFamily="50" charset="-128"/>
                <a:ea typeface="Yu Gothic UI Semibold" panose="020B0700000000000000" pitchFamily="50" charset="-128"/>
              </a:rPr>
              <a:t>TARZAN TRAIL</a:t>
            </a:r>
            <a:r>
              <a:rPr kumimoji="1" lang="ja-JP" altLang="en-US" sz="1600" dirty="0">
                <a:latin typeface="Yu Gothic UI Semibold" panose="020B0700000000000000" pitchFamily="50" charset="-128"/>
                <a:ea typeface="Yu Gothic UI Semibold" panose="020B0700000000000000" pitchFamily="50" charset="-128"/>
              </a:rPr>
              <a:t>という言葉にはなじみはないが、下記の言葉で表現可能</a:t>
            </a:r>
            <a:endParaRPr kumimoji="1" lang="en-US" altLang="ja-JP" sz="1600" dirty="0">
              <a:latin typeface="Yu Gothic UI Semibold" panose="020B0700000000000000" pitchFamily="50" charset="-128"/>
              <a:ea typeface="Yu Gothic UI Semibold" panose="020B0700000000000000" pitchFamily="50" charset="-128"/>
            </a:endParaRPr>
          </a:p>
          <a:p>
            <a:r>
              <a:rPr kumimoji="1" lang="ja-JP" altLang="en-US" sz="1600" dirty="0">
                <a:latin typeface="Yu Gothic UI Semibold" panose="020B0700000000000000" pitchFamily="50" charset="-128"/>
                <a:ea typeface="Yu Gothic UI Semibold" panose="020B0700000000000000" pitchFamily="50" charset="-128"/>
              </a:rPr>
              <a:t>　　</a:t>
            </a:r>
            <a:r>
              <a:rPr kumimoji="1" lang="en-US" altLang="ja-JP" sz="1600" dirty="0">
                <a:latin typeface="Yu Gothic UI Semibold" panose="020B0700000000000000" pitchFamily="50" charset="-128"/>
                <a:ea typeface="Yu Gothic UI Semibold" panose="020B0700000000000000" pitchFamily="50" charset="-128"/>
              </a:rPr>
              <a:t>30</a:t>
            </a:r>
            <a:r>
              <a:rPr kumimoji="1" lang="ja-JP" altLang="en-US" sz="1600" dirty="0">
                <a:latin typeface="Yu Gothic UI Semibold" panose="020B0700000000000000" pitchFamily="50" charset="-128"/>
                <a:ea typeface="Yu Gothic UI Semibold" panose="020B0700000000000000" pitchFamily="50" charset="-128"/>
              </a:rPr>
              <a:t>代以上→サスケ</a:t>
            </a:r>
            <a:endParaRPr kumimoji="1" lang="en-US" altLang="ja-JP" sz="1600" dirty="0">
              <a:latin typeface="Yu Gothic UI Semibold" panose="020B0700000000000000" pitchFamily="50" charset="-128"/>
              <a:ea typeface="Yu Gothic UI Semibold" panose="020B0700000000000000" pitchFamily="50" charset="-128"/>
            </a:endParaRPr>
          </a:p>
          <a:p>
            <a:r>
              <a:rPr kumimoji="1" lang="ja-JP" altLang="en-US" sz="1600" dirty="0">
                <a:latin typeface="Yu Gothic UI Semibold" panose="020B0700000000000000" pitchFamily="50" charset="-128"/>
                <a:ea typeface="Yu Gothic UI Semibold" panose="020B0700000000000000" pitchFamily="50" charset="-128"/>
              </a:rPr>
              <a:t>　　</a:t>
            </a:r>
            <a:r>
              <a:rPr kumimoji="1" lang="en-US" altLang="ja-JP" sz="1600" dirty="0">
                <a:latin typeface="Yu Gothic UI Semibold" panose="020B0700000000000000" pitchFamily="50" charset="-128"/>
                <a:ea typeface="Yu Gothic UI Semibold" panose="020B0700000000000000" pitchFamily="50" charset="-128"/>
              </a:rPr>
              <a:t>20</a:t>
            </a:r>
            <a:r>
              <a:rPr kumimoji="1" lang="ja-JP" altLang="en-US" sz="1600" dirty="0">
                <a:latin typeface="Yu Gothic UI Semibold" panose="020B0700000000000000" pitchFamily="50" charset="-128"/>
                <a:ea typeface="Yu Gothic UI Semibold" panose="020B0700000000000000" pitchFamily="50" charset="-128"/>
              </a:rPr>
              <a:t>代以下→アスレチック</a:t>
            </a:r>
            <a:r>
              <a:rPr kumimoji="1" lang="en-US" altLang="ja-JP" sz="1600" dirty="0">
                <a:latin typeface="Yu Gothic UI Semibold" panose="020B0700000000000000" pitchFamily="50" charset="-128"/>
                <a:ea typeface="Yu Gothic UI Semibold" panose="020B0700000000000000" pitchFamily="50" charset="-128"/>
              </a:rPr>
              <a:t>YOUTUBER</a:t>
            </a:r>
          </a:p>
          <a:p>
            <a:r>
              <a:rPr kumimoji="1" lang="ja-JP" altLang="en-US" sz="1600" dirty="0">
                <a:latin typeface="Yu Gothic UI Semibold" panose="020B0700000000000000" pitchFamily="50" charset="-128"/>
                <a:ea typeface="Yu Gothic UI Semibold" panose="020B0700000000000000" pitchFamily="50" charset="-128"/>
              </a:rPr>
              <a:t>　　専門家</a:t>
            </a:r>
            <a:r>
              <a:rPr kumimoji="1" lang="en-US" altLang="ja-JP" sz="1600" dirty="0">
                <a:latin typeface="Yu Gothic UI Semibold" panose="020B0700000000000000" pitchFamily="50" charset="-128"/>
                <a:ea typeface="Yu Gothic UI Semibold" panose="020B0700000000000000" pitchFamily="50" charset="-128"/>
              </a:rPr>
              <a:t>NSCA</a:t>
            </a:r>
            <a:r>
              <a:rPr kumimoji="1" lang="ja-JP" altLang="en-US" sz="1600" dirty="0">
                <a:latin typeface="Yu Gothic UI Semibold" panose="020B0700000000000000" pitchFamily="50" charset="-128"/>
                <a:ea typeface="Yu Gothic UI Semibold" panose="020B0700000000000000" pitchFamily="50" charset="-128"/>
              </a:rPr>
              <a:t>認定　パーソナルトレーナー　中軽米敬太氏</a:t>
            </a:r>
            <a:endParaRPr kumimoji="1" lang="en-US" altLang="ja-JP" sz="1600" dirty="0">
              <a:latin typeface="Yu Gothic UI Semibold" panose="020B0700000000000000" pitchFamily="50" charset="-128"/>
              <a:ea typeface="Yu Gothic UI Semibold" panose="020B0700000000000000" pitchFamily="50" charset="-128"/>
            </a:endParaRPr>
          </a:p>
          <a:p>
            <a:r>
              <a:rPr kumimoji="1" lang="ja-JP" altLang="en-US" sz="1600" dirty="0">
                <a:latin typeface="Yu Gothic UI Semibold" panose="020B0700000000000000" pitchFamily="50" charset="-128"/>
                <a:ea typeface="Yu Gothic UI Semibold" panose="020B0700000000000000" pitchFamily="50" charset="-128"/>
              </a:rPr>
              <a:t>　　によるミッション・コース監修のため、身体の様々な動きを網羅</a:t>
            </a:r>
            <a:endParaRPr kumimoji="1" lang="en-US" altLang="ja-JP" sz="1600" dirty="0">
              <a:latin typeface="Yu Gothic UI Semibold" panose="020B0700000000000000" pitchFamily="50" charset="-128"/>
              <a:ea typeface="Yu Gothic UI Semibold" panose="020B0700000000000000" pitchFamily="50" charset="-128"/>
            </a:endParaRPr>
          </a:p>
          <a:p>
            <a:endParaRPr kumimoji="1" lang="en-US" altLang="ja-JP" sz="2400" dirty="0">
              <a:latin typeface="Yu Gothic UI Semibold" panose="020B0700000000000000" pitchFamily="50" charset="-128"/>
              <a:ea typeface="Yu Gothic UI Semibold" panose="020B0700000000000000" pitchFamily="50" charset="-128"/>
            </a:endParaRPr>
          </a:p>
          <a:p>
            <a:r>
              <a:rPr kumimoji="1" lang="ja-JP" altLang="en-US" sz="2400" b="1" u="sng" dirty="0">
                <a:solidFill>
                  <a:srgbClr val="FF0000"/>
                </a:solidFill>
                <a:latin typeface="Yu Gothic UI Semibold" panose="020B0700000000000000" pitchFamily="50" charset="-128"/>
                <a:ea typeface="Yu Gothic UI Semibold" panose="020B0700000000000000" pitchFamily="50" charset="-128"/>
              </a:rPr>
              <a:t>２．冒険心、好奇心を育てるコース</a:t>
            </a:r>
            <a:endParaRPr kumimoji="1" lang="en-US" altLang="ja-JP" sz="2400" b="1" u="sng" dirty="0">
              <a:solidFill>
                <a:srgbClr val="FF0000"/>
              </a:solidFill>
              <a:latin typeface="Yu Gothic UI Semibold" panose="020B0700000000000000" pitchFamily="50" charset="-128"/>
              <a:ea typeface="Yu Gothic UI Semibold" panose="020B0700000000000000" pitchFamily="50" charset="-128"/>
            </a:endParaRPr>
          </a:p>
          <a:p>
            <a:r>
              <a:rPr kumimoji="1" lang="ja-JP" altLang="en-US" sz="2400" dirty="0">
                <a:latin typeface="Yu Gothic UI Semibold" panose="020B0700000000000000" pitchFamily="50" charset="-128"/>
                <a:ea typeface="Yu Gothic UI Semibold" panose="020B0700000000000000" pitchFamily="50" charset="-128"/>
              </a:rPr>
              <a:t>　  </a:t>
            </a:r>
            <a:r>
              <a:rPr kumimoji="1" lang="ja-JP" altLang="en-US" sz="1600" dirty="0">
                <a:latin typeface="Yu Gothic UI Semibold" panose="020B0700000000000000" pitchFamily="50" charset="-128"/>
                <a:ea typeface="Yu Gothic UI Semibold" panose="020B0700000000000000" pitchFamily="50" charset="-128"/>
              </a:rPr>
              <a:t>子ども～大人まで楽しめる水上アスレチックを新設予定。</a:t>
            </a:r>
            <a:endParaRPr kumimoji="1" lang="en-US" altLang="ja-JP" sz="2400" dirty="0">
              <a:latin typeface="Yu Gothic UI Semibold" panose="020B0700000000000000" pitchFamily="50" charset="-128"/>
              <a:ea typeface="Yu Gothic UI Semibold" panose="020B0700000000000000" pitchFamily="50" charset="-128"/>
            </a:endParaRPr>
          </a:p>
          <a:p>
            <a:r>
              <a:rPr kumimoji="1" lang="ja-JP" altLang="en-US" sz="1600" dirty="0">
                <a:latin typeface="Yu Gothic UI Semibold" panose="020B0700000000000000" pitchFamily="50" charset="-128"/>
                <a:ea typeface="Yu Gothic UI Semibold" panose="020B0700000000000000" pitchFamily="50" charset="-128"/>
              </a:rPr>
              <a:t>　　丸太を渡ったり、水に入ったり、通常しないことをすることで　　</a:t>
            </a:r>
            <a:endParaRPr kumimoji="1" lang="en-US" altLang="ja-JP" sz="1600" dirty="0">
              <a:latin typeface="Yu Gothic UI Semibold" panose="020B0700000000000000" pitchFamily="50" charset="-128"/>
              <a:ea typeface="Yu Gothic UI Semibold" panose="020B0700000000000000" pitchFamily="50" charset="-128"/>
            </a:endParaRPr>
          </a:p>
          <a:p>
            <a:r>
              <a:rPr kumimoji="1" lang="ja-JP" altLang="en-US" sz="1600" dirty="0">
                <a:latin typeface="Yu Gothic UI Semibold" panose="020B0700000000000000" pitchFamily="50" charset="-128"/>
                <a:ea typeface="Yu Gothic UI Semibold" panose="020B0700000000000000" pitchFamily="50" charset="-128"/>
              </a:rPr>
              <a:t>　　冒険心を高めます。また、冒険心や好奇心は、脳を活性化させます。　　</a:t>
            </a:r>
            <a:endParaRPr kumimoji="1" lang="en-US" altLang="ja-JP" sz="1600" dirty="0">
              <a:latin typeface="Yu Gothic UI Semibold" panose="020B0700000000000000" pitchFamily="50" charset="-128"/>
              <a:ea typeface="Yu Gothic UI Semibold" panose="020B0700000000000000" pitchFamily="50" charset="-128"/>
            </a:endParaRPr>
          </a:p>
          <a:p>
            <a:endParaRPr kumimoji="1" lang="en-US" altLang="ja-JP" sz="2400" dirty="0">
              <a:latin typeface="Yu Gothic UI Semibold" panose="020B0700000000000000" pitchFamily="50" charset="-128"/>
              <a:ea typeface="Yu Gothic UI Semibold" panose="020B0700000000000000" pitchFamily="50" charset="-128"/>
            </a:endParaRPr>
          </a:p>
          <a:p>
            <a:r>
              <a:rPr kumimoji="1" lang="ja-JP" altLang="en-US" sz="2400" b="1" u="sng" dirty="0">
                <a:solidFill>
                  <a:srgbClr val="FF0000"/>
                </a:solidFill>
                <a:latin typeface="Yu Gothic UI Semibold" panose="020B0700000000000000" pitchFamily="50" charset="-128"/>
                <a:ea typeface="Yu Gothic UI Semibold" panose="020B0700000000000000" pitchFamily="50" charset="-128"/>
              </a:rPr>
              <a:t>３．大自然・田舎の夏を感じれる大会</a:t>
            </a:r>
            <a:endParaRPr kumimoji="1" lang="en-US" altLang="ja-JP" sz="2400" b="1" u="sng" dirty="0">
              <a:solidFill>
                <a:srgbClr val="FF0000"/>
              </a:solidFill>
              <a:latin typeface="Yu Gothic UI Semibold" panose="020B0700000000000000" pitchFamily="50" charset="-128"/>
              <a:ea typeface="Yu Gothic UI Semibold" panose="020B0700000000000000" pitchFamily="50" charset="-128"/>
            </a:endParaRPr>
          </a:p>
          <a:p>
            <a:r>
              <a:rPr kumimoji="1" lang="ja-JP" altLang="en-US" dirty="0">
                <a:latin typeface="Yu Gothic UI Semibold" panose="020B0700000000000000" pitchFamily="50" charset="-128"/>
                <a:ea typeface="Yu Gothic UI Semibold" panose="020B0700000000000000" pitchFamily="50" charset="-128"/>
              </a:rPr>
              <a:t>　　</a:t>
            </a:r>
            <a:r>
              <a:rPr kumimoji="1" lang="ja-JP" altLang="en-US" sz="1600" dirty="0">
                <a:latin typeface="Yu Gothic UI Semibold" panose="020B0700000000000000" pitchFamily="50" charset="-128"/>
                <a:ea typeface="Yu Gothic UI Semibold" panose="020B0700000000000000" pitchFamily="50" charset="-128"/>
              </a:rPr>
              <a:t>青い空、緑の山、キラキラ光る川、おいしいスイカ</a:t>
            </a:r>
            <a:endParaRPr kumimoji="1" lang="en-US" altLang="ja-JP" sz="1600" dirty="0">
              <a:latin typeface="Yu Gothic UI Semibold" panose="020B0700000000000000" pitchFamily="50" charset="-128"/>
              <a:ea typeface="Yu Gothic UI Semibold" panose="020B0700000000000000" pitchFamily="50" charset="-128"/>
            </a:endParaRPr>
          </a:p>
          <a:p>
            <a:r>
              <a:rPr kumimoji="1" lang="ja-JP" altLang="en-US" sz="1600" dirty="0">
                <a:latin typeface="Yu Gothic UI Semibold" panose="020B0700000000000000" pitchFamily="50" charset="-128"/>
                <a:ea typeface="Yu Gothic UI Semibold" panose="020B0700000000000000" pitchFamily="50" charset="-128"/>
              </a:rPr>
              <a:t>　　田舎の夏は、暑いけれどすがすがしい！！（平均最高気温</a:t>
            </a:r>
            <a:r>
              <a:rPr kumimoji="1" lang="en-US" altLang="ja-JP" sz="1600" dirty="0">
                <a:latin typeface="Yu Gothic UI Semibold" panose="020B0700000000000000" pitchFamily="50" charset="-128"/>
                <a:ea typeface="Yu Gothic UI Semibold" panose="020B0700000000000000" pitchFamily="50" charset="-128"/>
              </a:rPr>
              <a:t>28</a:t>
            </a:r>
            <a:r>
              <a:rPr kumimoji="1" lang="ja-JP" altLang="en-US" sz="1600" dirty="0">
                <a:latin typeface="Yu Gothic UI Semibold" panose="020B0700000000000000" pitchFamily="50" charset="-128"/>
                <a:ea typeface="Yu Gothic UI Semibold" panose="020B0700000000000000" pitchFamily="50" charset="-128"/>
              </a:rPr>
              <a:t>度！）</a:t>
            </a:r>
            <a:endParaRPr kumimoji="1" lang="en-US" altLang="ja-JP" sz="1600" dirty="0">
              <a:latin typeface="Yu Gothic UI Semibold" panose="020B0700000000000000" pitchFamily="50" charset="-128"/>
              <a:ea typeface="Yu Gothic UI Semibold" panose="020B0700000000000000" pitchFamily="50" charset="-128"/>
            </a:endParaRPr>
          </a:p>
          <a:p>
            <a:r>
              <a:rPr kumimoji="1" lang="ja-JP" altLang="en-US" sz="1600" dirty="0">
                <a:latin typeface="Yu Gothic UI Semibold" panose="020B0700000000000000" pitchFamily="50" charset="-128"/>
                <a:ea typeface="Yu Gothic UI Semibold" panose="020B0700000000000000" pitchFamily="50" charset="-128"/>
              </a:rPr>
              <a:t>　　都会にはない空気、子どものころに体験した懐かしい空気を</a:t>
            </a:r>
            <a:endParaRPr kumimoji="1" lang="en-US" altLang="ja-JP" sz="1600" dirty="0">
              <a:latin typeface="Yu Gothic UI Semibold" panose="020B0700000000000000" pitchFamily="50" charset="-128"/>
              <a:ea typeface="Yu Gothic UI Semibold" panose="020B0700000000000000" pitchFamily="50" charset="-128"/>
            </a:endParaRPr>
          </a:p>
          <a:p>
            <a:r>
              <a:rPr kumimoji="1" lang="ja-JP" altLang="en-US" sz="1600" dirty="0">
                <a:latin typeface="Yu Gothic UI Semibold" panose="020B0700000000000000" pitchFamily="50" charset="-128"/>
                <a:ea typeface="Yu Gothic UI Semibold" panose="020B0700000000000000" pitchFamily="50" charset="-128"/>
              </a:rPr>
              <a:t>　　体験することができます。</a:t>
            </a:r>
            <a:endParaRPr kumimoji="1" lang="en-US" altLang="ja-JP" sz="1600" dirty="0">
              <a:latin typeface="Yu Gothic UI Semibold" panose="020B0700000000000000" pitchFamily="50" charset="-128"/>
              <a:ea typeface="Yu Gothic UI Semibold" panose="020B0700000000000000" pitchFamily="50" charset="-128"/>
            </a:endParaRPr>
          </a:p>
        </p:txBody>
      </p:sp>
      <p:sp>
        <p:nvSpPr>
          <p:cNvPr id="7" name="テキスト ボックス 6">
            <a:extLst>
              <a:ext uri="{FF2B5EF4-FFF2-40B4-BE49-F238E27FC236}">
                <a16:creationId xmlns:a16="http://schemas.microsoft.com/office/drawing/2014/main" id="{2ABB8175-6E63-420B-BC14-0D06F63383D7}"/>
              </a:ext>
            </a:extLst>
          </p:cNvPr>
          <p:cNvSpPr txBox="1"/>
          <p:nvPr/>
        </p:nvSpPr>
        <p:spPr>
          <a:xfrm>
            <a:off x="9770834" y="2172888"/>
            <a:ext cx="2820210" cy="1384995"/>
          </a:xfrm>
          <a:prstGeom prst="rect">
            <a:avLst/>
          </a:prstGeom>
          <a:noFill/>
        </p:spPr>
        <p:txBody>
          <a:bodyPr wrap="square">
            <a:spAutoFit/>
          </a:bodyPr>
          <a:lstStyle/>
          <a:p>
            <a:r>
              <a:rPr kumimoji="1" lang="ja-JP" altLang="en-US" sz="1200" dirty="0">
                <a:latin typeface="Yu Gothic UI Semibold" panose="020B0700000000000000" pitchFamily="50" charset="-128"/>
                <a:ea typeface="Yu Gothic UI Semibold" panose="020B0700000000000000" pitchFamily="50" charset="-128"/>
              </a:rPr>
              <a:t>中軽米　敬太　トレーナー</a:t>
            </a:r>
            <a:endParaRPr kumimoji="1" lang="en-US" altLang="ja-JP" sz="1200" dirty="0">
              <a:latin typeface="Yu Gothic UI Semibold" panose="020B0700000000000000" pitchFamily="50" charset="-128"/>
              <a:ea typeface="Yu Gothic UI Semibold" panose="020B0700000000000000" pitchFamily="50" charset="-128"/>
            </a:endParaRPr>
          </a:p>
          <a:p>
            <a:r>
              <a:rPr kumimoji="1" lang="en-US" altLang="ja-JP" sz="1200" dirty="0">
                <a:latin typeface="Yu Gothic UI Semibold" panose="020B0700000000000000" pitchFamily="50" charset="-128"/>
                <a:ea typeface="Yu Gothic UI Semibold" panose="020B0700000000000000" pitchFamily="50" charset="-128"/>
              </a:rPr>
              <a:t>【</a:t>
            </a:r>
            <a:r>
              <a:rPr kumimoji="1" lang="ja-JP" altLang="en-US" sz="1200" dirty="0">
                <a:latin typeface="Yu Gothic UI Semibold" panose="020B0700000000000000" pitchFamily="50" charset="-128"/>
                <a:ea typeface="Yu Gothic UI Semibold" panose="020B0700000000000000" pitchFamily="50" charset="-128"/>
              </a:rPr>
              <a:t>保有資格</a:t>
            </a:r>
            <a:r>
              <a:rPr kumimoji="1" lang="en-US" altLang="ja-JP" sz="1200" dirty="0">
                <a:latin typeface="Yu Gothic UI Semibold" panose="020B0700000000000000" pitchFamily="50" charset="-128"/>
                <a:ea typeface="Yu Gothic UI Semibold" panose="020B0700000000000000" pitchFamily="50" charset="-128"/>
              </a:rPr>
              <a:t>】</a:t>
            </a:r>
          </a:p>
          <a:p>
            <a:r>
              <a:rPr kumimoji="1" lang="en-US" altLang="ja-JP" sz="1200" dirty="0">
                <a:latin typeface="Yu Gothic UI Semibold" panose="020B0700000000000000" pitchFamily="50" charset="-128"/>
                <a:ea typeface="Yu Gothic UI Semibold" panose="020B0700000000000000" pitchFamily="50" charset="-128"/>
              </a:rPr>
              <a:t>■NSCA</a:t>
            </a:r>
            <a:r>
              <a:rPr kumimoji="1" lang="ja-JP" altLang="en-US" sz="1200" dirty="0">
                <a:latin typeface="Yu Gothic UI Semibold" panose="020B0700000000000000" pitchFamily="50" charset="-128"/>
                <a:ea typeface="Yu Gothic UI Semibold" panose="020B0700000000000000" pitchFamily="50" charset="-128"/>
              </a:rPr>
              <a:t>認定　パーソナルトレーナー</a:t>
            </a:r>
          </a:p>
          <a:p>
            <a:r>
              <a:rPr kumimoji="1" lang="ja-JP" altLang="en-US" sz="1200" dirty="0">
                <a:latin typeface="Yu Gothic UI Semibold" panose="020B0700000000000000" pitchFamily="50" charset="-128"/>
                <a:ea typeface="Yu Gothic UI Semibold" panose="020B0700000000000000" pitchFamily="50" charset="-128"/>
              </a:rPr>
              <a:t>■日本スポーツ協会認定　</a:t>
            </a:r>
            <a:endParaRPr kumimoji="1" lang="en-US" altLang="ja-JP" sz="1200" dirty="0">
              <a:latin typeface="Yu Gothic UI Semibold" panose="020B0700000000000000" pitchFamily="50" charset="-128"/>
              <a:ea typeface="Yu Gothic UI Semibold" panose="020B0700000000000000" pitchFamily="50" charset="-128"/>
            </a:endParaRPr>
          </a:p>
          <a:p>
            <a:r>
              <a:rPr kumimoji="1" lang="ja-JP" altLang="en-US" sz="1200" dirty="0">
                <a:latin typeface="Yu Gothic UI Semibold" panose="020B0700000000000000" pitchFamily="50" charset="-128"/>
                <a:ea typeface="Yu Gothic UI Semibold" panose="020B0700000000000000" pitchFamily="50" charset="-128"/>
              </a:rPr>
              <a:t>　アスレティックトレーナー</a:t>
            </a:r>
          </a:p>
          <a:p>
            <a:r>
              <a:rPr kumimoji="1" lang="en-US" altLang="ja-JP" sz="1200" dirty="0">
                <a:latin typeface="Yu Gothic UI Semibold" panose="020B0700000000000000" pitchFamily="50" charset="-128"/>
                <a:ea typeface="Yu Gothic UI Semibold" panose="020B0700000000000000" pitchFamily="50" charset="-128"/>
              </a:rPr>
              <a:t>【</a:t>
            </a:r>
            <a:r>
              <a:rPr kumimoji="1" lang="ja-JP" altLang="en-US" sz="1200" dirty="0">
                <a:latin typeface="Yu Gothic UI Semibold" panose="020B0700000000000000" pitchFamily="50" charset="-128"/>
                <a:ea typeface="Yu Gothic UI Semibold" panose="020B0700000000000000" pitchFamily="50" charset="-128"/>
              </a:rPr>
              <a:t>トレーナー歴</a:t>
            </a:r>
            <a:r>
              <a:rPr kumimoji="1" lang="en-US" altLang="ja-JP" sz="1200" dirty="0">
                <a:latin typeface="Yu Gothic UI Semibold" panose="020B0700000000000000" pitchFamily="50" charset="-128"/>
                <a:ea typeface="Yu Gothic UI Semibold" panose="020B0700000000000000" pitchFamily="50" charset="-128"/>
              </a:rPr>
              <a:t>】</a:t>
            </a:r>
          </a:p>
          <a:p>
            <a:r>
              <a:rPr kumimoji="1" lang="en-US" altLang="ja-JP" sz="1200" dirty="0">
                <a:latin typeface="Yu Gothic UI Semibold" panose="020B0700000000000000" pitchFamily="50" charset="-128"/>
                <a:ea typeface="Yu Gothic UI Semibold" panose="020B0700000000000000" pitchFamily="50" charset="-128"/>
              </a:rPr>
              <a:t>■10</a:t>
            </a:r>
            <a:r>
              <a:rPr kumimoji="1" lang="ja-JP" altLang="en-US" sz="1200" dirty="0">
                <a:latin typeface="Yu Gothic UI Semibold" panose="020B0700000000000000" pitchFamily="50" charset="-128"/>
                <a:ea typeface="Yu Gothic UI Semibold" panose="020B0700000000000000" pitchFamily="50" charset="-128"/>
              </a:rPr>
              <a:t>年</a:t>
            </a:r>
            <a:endParaRPr kumimoji="1" lang="en-US" altLang="ja-JP" sz="1200" dirty="0">
              <a:latin typeface="Yu Gothic UI Semibold" panose="020B0700000000000000" pitchFamily="50" charset="-128"/>
              <a:ea typeface="Yu Gothic UI Semibold" panose="020B0700000000000000" pitchFamily="50" charset="-128"/>
            </a:endParaRPr>
          </a:p>
        </p:txBody>
      </p:sp>
      <p:pic>
        <p:nvPicPr>
          <p:cNvPr id="5" name="図 4">
            <a:extLst>
              <a:ext uri="{FF2B5EF4-FFF2-40B4-BE49-F238E27FC236}">
                <a16:creationId xmlns:a16="http://schemas.microsoft.com/office/drawing/2014/main" id="{653BAB00-119F-4956-AC9F-9E9B6C9A07C0}"/>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brightnessContrast bright="20000" contrast="-20000"/>
                    </a14:imgEffect>
                  </a14:imgLayer>
                </a14:imgProps>
              </a:ext>
              <a:ext uri="{28A0092B-C50C-407E-A947-70E740481C1C}">
                <a14:useLocalDpi xmlns:a14="http://schemas.microsoft.com/office/drawing/2010/main" val="0"/>
              </a:ext>
            </a:extLst>
          </a:blip>
          <a:srcRect t="24785" r="22088" b="4655"/>
          <a:stretch/>
        </p:blipFill>
        <p:spPr>
          <a:xfrm>
            <a:off x="6932693" y="4779481"/>
            <a:ext cx="1196371" cy="1969944"/>
          </a:xfrm>
          <a:prstGeom prst="rect">
            <a:avLst/>
          </a:prstGeom>
          <a:ln>
            <a:noFill/>
          </a:ln>
          <a:effectLst>
            <a:softEdge rad="112500"/>
          </a:effectLst>
        </p:spPr>
      </p:pic>
    </p:spTree>
    <p:extLst>
      <p:ext uri="{BB962C8B-B14F-4D97-AF65-F5344CB8AC3E}">
        <p14:creationId xmlns:p14="http://schemas.microsoft.com/office/powerpoint/2010/main" val="1382416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17A451CB-008D-475A-AE00-86D6D4FE51D5}"/>
              </a:ext>
            </a:extLst>
          </p:cNvPr>
          <p:cNvPicPr>
            <a:picLocks noChangeAspect="1"/>
          </p:cNvPicPr>
          <p:nvPr/>
        </p:nvPicPr>
        <p:blipFill>
          <a:blip r:embed="rId2"/>
          <a:stretch>
            <a:fillRect/>
          </a:stretch>
        </p:blipFill>
        <p:spPr>
          <a:xfrm>
            <a:off x="394316" y="315781"/>
            <a:ext cx="8465598" cy="6226437"/>
          </a:xfrm>
          <a:prstGeom prst="rect">
            <a:avLst/>
          </a:prstGeom>
        </p:spPr>
      </p:pic>
      <p:sp>
        <p:nvSpPr>
          <p:cNvPr id="86" name="吹き出し: 角を丸めた四角形 85">
            <a:extLst>
              <a:ext uri="{FF2B5EF4-FFF2-40B4-BE49-F238E27FC236}">
                <a16:creationId xmlns:a16="http://schemas.microsoft.com/office/drawing/2014/main" id="{9B953463-4B22-49F8-ABDF-1B484C8839D4}"/>
              </a:ext>
            </a:extLst>
          </p:cNvPr>
          <p:cNvSpPr/>
          <p:nvPr/>
        </p:nvSpPr>
        <p:spPr>
          <a:xfrm>
            <a:off x="235091" y="347655"/>
            <a:ext cx="2486056" cy="1763451"/>
          </a:xfrm>
          <a:prstGeom prst="wedgeRoundRectCallout">
            <a:avLst>
              <a:gd name="adj1" fmla="val 56895"/>
              <a:gd name="adj2" fmla="val 35407"/>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6" name="吹き出し: 線 45">
            <a:extLst>
              <a:ext uri="{FF2B5EF4-FFF2-40B4-BE49-F238E27FC236}">
                <a16:creationId xmlns:a16="http://schemas.microsoft.com/office/drawing/2014/main" id="{55FEE8DC-9574-4285-A37B-4EA4A9A91D02}"/>
              </a:ext>
            </a:extLst>
          </p:cNvPr>
          <p:cNvSpPr/>
          <p:nvPr/>
        </p:nvSpPr>
        <p:spPr>
          <a:xfrm>
            <a:off x="4265081" y="2300831"/>
            <a:ext cx="2375416" cy="1922267"/>
          </a:xfrm>
          <a:prstGeom prst="borderCallout1">
            <a:avLst>
              <a:gd name="adj1" fmla="val 333"/>
              <a:gd name="adj2" fmla="val 35975"/>
              <a:gd name="adj3" fmla="val -8667"/>
              <a:gd name="adj4" fmla="val 12249"/>
            </a:avLst>
          </a:prstGeom>
          <a:solidFill>
            <a:schemeClr val="bg1"/>
          </a:solidFill>
          <a:ln>
            <a:solidFill>
              <a:schemeClr val="accent2"/>
            </a:solidFill>
          </a:ln>
        </p:spPr>
        <p:style>
          <a:lnRef idx="2">
            <a:schemeClr val="accent1"/>
          </a:lnRef>
          <a:fillRef idx="1">
            <a:schemeClr val="lt1"/>
          </a:fillRef>
          <a:effectRef idx="0">
            <a:schemeClr val="accent1"/>
          </a:effectRef>
          <a:fontRef idx="minor">
            <a:schemeClr val="dk1"/>
          </a:fontRef>
        </p:style>
        <p:txBody>
          <a:bodyPr rtlCol="0" anchor="b"/>
          <a:lstStyle/>
          <a:p>
            <a:pPr algn="ctr"/>
            <a:endParaRPr kumimoji="1" lang="en-US" altLang="ja-JP" dirty="0">
              <a:latin typeface="Yu Gothic UI Semibold" panose="020B0700000000000000" pitchFamily="50" charset="-128"/>
              <a:ea typeface="Yu Gothic UI Semibold" panose="020B0700000000000000" pitchFamily="50" charset="-128"/>
            </a:endParaRPr>
          </a:p>
          <a:p>
            <a:pPr algn="ctr"/>
            <a:r>
              <a:rPr lang="ja-JP" altLang="en-US" dirty="0">
                <a:latin typeface="Yu Gothic UI Semibold" panose="020B0700000000000000" pitchFamily="50" charset="-128"/>
                <a:ea typeface="Yu Gothic UI Semibold" panose="020B0700000000000000" pitchFamily="50" charset="-128"/>
              </a:rPr>
              <a:t>高さ変えていく</a:t>
            </a:r>
            <a:endParaRPr kumimoji="1" lang="ja-JP" altLang="en-US" dirty="0">
              <a:latin typeface="Yu Gothic UI Semibold" panose="020B0700000000000000" pitchFamily="50" charset="-128"/>
              <a:ea typeface="Yu Gothic UI Semibold" panose="020B0700000000000000" pitchFamily="50" charset="-128"/>
            </a:endParaRPr>
          </a:p>
        </p:txBody>
      </p:sp>
      <p:cxnSp>
        <p:nvCxnSpPr>
          <p:cNvPr id="7" name="直線コネクタ 6">
            <a:extLst>
              <a:ext uri="{FF2B5EF4-FFF2-40B4-BE49-F238E27FC236}">
                <a16:creationId xmlns:a16="http://schemas.microsoft.com/office/drawing/2014/main" id="{2C162C36-4484-463C-B922-34CF1A37ABEA}"/>
              </a:ext>
            </a:extLst>
          </p:cNvPr>
          <p:cNvCxnSpPr>
            <a:cxnSpLocks/>
          </p:cNvCxnSpPr>
          <p:nvPr/>
        </p:nvCxnSpPr>
        <p:spPr>
          <a:xfrm flipH="1" flipV="1">
            <a:off x="4227459" y="1977048"/>
            <a:ext cx="506188" cy="20428"/>
          </a:xfrm>
          <a:prstGeom prst="line">
            <a:avLst/>
          </a:prstGeom>
        </p:spPr>
        <p:style>
          <a:lnRef idx="1">
            <a:schemeClr val="dk1"/>
          </a:lnRef>
          <a:fillRef idx="0">
            <a:schemeClr val="dk1"/>
          </a:fillRef>
          <a:effectRef idx="0">
            <a:schemeClr val="dk1"/>
          </a:effectRef>
          <a:fontRef idx="minor">
            <a:schemeClr val="tx1"/>
          </a:fontRef>
        </p:style>
      </p:cxnSp>
      <p:cxnSp>
        <p:nvCxnSpPr>
          <p:cNvPr id="8" name="直線コネクタ 7">
            <a:extLst>
              <a:ext uri="{FF2B5EF4-FFF2-40B4-BE49-F238E27FC236}">
                <a16:creationId xmlns:a16="http://schemas.microsoft.com/office/drawing/2014/main" id="{6D04D32A-9075-415D-B023-5875ADE2F28A}"/>
              </a:ext>
            </a:extLst>
          </p:cNvPr>
          <p:cNvCxnSpPr>
            <a:cxnSpLocks/>
          </p:cNvCxnSpPr>
          <p:nvPr/>
        </p:nvCxnSpPr>
        <p:spPr>
          <a:xfrm flipH="1" flipV="1">
            <a:off x="3704389" y="2030953"/>
            <a:ext cx="577418" cy="153880"/>
          </a:xfrm>
          <a:prstGeom prst="line">
            <a:avLst/>
          </a:prstGeom>
        </p:spPr>
        <p:style>
          <a:lnRef idx="1">
            <a:schemeClr val="dk1"/>
          </a:lnRef>
          <a:fillRef idx="0">
            <a:schemeClr val="dk1"/>
          </a:fillRef>
          <a:effectRef idx="0">
            <a:schemeClr val="dk1"/>
          </a:effectRef>
          <a:fontRef idx="minor">
            <a:schemeClr val="tx1"/>
          </a:fontRef>
        </p:style>
      </p:cxnSp>
      <p:cxnSp>
        <p:nvCxnSpPr>
          <p:cNvPr id="9" name="直線コネクタ 8">
            <a:extLst>
              <a:ext uri="{FF2B5EF4-FFF2-40B4-BE49-F238E27FC236}">
                <a16:creationId xmlns:a16="http://schemas.microsoft.com/office/drawing/2014/main" id="{7219242B-3455-43BD-BAAF-1448070CF75C}"/>
              </a:ext>
            </a:extLst>
          </p:cNvPr>
          <p:cNvCxnSpPr>
            <a:cxnSpLocks/>
          </p:cNvCxnSpPr>
          <p:nvPr/>
        </p:nvCxnSpPr>
        <p:spPr>
          <a:xfrm flipV="1">
            <a:off x="4089644" y="1877029"/>
            <a:ext cx="195547" cy="326723"/>
          </a:xfrm>
          <a:prstGeom prst="line">
            <a:avLst/>
          </a:prstGeom>
        </p:spPr>
        <p:style>
          <a:lnRef idx="1">
            <a:schemeClr val="dk1"/>
          </a:lnRef>
          <a:fillRef idx="0">
            <a:schemeClr val="dk1"/>
          </a:fillRef>
          <a:effectRef idx="0">
            <a:schemeClr val="dk1"/>
          </a:effectRef>
          <a:fontRef idx="minor">
            <a:schemeClr val="tx1"/>
          </a:fontRef>
        </p:style>
      </p:cxnSp>
      <p:cxnSp>
        <p:nvCxnSpPr>
          <p:cNvPr id="10" name="直線コネクタ 9">
            <a:extLst>
              <a:ext uri="{FF2B5EF4-FFF2-40B4-BE49-F238E27FC236}">
                <a16:creationId xmlns:a16="http://schemas.microsoft.com/office/drawing/2014/main" id="{F8F6992A-B8FB-4C3C-81F4-E2AEB3E58026}"/>
              </a:ext>
            </a:extLst>
          </p:cNvPr>
          <p:cNvCxnSpPr>
            <a:cxnSpLocks/>
          </p:cNvCxnSpPr>
          <p:nvPr/>
        </p:nvCxnSpPr>
        <p:spPr>
          <a:xfrm flipH="1">
            <a:off x="4103290" y="1877029"/>
            <a:ext cx="257494" cy="443689"/>
          </a:xfrm>
          <a:prstGeom prst="line">
            <a:avLst/>
          </a:prstGeom>
        </p:spPr>
        <p:style>
          <a:lnRef idx="1">
            <a:schemeClr val="dk1"/>
          </a:lnRef>
          <a:fillRef idx="0">
            <a:schemeClr val="dk1"/>
          </a:fillRef>
          <a:effectRef idx="0">
            <a:schemeClr val="dk1"/>
          </a:effectRef>
          <a:fontRef idx="minor">
            <a:schemeClr val="tx1"/>
          </a:fontRef>
        </p:style>
      </p:cxnSp>
      <p:cxnSp>
        <p:nvCxnSpPr>
          <p:cNvPr id="11" name="直線コネクタ 10">
            <a:extLst>
              <a:ext uri="{FF2B5EF4-FFF2-40B4-BE49-F238E27FC236}">
                <a16:creationId xmlns:a16="http://schemas.microsoft.com/office/drawing/2014/main" id="{67D4C9E1-9FA8-4634-806E-E3CCC3125797}"/>
              </a:ext>
            </a:extLst>
          </p:cNvPr>
          <p:cNvCxnSpPr>
            <a:cxnSpLocks/>
          </p:cNvCxnSpPr>
          <p:nvPr/>
        </p:nvCxnSpPr>
        <p:spPr>
          <a:xfrm flipH="1" flipV="1">
            <a:off x="4257515" y="1908407"/>
            <a:ext cx="474097" cy="5364"/>
          </a:xfrm>
          <a:prstGeom prst="line">
            <a:avLst/>
          </a:prstGeom>
        </p:spPr>
        <p:style>
          <a:lnRef idx="1">
            <a:schemeClr val="dk1"/>
          </a:lnRef>
          <a:fillRef idx="0">
            <a:schemeClr val="dk1"/>
          </a:fillRef>
          <a:effectRef idx="0">
            <a:schemeClr val="dk1"/>
          </a:effectRef>
          <a:fontRef idx="minor">
            <a:schemeClr val="tx1"/>
          </a:fontRef>
        </p:style>
      </p:cxnSp>
      <p:cxnSp>
        <p:nvCxnSpPr>
          <p:cNvPr id="20" name="直線コネクタ 19">
            <a:extLst>
              <a:ext uri="{FF2B5EF4-FFF2-40B4-BE49-F238E27FC236}">
                <a16:creationId xmlns:a16="http://schemas.microsoft.com/office/drawing/2014/main" id="{920184AA-D0CB-4BCC-94D5-3F2C02EF63C2}"/>
              </a:ext>
            </a:extLst>
          </p:cNvPr>
          <p:cNvCxnSpPr>
            <a:cxnSpLocks/>
          </p:cNvCxnSpPr>
          <p:nvPr/>
        </p:nvCxnSpPr>
        <p:spPr>
          <a:xfrm>
            <a:off x="3764132" y="2130641"/>
            <a:ext cx="470475" cy="136388"/>
          </a:xfrm>
          <a:prstGeom prst="line">
            <a:avLst/>
          </a:prstGeom>
        </p:spPr>
        <p:style>
          <a:lnRef idx="1">
            <a:schemeClr val="dk1"/>
          </a:lnRef>
          <a:fillRef idx="0">
            <a:schemeClr val="dk1"/>
          </a:fillRef>
          <a:effectRef idx="0">
            <a:schemeClr val="dk1"/>
          </a:effectRef>
          <a:fontRef idx="minor">
            <a:schemeClr val="tx1"/>
          </a:fontRef>
        </p:style>
      </p:cxnSp>
      <p:sp>
        <p:nvSpPr>
          <p:cNvPr id="30" name="正方形/長方形 29">
            <a:extLst>
              <a:ext uri="{FF2B5EF4-FFF2-40B4-BE49-F238E27FC236}">
                <a16:creationId xmlns:a16="http://schemas.microsoft.com/office/drawing/2014/main" id="{964EFF1F-A08C-4236-8090-F8386BCAF77D}"/>
              </a:ext>
            </a:extLst>
          </p:cNvPr>
          <p:cNvSpPr/>
          <p:nvPr/>
        </p:nvSpPr>
        <p:spPr>
          <a:xfrm>
            <a:off x="3628796" y="1997476"/>
            <a:ext cx="195547" cy="323242"/>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060D6EF0-8E27-428F-8D4A-A653D22EDFDA}"/>
              </a:ext>
            </a:extLst>
          </p:cNvPr>
          <p:cNvSpPr/>
          <p:nvPr/>
        </p:nvSpPr>
        <p:spPr>
          <a:xfrm>
            <a:off x="2893429" y="2204515"/>
            <a:ext cx="195547" cy="323242"/>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5" name="Picture 4" descr="水上足場・ステージ ジェットフロート">
            <a:extLst>
              <a:ext uri="{FF2B5EF4-FFF2-40B4-BE49-F238E27FC236}">
                <a16:creationId xmlns:a16="http://schemas.microsoft.com/office/drawing/2014/main" id="{7D871AF9-F9FE-4E1A-AB0D-18D35FAC524B}"/>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667" b="80889" l="8000" r="84000">
                        <a14:foregroundMark x1="53667" y1="76889" x2="53667" y2="76889"/>
                        <a14:foregroundMark x1="56667" y1="80889" x2="56667" y2="80889"/>
                        <a14:foregroundMark x1="78333" y1="33778" x2="78333" y2="33778"/>
                        <a14:foregroundMark x1="84000" y1="35556" x2="84000" y2="35556"/>
                      </a14:backgroundRemoval>
                    </a14:imgEffect>
                  </a14:imgLayer>
                </a14:imgProps>
              </a:ext>
              <a:ext uri="{28A0092B-C50C-407E-A947-70E740481C1C}">
                <a14:useLocalDpi xmlns:a14="http://schemas.microsoft.com/office/drawing/2010/main" val="0"/>
              </a:ext>
            </a:extLst>
          </a:blip>
          <a:srcRect t="2935" r="16033" b="16293"/>
          <a:stretch/>
        </p:blipFill>
        <p:spPr bwMode="auto">
          <a:xfrm>
            <a:off x="2614450" y="2366136"/>
            <a:ext cx="273823" cy="16532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水上足場・ステージ ジェットフロート">
            <a:extLst>
              <a:ext uri="{FF2B5EF4-FFF2-40B4-BE49-F238E27FC236}">
                <a16:creationId xmlns:a16="http://schemas.microsoft.com/office/drawing/2014/main" id="{C7BFDF0D-0776-41CC-83EC-15E7373CCA00}"/>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667" b="80889" l="8000" r="84000">
                        <a14:foregroundMark x1="53667" y1="76889" x2="53667" y2="76889"/>
                        <a14:foregroundMark x1="56667" y1="80889" x2="56667" y2="80889"/>
                        <a14:foregroundMark x1="78333" y1="33778" x2="78333" y2="33778"/>
                        <a14:foregroundMark x1="84000" y1="35556" x2="84000" y2="35556"/>
                      </a14:backgroundRemoval>
                    </a14:imgEffect>
                  </a14:imgLayer>
                </a14:imgProps>
              </a:ext>
              <a:ext uri="{28A0092B-C50C-407E-A947-70E740481C1C}">
                <a14:useLocalDpi xmlns:a14="http://schemas.microsoft.com/office/drawing/2010/main" val="0"/>
              </a:ext>
            </a:extLst>
          </a:blip>
          <a:srcRect t="2935" r="16033" b="16293"/>
          <a:stretch/>
        </p:blipFill>
        <p:spPr bwMode="auto">
          <a:xfrm>
            <a:off x="1888260" y="2433148"/>
            <a:ext cx="273823" cy="16532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水上足場・ステージ ジェットフロート">
            <a:extLst>
              <a:ext uri="{FF2B5EF4-FFF2-40B4-BE49-F238E27FC236}">
                <a16:creationId xmlns:a16="http://schemas.microsoft.com/office/drawing/2014/main" id="{DD09C54E-B592-48B8-A54F-25324DF4E30C}"/>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667" b="80889" l="8000" r="84000">
                        <a14:foregroundMark x1="53667" y1="76889" x2="53667" y2="76889"/>
                        <a14:foregroundMark x1="56667" y1="80889" x2="56667" y2="80889"/>
                        <a14:foregroundMark x1="78333" y1="33778" x2="78333" y2="33778"/>
                        <a14:foregroundMark x1="84000" y1="35556" x2="84000" y2="35556"/>
                      </a14:backgroundRemoval>
                    </a14:imgEffect>
                  </a14:imgLayer>
                </a14:imgProps>
              </a:ext>
              <a:ext uri="{28A0092B-C50C-407E-A947-70E740481C1C}">
                <a14:useLocalDpi xmlns:a14="http://schemas.microsoft.com/office/drawing/2010/main" val="0"/>
              </a:ext>
            </a:extLst>
          </a:blip>
          <a:srcRect t="2935" r="16033" b="16293"/>
          <a:stretch/>
        </p:blipFill>
        <p:spPr bwMode="auto">
          <a:xfrm>
            <a:off x="1977923" y="2261362"/>
            <a:ext cx="273823" cy="16532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descr="水上足場・ステージ ジェットフロート">
            <a:extLst>
              <a:ext uri="{FF2B5EF4-FFF2-40B4-BE49-F238E27FC236}">
                <a16:creationId xmlns:a16="http://schemas.microsoft.com/office/drawing/2014/main" id="{500E3672-E721-4000-A19E-70ECEDE6A6B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667" b="80889" l="8000" r="84000">
                        <a14:foregroundMark x1="53667" y1="76889" x2="53667" y2="76889"/>
                        <a14:foregroundMark x1="56667" y1="80889" x2="56667" y2="80889"/>
                        <a14:foregroundMark x1="78333" y1="33778" x2="78333" y2="33778"/>
                        <a14:foregroundMark x1="84000" y1="35556" x2="84000" y2="35556"/>
                      </a14:backgroundRemoval>
                    </a14:imgEffect>
                  </a14:imgLayer>
                </a14:imgProps>
              </a:ext>
              <a:ext uri="{28A0092B-C50C-407E-A947-70E740481C1C}">
                <a14:useLocalDpi xmlns:a14="http://schemas.microsoft.com/office/drawing/2010/main" val="0"/>
              </a:ext>
            </a:extLst>
          </a:blip>
          <a:srcRect t="2935" r="16033" b="16293"/>
          <a:stretch/>
        </p:blipFill>
        <p:spPr bwMode="auto">
          <a:xfrm>
            <a:off x="2130323" y="2423536"/>
            <a:ext cx="273823" cy="16532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水上足場・ステージ ジェットフロート">
            <a:extLst>
              <a:ext uri="{FF2B5EF4-FFF2-40B4-BE49-F238E27FC236}">
                <a16:creationId xmlns:a16="http://schemas.microsoft.com/office/drawing/2014/main" id="{555AC0BF-4777-4532-ADB9-8E544D2B214A}"/>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667" b="80889" l="8000" r="84000">
                        <a14:foregroundMark x1="53667" y1="76889" x2="53667" y2="76889"/>
                        <a14:foregroundMark x1="56667" y1="80889" x2="56667" y2="80889"/>
                        <a14:foregroundMark x1="78333" y1="33778" x2="78333" y2="33778"/>
                        <a14:foregroundMark x1="84000" y1="35556" x2="84000" y2="35556"/>
                      </a14:backgroundRemoval>
                    </a14:imgEffect>
                  </a14:imgLayer>
                </a14:imgProps>
              </a:ext>
              <a:ext uri="{28A0092B-C50C-407E-A947-70E740481C1C}">
                <a14:useLocalDpi xmlns:a14="http://schemas.microsoft.com/office/drawing/2010/main" val="0"/>
              </a:ext>
            </a:extLst>
          </a:blip>
          <a:srcRect t="2935" r="16033" b="16293"/>
          <a:stretch/>
        </p:blipFill>
        <p:spPr bwMode="auto">
          <a:xfrm>
            <a:off x="2212764" y="2256151"/>
            <a:ext cx="273823" cy="165322"/>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水上足場・ステージ ジェットフロート">
            <a:extLst>
              <a:ext uri="{FF2B5EF4-FFF2-40B4-BE49-F238E27FC236}">
                <a16:creationId xmlns:a16="http://schemas.microsoft.com/office/drawing/2014/main" id="{F7FBE9F8-F40D-4BC6-A960-51C20174DC09}"/>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667" b="80889" l="8000" r="84000">
                        <a14:foregroundMark x1="53667" y1="76889" x2="53667" y2="76889"/>
                        <a14:foregroundMark x1="56667" y1="80889" x2="56667" y2="80889"/>
                        <a14:foregroundMark x1="78333" y1="33778" x2="78333" y2="33778"/>
                        <a14:foregroundMark x1="84000" y1="35556" x2="84000" y2="35556"/>
                      </a14:backgroundRemoval>
                    </a14:imgEffect>
                  </a14:imgLayer>
                </a14:imgProps>
              </a:ext>
              <a:ext uri="{28A0092B-C50C-407E-A947-70E740481C1C}">
                <a14:useLocalDpi xmlns:a14="http://schemas.microsoft.com/office/drawing/2010/main" val="0"/>
              </a:ext>
            </a:extLst>
          </a:blip>
          <a:srcRect t="2935" r="16033" b="16293"/>
          <a:stretch/>
        </p:blipFill>
        <p:spPr bwMode="auto">
          <a:xfrm>
            <a:off x="2349676" y="2394836"/>
            <a:ext cx="273823" cy="16532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水上足場・ステージ ジェットフロート">
            <a:extLst>
              <a:ext uri="{FF2B5EF4-FFF2-40B4-BE49-F238E27FC236}">
                <a16:creationId xmlns:a16="http://schemas.microsoft.com/office/drawing/2014/main" id="{96C654BA-3C1E-485D-9DCB-5F6B90147E9A}"/>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667" b="80889" l="8000" r="84000">
                        <a14:foregroundMark x1="53667" y1="76889" x2="53667" y2="76889"/>
                        <a14:foregroundMark x1="56667" y1="80889" x2="56667" y2="80889"/>
                        <a14:foregroundMark x1="78333" y1="33778" x2="78333" y2="33778"/>
                        <a14:foregroundMark x1="84000" y1="35556" x2="84000" y2="35556"/>
                      </a14:backgroundRemoval>
                    </a14:imgEffect>
                  </a14:imgLayer>
                </a14:imgProps>
              </a:ext>
              <a:ext uri="{28A0092B-C50C-407E-A947-70E740481C1C}">
                <a14:useLocalDpi xmlns:a14="http://schemas.microsoft.com/office/drawing/2010/main" val="0"/>
              </a:ext>
            </a:extLst>
          </a:blip>
          <a:srcRect t="2935" r="16033" b="16293"/>
          <a:stretch/>
        </p:blipFill>
        <p:spPr bwMode="auto">
          <a:xfrm>
            <a:off x="2454723" y="2250551"/>
            <a:ext cx="273823" cy="16532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水上足場・ステージ ジェットフロート">
            <a:extLst>
              <a:ext uri="{FF2B5EF4-FFF2-40B4-BE49-F238E27FC236}">
                <a16:creationId xmlns:a16="http://schemas.microsoft.com/office/drawing/2014/main" id="{FB28988A-6720-4098-AB16-BA6AD3DDA33B}"/>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667" b="80889" l="8000" r="84000">
                        <a14:foregroundMark x1="53667" y1="76889" x2="53667" y2="76889"/>
                        <a14:foregroundMark x1="56667" y1="80889" x2="56667" y2="80889"/>
                        <a14:foregroundMark x1="78333" y1="33778" x2="78333" y2="33778"/>
                        <a14:foregroundMark x1="84000" y1="35556" x2="84000" y2="35556"/>
                      </a14:backgroundRemoval>
                    </a14:imgEffect>
                  </a14:imgLayer>
                </a14:imgProps>
              </a:ext>
              <a:ext uri="{28A0092B-C50C-407E-A947-70E740481C1C}">
                <a14:useLocalDpi xmlns:a14="http://schemas.microsoft.com/office/drawing/2010/main" val="0"/>
              </a:ext>
            </a:extLst>
          </a:blip>
          <a:srcRect t="2935" r="16033" b="16293"/>
          <a:stretch/>
        </p:blipFill>
        <p:spPr bwMode="auto">
          <a:xfrm>
            <a:off x="1739635" y="2283475"/>
            <a:ext cx="273823" cy="16532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descr="水上足場・ステージ ジェットフロート">
            <a:extLst>
              <a:ext uri="{FF2B5EF4-FFF2-40B4-BE49-F238E27FC236}">
                <a16:creationId xmlns:a16="http://schemas.microsoft.com/office/drawing/2014/main" id="{BCBD7A3E-A176-4358-8A83-2EBC90A98009}"/>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667" b="80889" l="8000" r="84000">
                        <a14:foregroundMark x1="53667" y1="76889" x2="53667" y2="76889"/>
                        <a14:foregroundMark x1="56667" y1="80889" x2="56667" y2="80889"/>
                        <a14:foregroundMark x1="78333" y1="33778" x2="78333" y2="33778"/>
                        <a14:foregroundMark x1="84000" y1="35556" x2="84000" y2="35556"/>
                      </a14:backgroundRemoval>
                    </a14:imgEffect>
                  </a14:imgLayer>
                </a14:imgProps>
              </a:ext>
              <a:ext uri="{28A0092B-C50C-407E-A947-70E740481C1C}">
                <a14:useLocalDpi xmlns:a14="http://schemas.microsoft.com/office/drawing/2010/main" val="0"/>
              </a:ext>
            </a:extLst>
          </a:blip>
          <a:srcRect t="2935" r="16033" b="16293"/>
          <a:stretch/>
        </p:blipFill>
        <p:spPr bwMode="auto">
          <a:xfrm>
            <a:off x="1661156" y="2437233"/>
            <a:ext cx="273823" cy="165322"/>
          </a:xfrm>
          <a:prstGeom prst="rect">
            <a:avLst/>
          </a:prstGeom>
          <a:noFill/>
          <a:extLst>
            <a:ext uri="{909E8E84-426E-40DD-AFC4-6F175D3DCCD1}">
              <a14:hiddenFill xmlns:a14="http://schemas.microsoft.com/office/drawing/2010/main">
                <a:solidFill>
                  <a:srgbClr val="FFFFFF"/>
                </a:solidFill>
              </a14:hiddenFill>
            </a:ext>
          </a:extLst>
        </p:spPr>
      </p:pic>
      <p:pic>
        <p:nvPicPr>
          <p:cNvPr id="45" name="図 44">
            <a:extLst>
              <a:ext uri="{FF2B5EF4-FFF2-40B4-BE49-F238E27FC236}">
                <a16:creationId xmlns:a16="http://schemas.microsoft.com/office/drawing/2014/main" id="{E831808D-0681-46DB-A9B1-B00F71D569C3}"/>
              </a:ext>
            </a:extLst>
          </p:cNvPr>
          <p:cNvPicPr>
            <a:picLocks noChangeAspect="1"/>
          </p:cNvPicPr>
          <p:nvPr/>
        </p:nvPicPr>
        <p:blipFill>
          <a:blip r:embed="rId5"/>
          <a:stretch>
            <a:fillRect/>
          </a:stretch>
        </p:blipFill>
        <p:spPr>
          <a:xfrm>
            <a:off x="4445792" y="2388885"/>
            <a:ext cx="1840438" cy="1499338"/>
          </a:xfrm>
          <a:prstGeom prst="rect">
            <a:avLst/>
          </a:prstGeom>
        </p:spPr>
      </p:pic>
      <p:sp>
        <p:nvSpPr>
          <p:cNvPr id="50" name="楕円 49">
            <a:extLst>
              <a:ext uri="{FF2B5EF4-FFF2-40B4-BE49-F238E27FC236}">
                <a16:creationId xmlns:a16="http://schemas.microsoft.com/office/drawing/2014/main" id="{5CF232E3-115C-447A-9A5D-8676BBFE7D6F}"/>
              </a:ext>
            </a:extLst>
          </p:cNvPr>
          <p:cNvSpPr/>
          <p:nvPr/>
        </p:nvSpPr>
        <p:spPr>
          <a:xfrm flipH="1">
            <a:off x="2801819" y="2481721"/>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楕円 50">
            <a:extLst>
              <a:ext uri="{FF2B5EF4-FFF2-40B4-BE49-F238E27FC236}">
                <a16:creationId xmlns:a16="http://schemas.microsoft.com/office/drawing/2014/main" id="{31F23CD9-DC9A-4551-AE68-560C947ACA2F}"/>
              </a:ext>
            </a:extLst>
          </p:cNvPr>
          <p:cNvSpPr/>
          <p:nvPr/>
        </p:nvSpPr>
        <p:spPr>
          <a:xfrm flipH="1">
            <a:off x="3007799" y="2481721"/>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楕円 51">
            <a:extLst>
              <a:ext uri="{FF2B5EF4-FFF2-40B4-BE49-F238E27FC236}">
                <a16:creationId xmlns:a16="http://schemas.microsoft.com/office/drawing/2014/main" id="{A9FDDA0F-BADE-4CCD-9C79-34EE13ADDBB7}"/>
              </a:ext>
            </a:extLst>
          </p:cNvPr>
          <p:cNvSpPr/>
          <p:nvPr/>
        </p:nvSpPr>
        <p:spPr>
          <a:xfrm flipH="1">
            <a:off x="3008923" y="2131567"/>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楕円 52">
            <a:extLst>
              <a:ext uri="{FF2B5EF4-FFF2-40B4-BE49-F238E27FC236}">
                <a16:creationId xmlns:a16="http://schemas.microsoft.com/office/drawing/2014/main" id="{E8A3D3CF-CA5D-4ED1-B5CD-1E4C3874EC89}"/>
              </a:ext>
            </a:extLst>
          </p:cNvPr>
          <p:cNvSpPr/>
          <p:nvPr/>
        </p:nvSpPr>
        <p:spPr>
          <a:xfrm flipH="1">
            <a:off x="2798249" y="2146722"/>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楕円 53">
            <a:extLst>
              <a:ext uri="{FF2B5EF4-FFF2-40B4-BE49-F238E27FC236}">
                <a16:creationId xmlns:a16="http://schemas.microsoft.com/office/drawing/2014/main" id="{55181352-4C0F-45FF-B442-01D3A811840B}"/>
              </a:ext>
            </a:extLst>
          </p:cNvPr>
          <p:cNvSpPr/>
          <p:nvPr/>
        </p:nvSpPr>
        <p:spPr>
          <a:xfrm flipH="1">
            <a:off x="3759408" y="1892058"/>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楕円 54">
            <a:extLst>
              <a:ext uri="{FF2B5EF4-FFF2-40B4-BE49-F238E27FC236}">
                <a16:creationId xmlns:a16="http://schemas.microsoft.com/office/drawing/2014/main" id="{750913F0-3510-4446-B888-B9E8569116F5}"/>
              </a:ext>
            </a:extLst>
          </p:cNvPr>
          <p:cNvSpPr/>
          <p:nvPr/>
        </p:nvSpPr>
        <p:spPr>
          <a:xfrm flipH="1">
            <a:off x="3559670" y="1894872"/>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楕円 55">
            <a:extLst>
              <a:ext uri="{FF2B5EF4-FFF2-40B4-BE49-F238E27FC236}">
                <a16:creationId xmlns:a16="http://schemas.microsoft.com/office/drawing/2014/main" id="{249A7903-B94D-4D1B-8CAC-4552FF440607}"/>
              </a:ext>
            </a:extLst>
          </p:cNvPr>
          <p:cNvSpPr/>
          <p:nvPr/>
        </p:nvSpPr>
        <p:spPr>
          <a:xfrm flipH="1">
            <a:off x="3787873" y="2267233"/>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楕円 56">
            <a:extLst>
              <a:ext uri="{FF2B5EF4-FFF2-40B4-BE49-F238E27FC236}">
                <a16:creationId xmlns:a16="http://schemas.microsoft.com/office/drawing/2014/main" id="{055CD3B1-6433-42E0-9F0C-9E1FB781FC6B}"/>
              </a:ext>
            </a:extLst>
          </p:cNvPr>
          <p:cNvSpPr/>
          <p:nvPr/>
        </p:nvSpPr>
        <p:spPr>
          <a:xfrm flipH="1">
            <a:off x="3550253" y="2250444"/>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楕円 57">
            <a:extLst>
              <a:ext uri="{FF2B5EF4-FFF2-40B4-BE49-F238E27FC236}">
                <a16:creationId xmlns:a16="http://schemas.microsoft.com/office/drawing/2014/main" id="{E7F4BA45-403E-4421-885E-B9EAF4342937}"/>
              </a:ext>
            </a:extLst>
          </p:cNvPr>
          <p:cNvSpPr/>
          <p:nvPr/>
        </p:nvSpPr>
        <p:spPr>
          <a:xfrm flipH="1">
            <a:off x="4227459" y="1802865"/>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楕円 58">
            <a:extLst>
              <a:ext uri="{FF2B5EF4-FFF2-40B4-BE49-F238E27FC236}">
                <a16:creationId xmlns:a16="http://schemas.microsoft.com/office/drawing/2014/main" id="{6199601A-3B2B-413F-837B-DDB1B9051E48}"/>
              </a:ext>
            </a:extLst>
          </p:cNvPr>
          <p:cNvSpPr/>
          <p:nvPr/>
        </p:nvSpPr>
        <p:spPr>
          <a:xfrm flipH="1">
            <a:off x="4044350" y="2185037"/>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楕円 59">
            <a:extLst>
              <a:ext uri="{FF2B5EF4-FFF2-40B4-BE49-F238E27FC236}">
                <a16:creationId xmlns:a16="http://schemas.microsoft.com/office/drawing/2014/main" id="{40D857CB-00F1-4707-BFAC-A0A36A8158EF}"/>
              </a:ext>
            </a:extLst>
          </p:cNvPr>
          <p:cNvSpPr/>
          <p:nvPr/>
        </p:nvSpPr>
        <p:spPr>
          <a:xfrm flipH="1">
            <a:off x="4046579" y="2043550"/>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楕円 60">
            <a:extLst>
              <a:ext uri="{FF2B5EF4-FFF2-40B4-BE49-F238E27FC236}">
                <a16:creationId xmlns:a16="http://schemas.microsoft.com/office/drawing/2014/main" id="{DB4BBF31-D1EC-45B5-A9DA-722ABB0423C1}"/>
              </a:ext>
            </a:extLst>
          </p:cNvPr>
          <p:cNvSpPr/>
          <p:nvPr/>
        </p:nvSpPr>
        <p:spPr>
          <a:xfrm flipH="1">
            <a:off x="4238376" y="1961423"/>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楕円 61">
            <a:extLst>
              <a:ext uri="{FF2B5EF4-FFF2-40B4-BE49-F238E27FC236}">
                <a16:creationId xmlns:a16="http://schemas.microsoft.com/office/drawing/2014/main" id="{5B469059-7046-4F95-85E9-0D53DDAB43B0}"/>
              </a:ext>
            </a:extLst>
          </p:cNvPr>
          <p:cNvSpPr/>
          <p:nvPr/>
        </p:nvSpPr>
        <p:spPr>
          <a:xfrm flipH="1">
            <a:off x="4647484" y="1795173"/>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楕円 62">
            <a:extLst>
              <a:ext uri="{FF2B5EF4-FFF2-40B4-BE49-F238E27FC236}">
                <a16:creationId xmlns:a16="http://schemas.microsoft.com/office/drawing/2014/main" id="{4166B283-BBE4-4B39-A134-2CEB700A750B}"/>
              </a:ext>
            </a:extLst>
          </p:cNvPr>
          <p:cNvSpPr/>
          <p:nvPr/>
        </p:nvSpPr>
        <p:spPr>
          <a:xfrm flipH="1">
            <a:off x="4661114" y="1945149"/>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楕円 63">
            <a:extLst>
              <a:ext uri="{FF2B5EF4-FFF2-40B4-BE49-F238E27FC236}">
                <a16:creationId xmlns:a16="http://schemas.microsoft.com/office/drawing/2014/main" id="{9D4A83C5-932A-4D84-96A7-3B262A73A1FB}"/>
              </a:ext>
            </a:extLst>
          </p:cNvPr>
          <p:cNvSpPr/>
          <p:nvPr/>
        </p:nvSpPr>
        <p:spPr>
          <a:xfrm flipH="1">
            <a:off x="1708463" y="2248547"/>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楕円 65">
            <a:extLst>
              <a:ext uri="{FF2B5EF4-FFF2-40B4-BE49-F238E27FC236}">
                <a16:creationId xmlns:a16="http://schemas.microsoft.com/office/drawing/2014/main" id="{EA53BC0A-0CAB-451F-9735-C5F64D5A17F1}"/>
              </a:ext>
            </a:extLst>
          </p:cNvPr>
          <p:cNvSpPr/>
          <p:nvPr/>
        </p:nvSpPr>
        <p:spPr>
          <a:xfrm flipH="1">
            <a:off x="1656000" y="2447357"/>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楕円 66">
            <a:extLst>
              <a:ext uri="{FF2B5EF4-FFF2-40B4-BE49-F238E27FC236}">
                <a16:creationId xmlns:a16="http://schemas.microsoft.com/office/drawing/2014/main" id="{D9A1039D-5F02-4F0C-8327-49B4FCBD74B4}"/>
              </a:ext>
            </a:extLst>
          </p:cNvPr>
          <p:cNvSpPr/>
          <p:nvPr/>
        </p:nvSpPr>
        <p:spPr>
          <a:xfrm flipH="1">
            <a:off x="2260168" y="2214694"/>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楕円 67">
            <a:extLst>
              <a:ext uri="{FF2B5EF4-FFF2-40B4-BE49-F238E27FC236}">
                <a16:creationId xmlns:a16="http://schemas.microsoft.com/office/drawing/2014/main" id="{67B45E95-B072-4DB9-9875-D11CBA488D10}"/>
              </a:ext>
            </a:extLst>
          </p:cNvPr>
          <p:cNvSpPr/>
          <p:nvPr/>
        </p:nvSpPr>
        <p:spPr>
          <a:xfrm>
            <a:off x="2251696" y="2553347"/>
            <a:ext cx="129739"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正方形/長方形 68">
            <a:extLst>
              <a:ext uri="{FF2B5EF4-FFF2-40B4-BE49-F238E27FC236}">
                <a16:creationId xmlns:a16="http://schemas.microsoft.com/office/drawing/2014/main" id="{BAA6C323-B54D-45FC-B2E6-DCA06EFDFB48}"/>
              </a:ext>
            </a:extLst>
          </p:cNvPr>
          <p:cNvSpPr/>
          <p:nvPr/>
        </p:nvSpPr>
        <p:spPr>
          <a:xfrm rot="20503975">
            <a:off x="3096192" y="2399661"/>
            <a:ext cx="552597" cy="56331"/>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正方形/長方形 69">
            <a:extLst>
              <a:ext uri="{FF2B5EF4-FFF2-40B4-BE49-F238E27FC236}">
                <a16:creationId xmlns:a16="http://schemas.microsoft.com/office/drawing/2014/main" id="{1D8DCA6C-5D10-4400-A524-25EE61DE2E0A}"/>
              </a:ext>
            </a:extLst>
          </p:cNvPr>
          <p:cNvSpPr/>
          <p:nvPr/>
        </p:nvSpPr>
        <p:spPr>
          <a:xfrm rot="20503975">
            <a:off x="3062209" y="2062234"/>
            <a:ext cx="552597" cy="56331"/>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吹き出し: 角を丸めた四角形 72">
            <a:extLst>
              <a:ext uri="{FF2B5EF4-FFF2-40B4-BE49-F238E27FC236}">
                <a16:creationId xmlns:a16="http://schemas.microsoft.com/office/drawing/2014/main" id="{681A9A10-B6B4-439F-B226-2C5F22B7F344}"/>
              </a:ext>
            </a:extLst>
          </p:cNvPr>
          <p:cNvSpPr/>
          <p:nvPr/>
        </p:nvSpPr>
        <p:spPr>
          <a:xfrm>
            <a:off x="1656000" y="3036163"/>
            <a:ext cx="2211408" cy="2210540"/>
          </a:xfrm>
          <a:prstGeom prst="wedgeRoundRectCallout">
            <a:avLst>
              <a:gd name="adj1" fmla="val 20114"/>
              <a:gd name="adj2" fmla="val -76857"/>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pic>
        <p:nvPicPr>
          <p:cNvPr id="72" name="図 71">
            <a:extLst>
              <a:ext uri="{FF2B5EF4-FFF2-40B4-BE49-F238E27FC236}">
                <a16:creationId xmlns:a16="http://schemas.microsoft.com/office/drawing/2014/main" id="{F42BA737-0D14-4951-B573-56B4BA113181}"/>
              </a:ext>
            </a:extLst>
          </p:cNvPr>
          <p:cNvPicPr>
            <a:picLocks noChangeAspect="1"/>
          </p:cNvPicPr>
          <p:nvPr/>
        </p:nvPicPr>
        <p:blipFill>
          <a:blip r:embed="rId6"/>
          <a:stretch>
            <a:fillRect/>
          </a:stretch>
        </p:blipFill>
        <p:spPr>
          <a:xfrm>
            <a:off x="1899180" y="3304279"/>
            <a:ext cx="1718339" cy="1640090"/>
          </a:xfrm>
          <a:prstGeom prst="rect">
            <a:avLst/>
          </a:prstGeom>
        </p:spPr>
      </p:pic>
      <p:sp>
        <p:nvSpPr>
          <p:cNvPr id="74" name="正方形/長方形 73">
            <a:extLst>
              <a:ext uri="{FF2B5EF4-FFF2-40B4-BE49-F238E27FC236}">
                <a16:creationId xmlns:a16="http://schemas.microsoft.com/office/drawing/2014/main" id="{002B4FC8-394A-45DD-A9C3-892B7EB18634}"/>
              </a:ext>
            </a:extLst>
          </p:cNvPr>
          <p:cNvSpPr/>
          <p:nvPr/>
        </p:nvSpPr>
        <p:spPr>
          <a:xfrm rot="16200000" flipV="1">
            <a:off x="3036610" y="2259600"/>
            <a:ext cx="332700" cy="45719"/>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正方形/長方形 74">
            <a:extLst>
              <a:ext uri="{FF2B5EF4-FFF2-40B4-BE49-F238E27FC236}">
                <a16:creationId xmlns:a16="http://schemas.microsoft.com/office/drawing/2014/main" id="{1E74E009-8D89-445B-B52D-61DFAAA3DB31}"/>
              </a:ext>
            </a:extLst>
          </p:cNvPr>
          <p:cNvSpPr/>
          <p:nvPr/>
        </p:nvSpPr>
        <p:spPr>
          <a:xfrm rot="16200000" flipV="1">
            <a:off x="3127195" y="2252698"/>
            <a:ext cx="332700" cy="45721"/>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正方形/長方形 75">
            <a:extLst>
              <a:ext uri="{FF2B5EF4-FFF2-40B4-BE49-F238E27FC236}">
                <a16:creationId xmlns:a16="http://schemas.microsoft.com/office/drawing/2014/main" id="{2AE809C9-E0A3-496B-85A4-20686077E1CA}"/>
              </a:ext>
            </a:extLst>
          </p:cNvPr>
          <p:cNvSpPr/>
          <p:nvPr/>
        </p:nvSpPr>
        <p:spPr>
          <a:xfrm rot="16200000" flipV="1">
            <a:off x="3206997" y="2191834"/>
            <a:ext cx="332700" cy="45719"/>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正方形/長方形 76">
            <a:extLst>
              <a:ext uri="{FF2B5EF4-FFF2-40B4-BE49-F238E27FC236}">
                <a16:creationId xmlns:a16="http://schemas.microsoft.com/office/drawing/2014/main" id="{874E6562-E6E4-47CF-9991-BAAB4743D71F}"/>
              </a:ext>
            </a:extLst>
          </p:cNvPr>
          <p:cNvSpPr/>
          <p:nvPr/>
        </p:nvSpPr>
        <p:spPr>
          <a:xfrm rot="16200000" flipV="1">
            <a:off x="3281015" y="2167337"/>
            <a:ext cx="332700" cy="45719"/>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正方形/長方形 77">
            <a:extLst>
              <a:ext uri="{FF2B5EF4-FFF2-40B4-BE49-F238E27FC236}">
                <a16:creationId xmlns:a16="http://schemas.microsoft.com/office/drawing/2014/main" id="{0321B124-4491-4FB9-97EF-789D7546CB14}"/>
              </a:ext>
            </a:extLst>
          </p:cNvPr>
          <p:cNvSpPr/>
          <p:nvPr/>
        </p:nvSpPr>
        <p:spPr>
          <a:xfrm rot="16200000" flipV="1">
            <a:off x="3378251" y="2175975"/>
            <a:ext cx="332700" cy="45719"/>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楕円 78">
            <a:extLst>
              <a:ext uri="{FF2B5EF4-FFF2-40B4-BE49-F238E27FC236}">
                <a16:creationId xmlns:a16="http://schemas.microsoft.com/office/drawing/2014/main" id="{8E81F8C6-A566-4FC6-83DF-D12B2088BCAD}"/>
              </a:ext>
            </a:extLst>
          </p:cNvPr>
          <p:cNvSpPr/>
          <p:nvPr/>
        </p:nvSpPr>
        <p:spPr>
          <a:xfrm flipH="1" flipV="1">
            <a:off x="4132709" y="1434915"/>
            <a:ext cx="101898" cy="1365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0" name="直線コネクタ 79">
            <a:extLst>
              <a:ext uri="{FF2B5EF4-FFF2-40B4-BE49-F238E27FC236}">
                <a16:creationId xmlns:a16="http://schemas.microsoft.com/office/drawing/2014/main" id="{C23366D6-2A95-42C1-936F-5F6170128D93}"/>
              </a:ext>
            </a:extLst>
          </p:cNvPr>
          <p:cNvCxnSpPr>
            <a:cxnSpLocks/>
            <a:stCxn id="62" idx="6"/>
          </p:cNvCxnSpPr>
          <p:nvPr/>
        </p:nvCxnSpPr>
        <p:spPr>
          <a:xfrm flipH="1" flipV="1">
            <a:off x="4234607" y="1543288"/>
            <a:ext cx="412877" cy="305885"/>
          </a:xfrm>
          <a:prstGeom prst="line">
            <a:avLst/>
          </a:prstGeom>
        </p:spPr>
        <p:style>
          <a:lnRef idx="1">
            <a:schemeClr val="dk1"/>
          </a:lnRef>
          <a:fillRef idx="0">
            <a:schemeClr val="dk1"/>
          </a:fillRef>
          <a:effectRef idx="0">
            <a:schemeClr val="dk1"/>
          </a:effectRef>
          <a:fontRef idx="minor">
            <a:schemeClr val="tx1"/>
          </a:fontRef>
        </p:style>
      </p:cxnSp>
      <p:sp>
        <p:nvSpPr>
          <p:cNvPr id="84" name="吹き出し: 線 83">
            <a:extLst>
              <a:ext uri="{FF2B5EF4-FFF2-40B4-BE49-F238E27FC236}">
                <a16:creationId xmlns:a16="http://schemas.microsoft.com/office/drawing/2014/main" id="{A56CD44A-F32A-4743-A257-380EEB420087}"/>
              </a:ext>
            </a:extLst>
          </p:cNvPr>
          <p:cNvSpPr/>
          <p:nvPr/>
        </p:nvSpPr>
        <p:spPr>
          <a:xfrm>
            <a:off x="5306333" y="392208"/>
            <a:ext cx="2375416" cy="1922267"/>
          </a:xfrm>
          <a:prstGeom prst="borderCallout1">
            <a:avLst>
              <a:gd name="adj1" fmla="val 27119"/>
              <a:gd name="adj2" fmla="val -651"/>
              <a:gd name="adj3" fmla="val 64765"/>
              <a:gd name="adj4" fmla="val -34467"/>
            </a:avLst>
          </a:prstGeom>
          <a:solidFill>
            <a:schemeClr val="bg1"/>
          </a:solidFill>
          <a:ln>
            <a:solidFill>
              <a:schemeClr val="accent2"/>
            </a:solidFill>
          </a:ln>
        </p:spPr>
        <p:style>
          <a:lnRef idx="2">
            <a:schemeClr val="accent1"/>
          </a:lnRef>
          <a:fillRef idx="1">
            <a:schemeClr val="lt1"/>
          </a:fillRef>
          <a:effectRef idx="0">
            <a:schemeClr val="accent1"/>
          </a:effectRef>
          <a:fontRef idx="minor">
            <a:schemeClr val="dk1"/>
          </a:fontRef>
        </p:style>
        <p:txBody>
          <a:bodyPr rtlCol="0" anchor="b"/>
          <a:lstStyle/>
          <a:p>
            <a:pPr algn="ctr"/>
            <a:endParaRPr kumimoji="1" lang="en-US" altLang="ja-JP" dirty="0">
              <a:latin typeface="Yu Gothic UI Semibold" panose="020B0700000000000000" pitchFamily="50" charset="-128"/>
              <a:ea typeface="Yu Gothic UI Semibold" panose="020B0700000000000000" pitchFamily="50" charset="-128"/>
            </a:endParaRPr>
          </a:p>
          <a:p>
            <a:pPr algn="ctr"/>
            <a:r>
              <a:rPr lang="ja-JP" altLang="en-US" dirty="0">
                <a:latin typeface="Yu Gothic UI Semibold" panose="020B0700000000000000" pitchFamily="50" charset="-128"/>
                <a:ea typeface="Yu Gothic UI Semibold" panose="020B0700000000000000" pitchFamily="50" charset="-128"/>
              </a:rPr>
              <a:t>ショートコース</a:t>
            </a:r>
            <a:endParaRPr lang="en-US" altLang="ja-JP" dirty="0">
              <a:latin typeface="Yu Gothic UI Semibold" panose="020B0700000000000000" pitchFamily="50" charset="-128"/>
              <a:ea typeface="Yu Gothic UI Semibold" panose="020B0700000000000000" pitchFamily="50" charset="-128"/>
            </a:endParaRPr>
          </a:p>
        </p:txBody>
      </p:sp>
      <p:pic>
        <p:nvPicPr>
          <p:cNvPr id="83" name="図 82">
            <a:extLst>
              <a:ext uri="{FF2B5EF4-FFF2-40B4-BE49-F238E27FC236}">
                <a16:creationId xmlns:a16="http://schemas.microsoft.com/office/drawing/2014/main" id="{F3B48567-72A0-490B-9679-2C695281E1D1}"/>
              </a:ext>
            </a:extLst>
          </p:cNvPr>
          <p:cNvPicPr>
            <a:picLocks noChangeAspect="1"/>
          </p:cNvPicPr>
          <p:nvPr/>
        </p:nvPicPr>
        <p:blipFill>
          <a:blip r:embed="rId7"/>
          <a:stretch>
            <a:fillRect/>
          </a:stretch>
        </p:blipFill>
        <p:spPr>
          <a:xfrm>
            <a:off x="5701032" y="558019"/>
            <a:ext cx="1843485" cy="1399586"/>
          </a:xfrm>
          <a:prstGeom prst="rect">
            <a:avLst/>
          </a:prstGeom>
        </p:spPr>
      </p:pic>
      <p:pic>
        <p:nvPicPr>
          <p:cNvPr id="85" name="図 84">
            <a:extLst>
              <a:ext uri="{FF2B5EF4-FFF2-40B4-BE49-F238E27FC236}">
                <a16:creationId xmlns:a16="http://schemas.microsoft.com/office/drawing/2014/main" id="{C7C133A2-E71D-4B7E-A28A-582ABC19585D}"/>
              </a:ext>
            </a:extLst>
          </p:cNvPr>
          <p:cNvPicPr>
            <a:picLocks noChangeAspect="1"/>
          </p:cNvPicPr>
          <p:nvPr/>
        </p:nvPicPr>
        <p:blipFill rotWithShape="1">
          <a:blip r:embed="rId8"/>
          <a:srcRect l="7844" t="18471" r="30436" b="9603"/>
          <a:stretch/>
        </p:blipFill>
        <p:spPr>
          <a:xfrm>
            <a:off x="486079" y="588117"/>
            <a:ext cx="2063781" cy="1352846"/>
          </a:xfrm>
          <a:prstGeom prst="rect">
            <a:avLst/>
          </a:prstGeom>
        </p:spPr>
      </p:pic>
      <p:pic>
        <p:nvPicPr>
          <p:cNvPr id="87" name="Picture 4" descr="水上足場・ステージ ジェットフロート">
            <a:extLst>
              <a:ext uri="{FF2B5EF4-FFF2-40B4-BE49-F238E27FC236}">
                <a16:creationId xmlns:a16="http://schemas.microsoft.com/office/drawing/2014/main" id="{DD78F27F-BFB8-4F9A-8B52-3A0749D7CFA9}"/>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667" b="80889" l="8000" r="84000">
                        <a14:foregroundMark x1="53667" y1="76889" x2="53667" y2="76889"/>
                        <a14:foregroundMark x1="56667" y1="80889" x2="56667" y2="80889"/>
                        <a14:foregroundMark x1="78333" y1="33778" x2="78333" y2="33778"/>
                        <a14:foregroundMark x1="84000" y1="35556" x2="84000" y2="35556"/>
                      </a14:backgroundRemoval>
                    </a14:imgEffect>
                  </a14:imgLayer>
                </a14:imgProps>
              </a:ext>
              <a:ext uri="{28A0092B-C50C-407E-A947-70E740481C1C}">
                <a14:useLocalDpi xmlns:a14="http://schemas.microsoft.com/office/drawing/2010/main" val="0"/>
              </a:ext>
            </a:extLst>
          </a:blip>
          <a:srcRect t="2935" r="16033" b="16293"/>
          <a:stretch/>
        </p:blipFill>
        <p:spPr bwMode="auto">
          <a:xfrm>
            <a:off x="2708156" y="1981813"/>
            <a:ext cx="273823" cy="165322"/>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4" descr="水上足場・ステージ ジェットフロート">
            <a:extLst>
              <a:ext uri="{FF2B5EF4-FFF2-40B4-BE49-F238E27FC236}">
                <a16:creationId xmlns:a16="http://schemas.microsoft.com/office/drawing/2014/main" id="{8D6A6127-A650-426E-99A5-8A7510E68C8F}"/>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667" b="80889" l="8000" r="84000">
                        <a14:foregroundMark x1="53667" y1="76889" x2="53667" y2="76889"/>
                        <a14:foregroundMark x1="56667" y1="80889" x2="56667" y2="80889"/>
                        <a14:foregroundMark x1="78333" y1="33778" x2="78333" y2="33778"/>
                        <a14:foregroundMark x1="84000" y1="35556" x2="84000" y2="35556"/>
                      </a14:backgroundRemoval>
                    </a14:imgEffect>
                  </a14:imgLayer>
                </a14:imgProps>
              </a:ext>
              <a:ext uri="{28A0092B-C50C-407E-A947-70E740481C1C}">
                <a14:useLocalDpi xmlns:a14="http://schemas.microsoft.com/office/drawing/2010/main" val="0"/>
              </a:ext>
            </a:extLst>
          </a:blip>
          <a:srcRect t="2935" r="16033" b="16293"/>
          <a:stretch/>
        </p:blipFill>
        <p:spPr bwMode="auto">
          <a:xfrm>
            <a:off x="2878788" y="1973511"/>
            <a:ext cx="273823" cy="165322"/>
          </a:xfrm>
          <a:prstGeom prst="rect">
            <a:avLst/>
          </a:prstGeom>
          <a:noFill/>
          <a:extLst>
            <a:ext uri="{909E8E84-426E-40DD-AFC4-6F175D3DCCD1}">
              <a14:hiddenFill xmlns:a14="http://schemas.microsoft.com/office/drawing/2010/main">
                <a:solidFill>
                  <a:srgbClr val="FFFFFF"/>
                </a:solidFill>
              </a14:hiddenFill>
            </a:ext>
          </a:extLst>
        </p:spPr>
      </p:pic>
      <p:sp>
        <p:nvSpPr>
          <p:cNvPr id="89" name="楕円 88">
            <a:extLst>
              <a:ext uri="{FF2B5EF4-FFF2-40B4-BE49-F238E27FC236}">
                <a16:creationId xmlns:a16="http://schemas.microsoft.com/office/drawing/2014/main" id="{3F1B1252-D495-4FE5-B291-572029CE2662}"/>
              </a:ext>
            </a:extLst>
          </p:cNvPr>
          <p:cNvSpPr/>
          <p:nvPr/>
        </p:nvSpPr>
        <p:spPr>
          <a:xfrm flipH="1">
            <a:off x="2803190" y="1816678"/>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楕円 89">
            <a:extLst>
              <a:ext uri="{FF2B5EF4-FFF2-40B4-BE49-F238E27FC236}">
                <a16:creationId xmlns:a16="http://schemas.microsoft.com/office/drawing/2014/main" id="{22200737-8B7F-4459-956B-2F85734C7397}"/>
              </a:ext>
            </a:extLst>
          </p:cNvPr>
          <p:cNvSpPr/>
          <p:nvPr/>
        </p:nvSpPr>
        <p:spPr>
          <a:xfrm>
            <a:off x="3016170" y="1781888"/>
            <a:ext cx="129739"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テキスト ボックス 90">
            <a:extLst>
              <a:ext uri="{FF2B5EF4-FFF2-40B4-BE49-F238E27FC236}">
                <a16:creationId xmlns:a16="http://schemas.microsoft.com/office/drawing/2014/main" id="{A534FF10-8F94-45EB-AA51-191CD85125A6}"/>
              </a:ext>
            </a:extLst>
          </p:cNvPr>
          <p:cNvSpPr txBox="1"/>
          <p:nvPr/>
        </p:nvSpPr>
        <p:spPr>
          <a:xfrm>
            <a:off x="1934979" y="4944369"/>
            <a:ext cx="1535246" cy="369332"/>
          </a:xfrm>
          <a:prstGeom prst="rect">
            <a:avLst/>
          </a:prstGeom>
          <a:noFill/>
        </p:spPr>
        <p:txBody>
          <a:bodyPr wrap="square" rtlCol="0">
            <a:spAutoFit/>
          </a:bodyPr>
          <a:lstStyle/>
          <a:p>
            <a:r>
              <a:rPr kumimoji="1" lang="ja-JP" altLang="en-US" dirty="0">
                <a:latin typeface="Yu Gothic UI Semibold" panose="020B0700000000000000" pitchFamily="50" charset="-128"/>
                <a:ea typeface="Yu Gothic UI Semibold" panose="020B0700000000000000" pitchFamily="50" charset="-128"/>
              </a:rPr>
              <a:t>丸太渡り</a:t>
            </a:r>
          </a:p>
        </p:txBody>
      </p:sp>
      <p:sp>
        <p:nvSpPr>
          <p:cNvPr id="92" name="テキスト ボックス 91">
            <a:extLst>
              <a:ext uri="{FF2B5EF4-FFF2-40B4-BE49-F238E27FC236}">
                <a16:creationId xmlns:a16="http://schemas.microsoft.com/office/drawing/2014/main" id="{7F2C2BF1-03B3-4DE3-B3DD-D97AE57D0E6A}"/>
              </a:ext>
            </a:extLst>
          </p:cNvPr>
          <p:cNvSpPr txBox="1"/>
          <p:nvPr/>
        </p:nvSpPr>
        <p:spPr>
          <a:xfrm>
            <a:off x="599076" y="1767389"/>
            <a:ext cx="1964430" cy="369332"/>
          </a:xfrm>
          <a:prstGeom prst="rect">
            <a:avLst/>
          </a:prstGeom>
          <a:noFill/>
        </p:spPr>
        <p:txBody>
          <a:bodyPr wrap="square" rtlCol="0">
            <a:spAutoFit/>
          </a:bodyPr>
          <a:lstStyle/>
          <a:p>
            <a:r>
              <a:rPr kumimoji="1" lang="ja-JP" altLang="en-US" dirty="0">
                <a:latin typeface="Yu Gothic UI Semibold" panose="020B0700000000000000" pitchFamily="50" charset="-128"/>
                <a:ea typeface="Yu Gothic UI Semibold" panose="020B0700000000000000" pitchFamily="50" charset="-128"/>
              </a:rPr>
              <a:t>ロープ渡り</a:t>
            </a:r>
          </a:p>
        </p:txBody>
      </p:sp>
      <p:pic>
        <p:nvPicPr>
          <p:cNvPr id="94" name="図 93">
            <a:extLst>
              <a:ext uri="{FF2B5EF4-FFF2-40B4-BE49-F238E27FC236}">
                <a16:creationId xmlns:a16="http://schemas.microsoft.com/office/drawing/2014/main" id="{BC0C2BC5-74E5-42B4-9D6F-EEC6B2310F25}"/>
              </a:ext>
            </a:extLst>
          </p:cNvPr>
          <p:cNvPicPr>
            <a:picLocks noChangeAspect="1"/>
          </p:cNvPicPr>
          <p:nvPr/>
        </p:nvPicPr>
        <p:blipFill>
          <a:blip r:embed="rId9"/>
          <a:stretch>
            <a:fillRect/>
          </a:stretch>
        </p:blipFill>
        <p:spPr>
          <a:xfrm>
            <a:off x="8954131" y="4722322"/>
            <a:ext cx="2444393" cy="1433113"/>
          </a:xfrm>
          <a:prstGeom prst="rect">
            <a:avLst/>
          </a:prstGeom>
        </p:spPr>
      </p:pic>
      <p:sp>
        <p:nvSpPr>
          <p:cNvPr id="97" name="テキスト ボックス 96">
            <a:extLst>
              <a:ext uri="{FF2B5EF4-FFF2-40B4-BE49-F238E27FC236}">
                <a16:creationId xmlns:a16="http://schemas.microsoft.com/office/drawing/2014/main" id="{5B6D0B16-8A41-4395-B04E-88E5371DA4F0}"/>
              </a:ext>
            </a:extLst>
          </p:cNvPr>
          <p:cNvSpPr txBox="1"/>
          <p:nvPr/>
        </p:nvSpPr>
        <p:spPr>
          <a:xfrm>
            <a:off x="8954130" y="3511689"/>
            <a:ext cx="2675617" cy="1200329"/>
          </a:xfrm>
          <a:prstGeom prst="rect">
            <a:avLst/>
          </a:prstGeom>
          <a:noFill/>
        </p:spPr>
        <p:txBody>
          <a:bodyPr wrap="square" rtlCol="0">
            <a:spAutoFit/>
          </a:bodyPr>
          <a:lstStyle/>
          <a:p>
            <a:r>
              <a:rPr kumimoji="1" lang="ja-JP" altLang="en-US" dirty="0">
                <a:latin typeface="Yu Gothic UI Semibold" panose="020B0700000000000000" pitchFamily="50" charset="-128"/>
                <a:ea typeface="Yu Gothic UI Semibold" panose="020B0700000000000000" pitchFamily="50" charset="-128"/>
              </a:rPr>
              <a:t>陸編</a:t>
            </a:r>
            <a:endParaRPr kumimoji="1" lang="en-US" altLang="ja-JP" dirty="0">
              <a:latin typeface="Yu Gothic UI Semibold" panose="020B0700000000000000" pitchFamily="50" charset="-128"/>
              <a:ea typeface="Yu Gothic UI Semibold" panose="020B0700000000000000" pitchFamily="50" charset="-128"/>
            </a:endParaRPr>
          </a:p>
          <a:p>
            <a:endParaRPr lang="en-US" altLang="ja-JP" dirty="0">
              <a:latin typeface="Yu Gothic UI Semibold" panose="020B0700000000000000" pitchFamily="50" charset="-128"/>
              <a:ea typeface="Yu Gothic UI Semibold" panose="020B0700000000000000" pitchFamily="50" charset="-128"/>
            </a:endParaRPr>
          </a:p>
          <a:p>
            <a:r>
              <a:rPr kumimoji="1" lang="ja-JP" altLang="en-US" dirty="0">
                <a:latin typeface="Yu Gothic UI Semibold" panose="020B0700000000000000" pitchFamily="50" charset="-128"/>
                <a:ea typeface="Yu Gothic UI Semibold" panose="020B0700000000000000" pitchFamily="50" charset="-128"/>
              </a:rPr>
              <a:t>あまり高さを出さず、</a:t>
            </a:r>
            <a:endParaRPr kumimoji="1" lang="en-US" altLang="ja-JP" dirty="0">
              <a:latin typeface="Yu Gothic UI Semibold" panose="020B0700000000000000" pitchFamily="50" charset="-128"/>
              <a:ea typeface="Yu Gothic UI Semibold" panose="020B0700000000000000" pitchFamily="50" charset="-128"/>
            </a:endParaRPr>
          </a:p>
          <a:p>
            <a:r>
              <a:rPr lang="ja-JP" altLang="en-US" dirty="0">
                <a:latin typeface="Yu Gothic UI Semibold" panose="020B0700000000000000" pitchFamily="50" charset="-128"/>
                <a:ea typeface="Yu Gothic UI Semibold" panose="020B0700000000000000" pitchFamily="50" charset="-128"/>
              </a:rPr>
              <a:t>難易度低め</a:t>
            </a:r>
            <a:endParaRPr kumimoji="1" lang="ja-JP" altLang="en-US" dirty="0">
              <a:latin typeface="Yu Gothic UI Semibold" panose="020B0700000000000000" pitchFamily="50" charset="-128"/>
              <a:ea typeface="Yu Gothic UI Semibold" panose="020B0700000000000000" pitchFamily="50" charset="-128"/>
            </a:endParaRPr>
          </a:p>
        </p:txBody>
      </p:sp>
      <p:pic>
        <p:nvPicPr>
          <p:cNvPr id="99" name="図 98">
            <a:extLst>
              <a:ext uri="{FF2B5EF4-FFF2-40B4-BE49-F238E27FC236}">
                <a16:creationId xmlns:a16="http://schemas.microsoft.com/office/drawing/2014/main" id="{3A96C946-AE22-474D-88EB-A496ED3DF9D1}"/>
              </a:ext>
            </a:extLst>
          </p:cNvPr>
          <p:cNvPicPr>
            <a:picLocks noChangeAspect="1"/>
          </p:cNvPicPr>
          <p:nvPr/>
        </p:nvPicPr>
        <p:blipFill>
          <a:blip r:embed="rId10"/>
          <a:stretch>
            <a:fillRect/>
          </a:stretch>
        </p:blipFill>
        <p:spPr>
          <a:xfrm>
            <a:off x="9983423" y="2803004"/>
            <a:ext cx="1814261" cy="1251990"/>
          </a:xfrm>
          <a:prstGeom prst="rect">
            <a:avLst/>
          </a:prstGeom>
        </p:spPr>
      </p:pic>
      <p:sp>
        <p:nvSpPr>
          <p:cNvPr id="71" name="テキスト ボックス 70">
            <a:extLst>
              <a:ext uri="{FF2B5EF4-FFF2-40B4-BE49-F238E27FC236}">
                <a16:creationId xmlns:a16="http://schemas.microsoft.com/office/drawing/2014/main" id="{252002B4-E288-4C84-9337-478D96CD91AE}"/>
              </a:ext>
            </a:extLst>
          </p:cNvPr>
          <p:cNvSpPr txBox="1"/>
          <p:nvPr/>
        </p:nvSpPr>
        <p:spPr>
          <a:xfrm>
            <a:off x="9035565" y="392208"/>
            <a:ext cx="2675617" cy="1200329"/>
          </a:xfrm>
          <a:prstGeom prst="rect">
            <a:avLst/>
          </a:prstGeom>
          <a:noFill/>
        </p:spPr>
        <p:txBody>
          <a:bodyPr wrap="square" rtlCol="0">
            <a:spAutoFit/>
          </a:bodyPr>
          <a:lstStyle/>
          <a:p>
            <a:r>
              <a:rPr kumimoji="1" lang="ja-JP" altLang="en-US" dirty="0">
                <a:latin typeface="Yu Gothic UI Semibold" panose="020B0700000000000000" pitchFamily="50" charset="-128"/>
                <a:ea typeface="Yu Gothic UI Semibold" panose="020B0700000000000000" pitchFamily="50" charset="-128"/>
              </a:rPr>
              <a:t>まほら岩手</a:t>
            </a:r>
            <a:endParaRPr kumimoji="1" lang="en-US" altLang="ja-JP" dirty="0">
              <a:latin typeface="Yu Gothic UI Semibold" panose="020B0700000000000000" pitchFamily="50" charset="-128"/>
              <a:ea typeface="Yu Gothic UI Semibold" panose="020B0700000000000000" pitchFamily="50" charset="-128"/>
            </a:endParaRPr>
          </a:p>
          <a:p>
            <a:endParaRPr kumimoji="1" lang="en-US" altLang="ja-JP" dirty="0">
              <a:latin typeface="Yu Gothic UI Semibold" panose="020B0700000000000000" pitchFamily="50" charset="-128"/>
              <a:ea typeface="Yu Gothic UI Semibold" panose="020B0700000000000000" pitchFamily="50" charset="-128"/>
            </a:endParaRPr>
          </a:p>
          <a:p>
            <a:r>
              <a:rPr kumimoji="1" lang="ja-JP" altLang="en-US" dirty="0">
                <a:latin typeface="Yu Gothic UI Semibold" panose="020B0700000000000000" pitchFamily="50" charset="-128"/>
                <a:ea typeface="Yu Gothic UI Semibold" panose="020B0700000000000000" pitchFamily="50" charset="-128"/>
              </a:rPr>
              <a:t>アスレチックエリア</a:t>
            </a:r>
            <a:endParaRPr kumimoji="1" lang="en-US" altLang="ja-JP" dirty="0">
              <a:latin typeface="Yu Gothic UI Semibold" panose="020B0700000000000000" pitchFamily="50" charset="-128"/>
              <a:ea typeface="Yu Gothic UI Semibold" panose="020B0700000000000000" pitchFamily="50" charset="-128"/>
            </a:endParaRPr>
          </a:p>
          <a:p>
            <a:r>
              <a:rPr kumimoji="1" lang="ja-JP" altLang="en-US" dirty="0">
                <a:latin typeface="Yu Gothic UI Semibold" panose="020B0700000000000000" pitchFamily="50" charset="-128"/>
                <a:ea typeface="Yu Gothic UI Semibold" panose="020B0700000000000000" pitchFamily="50" charset="-128"/>
              </a:rPr>
              <a:t>（完成予想図）</a:t>
            </a:r>
          </a:p>
        </p:txBody>
      </p:sp>
    </p:spTree>
    <p:extLst>
      <p:ext uri="{BB962C8B-B14F-4D97-AF65-F5344CB8AC3E}">
        <p14:creationId xmlns:p14="http://schemas.microsoft.com/office/powerpoint/2010/main" val="1605533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61F7E3-9BB6-4742-8217-BC2C3B4D034F}"/>
              </a:ext>
            </a:extLst>
          </p:cNvPr>
          <p:cNvSpPr>
            <a:spLocks noGrp="1"/>
          </p:cNvSpPr>
          <p:nvPr>
            <p:ph type="title"/>
          </p:nvPr>
        </p:nvSpPr>
        <p:spPr>
          <a:xfrm>
            <a:off x="718765" y="-231155"/>
            <a:ext cx="9144000" cy="1143000"/>
          </a:xfrm>
        </p:spPr>
        <p:txBody>
          <a:bodyPr/>
          <a:lstStyle/>
          <a:p>
            <a:r>
              <a:rPr kumimoji="1" lang="en-US" altLang="ja-JP" dirty="0">
                <a:latin typeface="Yu Gothic UI Semibold" panose="020B0700000000000000" pitchFamily="50" charset="-128"/>
                <a:ea typeface="Yu Gothic UI Semibold" panose="020B0700000000000000" pitchFamily="50" charset="-128"/>
              </a:rPr>
              <a:t>6.</a:t>
            </a:r>
            <a:r>
              <a:rPr kumimoji="1" lang="ja-JP" altLang="en-US" dirty="0">
                <a:latin typeface="Yu Gothic UI Semibold" panose="020B0700000000000000" pitchFamily="50" charset="-128"/>
                <a:ea typeface="Yu Gothic UI Semibold" panose="020B0700000000000000" pitchFamily="50" charset="-128"/>
              </a:rPr>
              <a:t>スケジュール</a:t>
            </a:r>
          </a:p>
        </p:txBody>
      </p:sp>
      <p:graphicFrame>
        <p:nvGraphicFramePr>
          <p:cNvPr id="7" name="表 7">
            <a:extLst>
              <a:ext uri="{FF2B5EF4-FFF2-40B4-BE49-F238E27FC236}">
                <a16:creationId xmlns:a16="http://schemas.microsoft.com/office/drawing/2014/main" id="{9987CF68-09E2-4934-B91D-9E7578AA7383}"/>
              </a:ext>
            </a:extLst>
          </p:cNvPr>
          <p:cNvGraphicFramePr>
            <a:graphicFrameLocks noGrp="1"/>
          </p:cNvGraphicFramePr>
          <p:nvPr>
            <p:extLst>
              <p:ext uri="{D42A27DB-BD31-4B8C-83A1-F6EECF244321}">
                <p14:modId xmlns:p14="http://schemas.microsoft.com/office/powerpoint/2010/main" val="1835276466"/>
              </p:ext>
            </p:extLst>
          </p:nvPr>
        </p:nvGraphicFramePr>
        <p:xfrm>
          <a:off x="718765" y="1079769"/>
          <a:ext cx="11041974" cy="5282120"/>
        </p:xfrm>
        <a:graphic>
          <a:graphicData uri="http://schemas.openxmlformats.org/drawingml/2006/table">
            <a:tbl>
              <a:tblPr firstRow="1" bandRow="1">
                <a:tableStyleId>{69CF1AB2-1976-4502-BF36-3FF5EA218861}</a:tableStyleId>
              </a:tblPr>
              <a:tblGrid>
                <a:gridCol w="1840329">
                  <a:extLst>
                    <a:ext uri="{9D8B030D-6E8A-4147-A177-3AD203B41FA5}">
                      <a16:colId xmlns:a16="http://schemas.microsoft.com/office/drawing/2014/main" val="1906492578"/>
                    </a:ext>
                  </a:extLst>
                </a:gridCol>
                <a:gridCol w="1840329">
                  <a:extLst>
                    <a:ext uri="{9D8B030D-6E8A-4147-A177-3AD203B41FA5}">
                      <a16:colId xmlns:a16="http://schemas.microsoft.com/office/drawing/2014/main" val="2624181268"/>
                    </a:ext>
                  </a:extLst>
                </a:gridCol>
                <a:gridCol w="1840329">
                  <a:extLst>
                    <a:ext uri="{9D8B030D-6E8A-4147-A177-3AD203B41FA5}">
                      <a16:colId xmlns:a16="http://schemas.microsoft.com/office/drawing/2014/main" val="4177551341"/>
                    </a:ext>
                  </a:extLst>
                </a:gridCol>
                <a:gridCol w="1840329">
                  <a:extLst>
                    <a:ext uri="{9D8B030D-6E8A-4147-A177-3AD203B41FA5}">
                      <a16:colId xmlns:a16="http://schemas.microsoft.com/office/drawing/2014/main" val="2884015897"/>
                    </a:ext>
                  </a:extLst>
                </a:gridCol>
                <a:gridCol w="1840329">
                  <a:extLst>
                    <a:ext uri="{9D8B030D-6E8A-4147-A177-3AD203B41FA5}">
                      <a16:colId xmlns:a16="http://schemas.microsoft.com/office/drawing/2014/main" val="4250911498"/>
                    </a:ext>
                  </a:extLst>
                </a:gridCol>
                <a:gridCol w="1840329">
                  <a:extLst>
                    <a:ext uri="{9D8B030D-6E8A-4147-A177-3AD203B41FA5}">
                      <a16:colId xmlns:a16="http://schemas.microsoft.com/office/drawing/2014/main" val="2499428986"/>
                    </a:ext>
                  </a:extLst>
                </a:gridCol>
              </a:tblGrid>
              <a:tr h="721685">
                <a:tc>
                  <a:txBody>
                    <a:bodyPr/>
                    <a:lstStyle/>
                    <a:p>
                      <a:pPr algn="ctr"/>
                      <a:endParaRPr kumimoji="1" lang="ja-JP" altLang="en-US" sz="3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3200" dirty="0"/>
                        <a:t>4</a:t>
                      </a:r>
                      <a:r>
                        <a:rPr kumimoji="1" lang="ja-JP" altLang="en-US" sz="3200" dirty="0"/>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3200" dirty="0"/>
                        <a:t>5</a:t>
                      </a:r>
                      <a:r>
                        <a:rPr kumimoji="1" lang="ja-JP" altLang="en-US" sz="3200" dirty="0"/>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3200" dirty="0"/>
                        <a:t>6</a:t>
                      </a:r>
                      <a:r>
                        <a:rPr kumimoji="1" lang="ja-JP" altLang="en-US" sz="3200" dirty="0"/>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3200" dirty="0"/>
                        <a:t>7</a:t>
                      </a:r>
                      <a:r>
                        <a:rPr kumimoji="1" lang="ja-JP" altLang="en-US" sz="3200" dirty="0"/>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3200" dirty="0"/>
                        <a:t>8</a:t>
                      </a:r>
                      <a:r>
                        <a:rPr kumimoji="1" lang="ja-JP" altLang="en-US" sz="3200" dirty="0"/>
                        <a:t>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9570045"/>
                  </a:ext>
                </a:extLst>
              </a:tr>
              <a:tr h="1484586">
                <a:tc>
                  <a:txBody>
                    <a:bodyPr/>
                    <a:lstStyle/>
                    <a:p>
                      <a:pPr algn="ctr"/>
                      <a:r>
                        <a:rPr kumimoji="1" lang="en-US" altLang="ja-JP" sz="1600" dirty="0"/>
                        <a:t>1.</a:t>
                      </a:r>
                      <a:r>
                        <a:rPr kumimoji="1" lang="ja-JP" altLang="en-US" sz="1600" dirty="0"/>
                        <a:t>運営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t>上旬：要項決定</a:t>
                      </a:r>
                      <a:endParaRPr kumimoji="1" lang="en-US" altLang="ja-JP" sz="1600" dirty="0"/>
                    </a:p>
                    <a:p>
                      <a:pPr algn="ctr"/>
                      <a:endParaRPr kumimoji="1" lang="ja-JP"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en-US" altLang="ja-JP" sz="1600" dirty="0"/>
                    </a:p>
                    <a:p>
                      <a:pPr algn="ctr"/>
                      <a:endParaRPr kumimoji="1" lang="en-US" altLang="ja-JP" sz="1600" dirty="0"/>
                    </a:p>
                    <a:p>
                      <a:pPr algn="ctr"/>
                      <a:r>
                        <a:rPr kumimoji="1" lang="en-US" altLang="ja-JP" sz="1600" dirty="0"/>
                        <a:t>1</a:t>
                      </a:r>
                      <a:r>
                        <a:rPr kumimoji="1" lang="ja-JP" altLang="en-US" sz="1600" dirty="0"/>
                        <a:t>日</a:t>
                      </a:r>
                      <a:r>
                        <a:rPr kumimoji="1" lang="en-US" altLang="ja-JP" sz="1600" dirty="0"/>
                        <a:t>:</a:t>
                      </a:r>
                      <a:r>
                        <a:rPr kumimoji="1" lang="ja-JP" altLang="en-US" sz="1600" dirty="0"/>
                        <a:t>エントリー開始（</a:t>
                      </a:r>
                      <a:r>
                        <a:rPr kumimoji="1" lang="en-US" altLang="ja-JP" sz="1600" dirty="0"/>
                        <a:t>MSPO</a:t>
                      </a:r>
                      <a:r>
                        <a:rPr kumimoji="1" lang="ja-JP" altLang="en-US" sz="16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t>ボランティア</a:t>
                      </a:r>
                      <a:endParaRPr kumimoji="1" lang="en-US" altLang="ja-JP" sz="1600" dirty="0"/>
                    </a:p>
                    <a:p>
                      <a:pPr algn="ctr"/>
                      <a:r>
                        <a:rPr kumimoji="1" lang="ja-JP" altLang="en-US" sz="1600" dirty="0"/>
                        <a:t>アルバイト募集</a:t>
                      </a:r>
                      <a:endParaRPr kumimoji="1" lang="en-US" altLang="ja-JP"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en-US" altLang="ja-JP" sz="1600" dirty="0"/>
                    </a:p>
                    <a:p>
                      <a:pPr algn="ctr"/>
                      <a:endParaRPr kumimoji="1" lang="en-US" altLang="ja-JP" sz="1600" dirty="0"/>
                    </a:p>
                    <a:p>
                      <a:pPr algn="ctr"/>
                      <a:endParaRPr kumimoji="1" lang="en-US" altLang="ja-JP" sz="1600" dirty="0"/>
                    </a:p>
                    <a:p>
                      <a:pPr algn="ctr"/>
                      <a:r>
                        <a:rPr kumimoji="1" lang="ja-JP" altLang="en-US" sz="1600" dirty="0"/>
                        <a:t>エントリー終了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t>事前説明会</a:t>
                      </a:r>
                      <a:endParaRPr kumimoji="1" lang="en-US" altLang="ja-JP" sz="160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t>6</a:t>
                      </a:r>
                      <a:r>
                        <a:rPr kumimoji="1" lang="ja-JP" altLang="en-US" sz="1600" dirty="0"/>
                        <a:t>日：本番</a:t>
                      </a:r>
                    </a:p>
                    <a:p>
                      <a:pPr algn="ctr"/>
                      <a:endParaRPr kumimoji="1" lang="ja-JP"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61476382"/>
                  </a:ext>
                </a:extLst>
              </a:tr>
              <a:tr h="1442562">
                <a:tc>
                  <a:txBody>
                    <a:bodyPr/>
                    <a:lstStyle/>
                    <a:p>
                      <a:pPr algn="ctr"/>
                      <a:r>
                        <a:rPr kumimoji="1" lang="en-US" altLang="ja-JP" sz="1600" dirty="0"/>
                        <a:t>2.</a:t>
                      </a:r>
                      <a:r>
                        <a:rPr kumimoji="1" lang="ja-JP" altLang="en-US" sz="1600" dirty="0"/>
                        <a:t>アスレチック</a:t>
                      </a:r>
                      <a:endParaRPr kumimoji="1" lang="en-US" altLang="ja-JP" sz="1600" dirty="0"/>
                    </a:p>
                    <a:p>
                      <a:pPr algn="ctr"/>
                      <a:r>
                        <a:rPr kumimoji="1" lang="ja-JP" altLang="en-US" sz="1600" dirty="0"/>
                        <a:t>コース設営</a:t>
                      </a:r>
                      <a:endParaRPr kumimoji="1" lang="en-US" altLang="ja-JP"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t>中旬：製作開始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t>下旬：完成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t>上旬：設営開始</a:t>
                      </a:r>
                      <a:endParaRPr kumimoji="1" lang="en-US" altLang="ja-JP" sz="1600" dirty="0"/>
                    </a:p>
                    <a:p>
                      <a:pPr algn="ctr"/>
                      <a:r>
                        <a:rPr kumimoji="1" lang="ja-JP" altLang="en-US" sz="1600" dirty="0"/>
                        <a:t>草刈り開始</a:t>
                      </a:r>
                      <a:endParaRPr kumimoji="1" lang="en-US" altLang="ja-JP" sz="1600" dirty="0"/>
                    </a:p>
                    <a:p>
                      <a:pPr algn="ctr"/>
                      <a:r>
                        <a:rPr kumimoji="1" lang="ja-JP" altLang="en-US" sz="1600" dirty="0"/>
                        <a:t>看板設置</a:t>
                      </a:r>
                      <a:endParaRPr kumimoji="1" lang="en-US" altLang="ja-JP" sz="1600" dirty="0"/>
                    </a:p>
                    <a:p>
                      <a:pPr algn="ctr"/>
                      <a:r>
                        <a:rPr kumimoji="1" lang="ja-JP" altLang="en-US" sz="1600" dirty="0"/>
                        <a:t>下旬：アスレチック</a:t>
                      </a:r>
                      <a:r>
                        <a:rPr kumimoji="1" lang="en-US" altLang="ja-JP" sz="1600" dirty="0"/>
                        <a:t>OPEN</a:t>
                      </a:r>
                      <a:r>
                        <a:rPr kumimoji="1" lang="ja-JP" altLang="en-US" sz="1600" dirty="0"/>
                        <a:t>予定</a:t>
                      </a:r>
                      <a:endParaRPr kumimoji="1" lang="en-US" altLang="ja-JP"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t>上旬：コース完成</a:t>
                      </a:r>
                      <a:endParaRPr kumimoji="1" lang="en-US" altLang="ja-JP" sz="1600" dirty="0"/>
                    </a:p>
                    <a:p>
                      <a:pPr algn="ctr"/>
                      <a:endParaRPr kumimoji="1" lang="ja-JP"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600" dirty="0"/>
                        <a:t>6</a:t>
                      </a:r>
                      <a:r>
                        <a:rPr kumimoji="1" lang="ja-JP" altLang="en-US" sz="1600" dirty="0"/>
                        <a:t>日：本番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60149878"/>
                  </a:ext>
                </a:extLst>
              </a:tr>
              <a:tr h="1633287">
                <a:tc>
                  <a:txBody>
                    <a:bodyPr/>
                    <a:lstStyle/>
                    <a:p>
                      <a:pPr algn="ctr"/>
                      <a:r>
                        <a:rPr kumimoji="1" lang="en-US" altLang="ja-JP" sz="1600" dirty="0"/>
                        <a:t>3.</a:t>
                      </a:r>
                      <a:r>
                        <a:rPr kumimoji="1" lang="ja-JP" altLang="en-US" sz="1600" dirty="0"/>
                        <a:t>広報</a:t>
                      </a:r>
                      <a:endParaRPr kumimoji="1" lang="en-US" altLang="ja-JP" sz="1600" dirty="0"/>
                    </a:p>
                    <a:p>
                      <a:pPr algn="ctr"/>
                      <a:endParaRPr kumimoji="1" lang="ja-JP"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t>上旬：協賛向けチラシ作成、</a:t>
                      </a:r>
                      <a:endParaRPr kumimoji="1" lang="en-US" altLang="ja-JP" sz="1600" dirty="0"/>
                    </a:p>
                    <a:p>
                      <a:pPr algn="ctr"/>
                      <a:r>
                        <a:rPr kumimoji="1" lang="ja-JP" altLang="en-US" sz="1600" dirty="0"/>
                        <a:t>第１回告知</a:t>
                      </a:r>
                      <a:endParaRPr kumimoji="1" lang="en-US" altLang="ja-JP" sz="1600" dirty="0"/>
                    </a:p>
                    <a:p>
                      <a:pPr algn="ctr"/>
                      <a:r>
                        <a:rPr kumimoji="1" lang="ja-JP" altLang="en-US" sz="1600" dirty="0"/>
                        <a:t>中旬：協賛営業</a:t>
                      </a:r>
                      <a:endParaRPr kumimoji="1" lang="en-US" altLang="ja-JP"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t>プレスリリース①</a:t>
                      </a:r>
                      <a:br>
                        <a:rPr kumimoji="1" lang="en-US" altLang="ja-JP" sz="1600" dirty="0"/>
                      </a:br>
                      <a:endParaRPr kumimoji="1" lang="en-US" altLang="ja-JP" sz="1600" dirty="0"/>
                    </a:p>
                    <a:p>
                      <a:pPr algn="ctr"/>
                      <a:endParaRPr kumimoji="1" lang="en-US" altLang="ja-JP"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t>上旬：</a:t>
                      </a:r>
                      <a:r>
                        <a:rPr kumimoji="1" lang="en-US" altLang="ja-JP" sz="1600" dirty="0"/>
                        <a:t>YOUTUBE</a:t>
                      </a:r>
                      <a:br>
                        <a:rPr kumimoji="1" lang="en-US" altLang="ja-JP" sz="1600" dirty="0"/>
                      </a:br>
                      <a:r>
                        <a:rPr kumimoji="1" lang="ja-JP" altLang="en-US" sz="1600" dirty="0"/>
                        <a:t>撮影・告知</a:t>
                      </a:r>
                      <a:endParaRPr kumimoji="1" lang="en-US" altLang="ja-JP" sz="1600" dirty="0"/>
                    </a:p>
                    <a:p>
                      <a:pPr algn="ctr"/>
                      <a:r>
                        <a:rPr kumimoji="1" lang="ja-JP" altLang="en-US" sz="1600" dirty="0"/>
                        <a:t>プレスリリース②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t>プレスリリース③</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t>6</a:t>
                      </a:r>
                      <a:r>
                        <a:rPr kumimoji="1" lang="ja-JP" altLang="en-US" sz="1600" dirty="0"/>
                        <a:t>日：本番</a:t>
                      </a:r>
                    </a:p>
                    <a:p>
                      <a:pPr algn="ctr"/>
                      <a:endParaRPr kumimoji="1" lang="ja-JP"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169578"/>
                  </a:ext>
                </a:extLst>
              </a:tr>
            </a:tbl>
          </a:graphicData>
        </a:graphic>
      </p:graphicFrame>
      <p:cxnSp>
        <p:nvCxnSpPr>
          <p:cNvPr id="9" name="直線矢印コネクタ 8">
            <a:extLst>
              <a:ext uri="{FF2B5EF4-FFF2-40B4-BE49-F238E27FC236}">
                <a16:creationId xmlns:a16="http://schemas.microsoft.com/office/drawing/2014/main" id="{436913D9-E948-4A08-896F-A53384F20756}"/>
              </a:ext>
            </a:extLst>
          </p:cNvPr>
          <p:cNvCxnSpPr/>
          <p:nvPr/>
        </p:nvCxnSpPr>
        <p:spPr>
          <a:xfrm>
            <a:off x="7889132" y="2033081"/>
            <a:ext cx="38910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直線矢印コネクタ 9">
            <a:extLst>
              <a:ext uri="{FF2B5EF4-FFF2-40B4-BE49-F238E27FC236}">
                <a16:creationId xmlns:a16="http://schemas.microsoft.com/office/drawing/2014/main" id="{80971067-154D-4E7E-90DF-B049F35A47A5}"/>
              </a:ext>
            </a:extLst>
          </p:cNvPr>
          <p:cNvCxnSpPr>
            <a:cxnSpLocks/>
          </p:cNvCxnSpPr>
          <p:nvPr/>
        </p:nvCxnSpPr>
        <p:spPr>
          <a:xfrm>
            <a:off x="5943600" y="2613498"/>
            <a:ext cx="233463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7719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D7FF4C-7EEB-4212-B8F2-067FF9BDA45F}"/>
              </a:ext>
            </a:extLst>
          </p:cNvPr>
          <p:cNvSpPr>
            <a:spLocks noGrp="1"/>
          </p:cNvSpPr>
          <p:nvPr>
            <p:ph type="title"/>
          </p:nvPr>
        </p:nvSpPr>
        <p:spPr>
          <a:xfrm>
            <a:off x="758757" y="-373300"/>
            <a:ext cx="9144000" cy="1143000"/>
          </a:xfrm>
        </p:spPr>
        <p:txBody>
          <a:bodyPr/>
          <a:lstStyle/>
          <a:p>
            <a:r>
              <a:rPr kumimoji="1" lang="ja-JP" altLang="en-US" dirty="0">
                <a:latin typeface="Yu Gothic UI Semibold" panose="020B0700000000000000" pitchFamily="50" charset="-128"/>
                <a:ea typeface="Yu Gothic UI Semibold" panose="020B0700000000000000" pitchFamily="50" charset="-128"/>
              </a:rPr>
              <a:t>７．収支目標</a:t>
            </a:r>
          </a:p>
        </p:txBody>
      </p:sp>
      <p:graphicFrame>
        <p:nvGraphicFramePr>
          <p:cNvPr id="6" name="表 6">
            <a:extLst>
              <a:ext uri="{FF2B5EF4-FFF2-40B4-BE49-F238E27FC236}">
                <a16:creationId xmlns:a16="http://schemas.microsoft.com/office/drawing/2014/main" id="{F1DB0718-B6F7-4DB2-BD4B-0E5313DE5FED}"/>
              </a:ext>
            </a:extLst>
          </p:cNvPr>
          <p:cNvGraphicFramePr>
            <a:graphicFrameLocks noGrp="1"/>
          </p:cNvGraphicFramePr>
          <p:nvPr>
            <p:ph sz="half" idx="1"/>
            <p:extLst>
              <p:ext uri="{D42A27DB-BD31-4B8C-83A1-F6EECF244321}">
                <p14:modId xmlns:p14="http://schemas.microsoft.com/office/powerpoint/2010/main" val="3181946530"/>
              </p:ext>
            </p:extLst>
          </p:nvPr>
        </p:nvGraphicFramePr>
        <p:xfrm>
          <a:off x="833336" y="769700"/>
          <a:ext cx="10606392" cy="6158871"/>
        </p:xfrm>
        <a:graphic>
          <a:graphicData uri="http://schemas.openxmlformats.org/drawingml/2006/table">
            <a:tbl>
              <a:tblPr firstRow="1" bandRow="1">
                <a:tableStyleId>{69CF1AB2-1976-4502-BF36-3FF5EA218861}</a:tableStyleId>
              </a:tblPr>
              <a:tblGrid>
                <a:gridCol w="2133600">
                  <a:extLst>
                    <a:ext uri="{9D8B030D-6E8A-4147-A177-3AD203B41FA5}">
                      <a16:colId xmlns:a16="http://schemas.microsoft.com/office/drawing/2014/main" val="1145251746"/>
                    </a:ext>
                  </a:extLst>
                </a:gridCol>
                <a:gridCol w="1391055">
                  <a:extLst>
                    <a:ext uri="{9D8B030D-6E8A-4147-A177-3AD203B41FA5}">
                      <a16:colId xmlns:a16="http://schemas.microsoft.com/office/drawing/2014/main" val="1375032797"/>
                    </a:ext>
                  </a:extLst>
                </a:gridCol>
                <a:gridCol w="1660593">
                  <a:extLst>
                    <a:ext uri="{9D8B030D-6E8A-4147-A177-3AD203B41FA5}">
                      <a16:colId xmlns:a16="http://schemas.microsoft.com/office/drawing/2014/main" val="1637113501"/>
                    </a:ext>
                  </a:extLst>
                </a:gridCol>
                <a:gridCol w="2006735">
                  <a:extLst>
                    <a:ext uri="{9D8B030D-6E8A-4147-A177-3AD203B41FA5}">
                      <a16:colId xmlns:a16="http://schemas.microsoft.com/office/drawing/2014/main" val="1171848095"/>
                    </a:ext>
                  </a:extLst>
                </a:gridCol>
                <a:gridCol w="1450097">
                  <a:extLst>
                    <a:ext uri="{9D8B030D-6E8A-4147-A177-3AD203B41FA5}">
                      <a16:colId xmlns:a16="http://schemas.microsoft.com/office/drawing/2014/main" val="576765251"/>
                    </a:ext>
                  </a:extLst>
                </a:gridCol>
                <a:gridCol w="1964312">
                  <a:extLst>
                    <a:ext uri="{9D8B030D-6E8A-4147-A177-3AD203B41FA5}">
                      <a16:colId xmlns:a16="http://schemas.microsoft.com/office/drawing/2014/main" val="2049905384"/>
                    </a:ext>
                  </a:extLst>
                </a:gridCol>
              </a:tblGrid>
              <a:tr h="319798">
                <a:tc gridSpan="3">
                  <a:txBody>
                    <a:bodyPr/>
                    <a:lstStyle/>
                    <a:p>
                      <a:r>
                        <a:rPr kumimoji="1" lang="ja-JP" altLang="en-US" sz="1600" dirty="0"/>
                        <a:t>収入　</a:t>
                      </a:r>
                      <a:r>
                        <a:rPr kumimoji="1" lang="ja-JP" altLang="en-US" sz="1600" b="0" dirty="0"/>
                        <a:t>参加者</a:t>
                      </a:r>
                      <a:r>
                        <a:rPr kumimoji="1" lang="en-US" altLang="ja-JP" sz="1600" b="0" dirty="0"/>
                        <a:t>200</a:t>
                      </a:r>
                      <a:r>
                        <a:rPr kumimoji="1" lang="ja-JP" altLang="en-US" sz="1600" b="0" dirty="0"/>
                        <a:t>名を想定</a:t>
                      </a:r>
                    </a:p>
                  </a:txBody>
                  <a:tcPr>
                    <a:solidFill>
                      <a:schemeClr val="bg1"/>
                    </a:solidFill>
                  </a:tcPr>
                </a:tc>
                <a:tc hMerge="1">
                  <a:txBody>
                    <a:bodyPr/>
                    <a:lstStyle/>
                    <a:p>
                      <a:endParaRPr kumimoji="1" lang="ja-JP" altLang="en-US" dirty="0"/>
                    </a:p>
                  </a:txBody>
                  <a:tcPr>
                    <a:solidFill>
                      <a:schemeClr val="bg1"/>
                    </a:solidFill>
                  </a:tcPr>
                </a:tc>
                <a:tc hMerge="1">
                  <a:txBody>
                    <a:bodyPr/>
                    <a:lstStyle/>
                    <a:p>
                      <a:endParaRPr kumimoji="1" lang="ja-JP" altLang="en-US" dirty="0"/>
                    </a:p>
                  </a:txBody>
                  <a:tcPr>
                    <a:solidFill>
                      <a:schemeClr val="bg1"/>
                    </a:solidFill>
                  </a:tcPr>
                </a:tc>
                <a:tc gridSpan="3">
                  <a:txBody>
                    <a:bodyPr/>
                    <a:lstStyle/>
                    <a:p>
                      <a:r>
                        <a:rPr kumimoji="1" lang="ja-JP" altLang="en-US" sz="1600" dirty="0"/>
                        <a:t>支出</a:t>
                      </a:r>
                    </a:p>
                  </a:txBody>
                  <a:tcPr>
                    <a:solidFill>
                      <a:schemeClr val="bg1"/>
                    </a:solidFill>
                  </a:tcPr>
                </a:tc>
                <a:tc hMerge="1">
                  <a:txBody>
                    <a:bodyPr/>
                    <a:lstStyle/>
                    <a:p>
                      <a:endParaRPr kumimoji="1" lang="ja-JP" altLang="en-US" dirty="0"/>
                    </a:p>
                  </a:txBody>
                  <a:tcPr>
                    <a:solidFill>
                      <a:schemeClr val="bg1"/>
                    </a:solidFill>
                  </a:tcPr>
                </a:tc>
                <a:tc hMerge="1">
                  <a:txBody>
                    <a:bodyPr/>
                    <a:lstStyle/>
                    <a:p>
                      <a:endParaRPr kumimoji="1" lang="ja-JP" altLang="en-US" dirty="0"/>
                    </a:p>
                  </a:txBody>
                  <a:tcPr>
                    <a:solidFill>
                      <a:schemeClr val="bg1"/>
                    </a:solidFill>
                  </a:tcPr>
                </a:tc>
                <a:extLst>
                  <a:ext uri="{0D108BD9-81ED-4DB2-BD59-A6C34878D82A}">
                    <a16:rowId xmlns:a16="http://schemas.microsoft.com/office/drawing/2014/main" val="4171897828"/>
                  </a:ext>
                </a:extLst>
              </a:tr>
              <a:tr h="475004">
                <a:tc>
                  <a:txBody>
                    <a:bodyPr/>
                    <a:lstStyle/>
                    <a:p>
                      <a:r>
                        <a:rPr kumimoji="1" lang="ja-JP" altLang="en-US" sz="1600" dirty="0"/>
                        <a:t>参加費ｱﾙﾃｨﾒｯﾄ</a:t>
                      </a:r>
                    </a:p>
                  </a:txBody>
                  <a:tcPr>
                    <a:solidFill>
                      <a:schemeClr val="bg1"/>
                    </a:solidFill>
                  </a:tcPr>
                </a:tc>
                <a:tc>
                  <a:txBody>
                    <a:bodyPr/>
                    <a:lstStyle/>
                    <a:p>
                      <a:r>
                        <a:rPr kumimoji="1" lang="en-US" altLang="ja-JP" sz="1600" dirty="0"/>
                        <a:t>720,000</a:t>
                      </a:r>
                      <a:endParaRPr kumimoji="1" lang="ja-JP" altLang="en-US" sz="1600" dirty="0"/>
                    </a:p>
                  </a:txBody>
                  <a:tcPr>
                    <a:solidFill>
                      <a:schemeClr val="bg1"/>
                    </a:solidFill>
                  </a:tcPr>
                </a:tc>
                <a:tc>
                  <a:txBody>
                    <a:bodyPr/>
                    <a:lstStyle/>
                    <a:p>
                      <a:r>
                        <a:rPr kumimoji="1" lang="en-US" altLang="ja-JP" sz="1600" dirty="0"/>
                        <a:t>8,000×90</a:t>
                      </a:r>
                      <a:r>
                        <a:rPr kumimoji="1" lang="ja-JP" altLang="en-US" sz="1600" dirty="0"/>
                        <a:t>名</a:t>
                      </a:r>
                    </a:p>
                  </a:txBody>
                  <a:tcPr>
                    <a:solidFill>
                      <a:schemeClr val="bg1"/>
                    </a:solidFill>
                  </a:tcPr>
                </a:tc>
                <a:tc>
                  <a:txBody>
                    <a:bodyPr/>
                    <a:lstStyle/>
                    <a:p>
                      <a:r>
                        <a:rPr kumimoji="1" lang="ja-JP" altLang="en-US" sz="1600" dirty="0"/>
                        <a:t>レンタル</a:t>
                      </a:r>
                    </a:p>
                  </a:txBody>
                  <a:tcPr>
                    <a:solidFill>
                      <a:schemeClr val="bg1"/>
                    </a:solidFill>
                  </a:tcPr>
                </a:tc>
                <a:tc>
                  <a:txBody>
                    <a:bodyPr/>
                    <a:lstStyle/>
                    <a:p>
                      <a:r>
                        <a:rPr kumimoji="1" lang="en-US" altLang="ja-JP" sz="1600" dirty="0"/>
                        <a:t>50,000</a:t>
                      </a:r>
                      <a:endParaRPr kumimoji="1" lang="ja-JP" altLang="en-US" sz="1600" dirty="0"/>
                    </a:p>
                  </a:txBody>
                  <a:tcPr>
                    <a:solidFill>
                      <a:schemeClr val="bg1"/>
                    </a:solidFill>
                  </a:tcPr>
                </a:tc>
                <a:tc>
                  <a:txBody>
                    <a:bodyPr/>
                    <a:lstStyle/>
                    <a:p>
                      <a:r>
                        <a:rPr kumimoji="1" lang="ja-JP" altLang="en-US" sz="1600" dirty="0"/>
                        <a:t>ﾃﾝﾄ、ﾐｽﾄ扇風機、矢印看板</a:t>
                      </a:r>
                    </a:p>
                  </a:txBody>
                  <a:tcPr>
                    <a:solidFill>
                      <a:schemeClr val="bg1"/>
                    </a:solidFill>
                  </a:tcPr>
                </a:tc>
                <a:extLst>
                  <a:ext uri="{0D108BD9-81ED-4DB2-BD59-A6C34878D82A}">
                    <a16:rowId xmlns:a16="http://schemas.microsoft.com/office/drawing/2014/main" val="568798052"/>
                  </a:ext>
                </a:extLst>
              </a:tr>
              <a:tr h="520108">
                <a:tc>
                  <a:txBody>
                    <a:bodyPr/>
                    <a:lstStyle/>
                    <a:p>
                      <a:r>
                        <a:rPr kumimoji="1" lang="ja-JP" altLang="en-US" sz="1600" dirty="0"/>
                        <a:t>参加費ビギナー</a:t>
                      </a:r>
                    </a:p>
                  </a:txBody>
                  <a:tcPr>
                    <a:solidFill>
                      <a:schemeClr val="bg1"/>
                    </a:solidFill>
                  </a:tcPr>
                </a:tc>
                <a:tc>
                  <a:txBody>
                    <a:bodyPr/>
                    <a:lstStyle/>
                    <a:p>
                      <a:r>
                        <a:rPr kumimoji="1" lang="en-US" altLang="ja-JP" sz="1600" dirty="0"/>
                        <a:t>250,000</a:t>
                      </a:r>
                      <a:endParaRPr kumimoji="1" lang="ja-JP" altLang="en-US" sz="1600" dirty="0"/>
                    </a:p>
                  </a:txBody>
                  <a:tcPr>
                    <a:solidFill>
                      <a:schemeClr val="bg1"/>
                    </a:solidFill>
                  </a:tcPr>
                </a:tc>
                <a:tc>
                  <a:txBody>
                    <a:bodyPr/>
                    <a:lstStyle/>
                    <a:p>
                      <a:r>
                        <a:rPr kumimoji="1" lang="en-US" altLang="ja-JP" sz="1600" dirty="0"/>
                        <a:t>5,000×50</a:t>
                      </a:r>
                      <a:r>
                        <a:rPr kumimoji="1" lang="ja-JP" altLang="en-US" sz="1600" dirty="0"/>
                        <a:t>名</a:t>
                      </a:r>
                    </a:p>
                  </a:txBody>
                  <a:tcPr>
                    <a:solidFill>
                      <a:schemeClr val="bg1"/>
                    </a:solidFill>
                  </a:tcPr>
                </a:tc>
                <a:tc>
                  <a:txBody>
                    <a:bodyPr/>
                    <a:lstStyle/>
                    <a:p>
                      <a:r>
                        <a:rPr kumimoji="1" lang="ja-JP" altLang="en-US" sz="1600" dirty="0"/>
                        <a:t>アルバイト</a:t>
                      </a:r>
                      <a:endParaRPr kumimoji="1" lang="en-US" altLang="ja-JP" sz="1600" dirty="0"/>
                    </a:p>
                    <a:p>
                      <a:r>
                        <a:rPr kumimoji="1" lang="ja-JP" altLang="en-US" sz="1600" dirty="0"/>
                        <a:t>救護ボラ</a:t>
                      </a:r>
                    </a:p>
                  </a:txBody>
                  <a:tcPr>
                    <a:solidFill>
                      <a:schemeClr val="bg1"/>
                    </a:solidFill>
                  </a:tcPr>
                </a:tc>
                <a:tc>
                  <a:txBody>
                    <a:bodyPr/>
                    <a:lstStyle/>
                    <a:p>
                      <a:r>
                        <a:rPr kumimoji="1" lang="en-US" altLang="ja-JP" sz="1600" dirty="0"/>
                        <a:t>160,000</a:t>
                      </a:r>
                      <a:endParaRPr kumimoji="1" lang="ja-JP" altLang="en-US" sz="1600" dirty="0"/>
                    </a:p>
                  </a:txBody>
                  <a:tcPr>
                    <a:solidFill>
                      <a:schemeClr val="bg1"/>
                    </a:solidFill>
                  </a:tcPr>
                </a:tc>
                <a:tc>
                  <a:txBody>
                    <a:bodyPr/>
                    <a:lstStyle/>
                    <a:p>
                      <a:r>
                        <a:rPr kumimoji="1" lang="en-US" altLang="ja-JP" sz="1600" dirty="0"/>
                        <a:t>20</a:t>
                      </a:r>
                      <a:r>
                        <a:rPr kumimoji="1" lang="ja-JP" altLang="en-US" sz="1600" dirty="0"/>
                        <a:t>名</a:t>
                      </a:r>
                      <a:r>
                        <a:rPr kumimoji="1" lang="en-US" altLang="ja-JP" sz="1600" dirty="0"/>
                        <a:t>×8</a:t>
                      </a:r>
                      <a:r>
                        <a:rPr kumimoji="1" lang="ja-JP" altLang="en-US" sz="1600" dirty="0"/>
                        <a:t>時間</a:t>
                      </a:r>
                    </a:p>
                  </a:txBody>
                  <a:tcPr>
                    <a:solidFill>
                      <a:schemeClr val="bg1"/>
                    </a:solidFill>
                  </a:tcPr>
                </a:tc>
                <a:extLst>
                  <a:ext uri="{0D108BD9-81ED-4DB2-BD59-A6C34878D82A}">
                    <a16:rowId xmlns:a16="http://schemas.microsoft.com/office/drawing/2014/main" val="2243856637"/>
                  </a:ext>
                </a:extLst>
              </a:tr>
              <a:tr h="475004">
                <a:tc>
                  <a:txBody>
                    <a:bodyPr/>
                    <a:lstStyle/>
                    <a:p>
                      <a:r>
                        <a:rPr kumimoji="1" lang="ja-JP" altLang="en-US" sz="1600" dirty="0"/>
                        <a:t>参加費筋トレ</a:t>
                      </a:r>
                    </a:p>
                  </a:txBody>
                  <a:tcPr>
                    <a:solidFill>
                      <a:schemeClr val="bg1"/>
                    </a:solidFill>
                  </a:tcPr>
                </a:tc>
                <a:tc>
                  <a:txBody>
                    <a:bodyPr/>
                    <a:lstStyle/>
                    <a:p>
                      <a:r>
                        <a:rPr kumimoji="1" lang="en-US" altLang="ja-JP" sz="1600" dirty="0"/>
                        <a:t>60,000</a:t>
                      </a:r>
                      <a:endParaRPr kumimoji="1" lang="ja-JP" altLang="en-US" sz="1600" dirty="0"/>
                    </a:p>
                  </a:txBody>
                  <a:tcPr>
                    <a:solidFill>
                      <a:schemeClr val="bg1"/>
                    </a:solidFill>
                  </a:tcPr>
                </a:tc>
                <a:tc>
                  <a:txBody>
                    <a:bodyPr/>
                    <a:lstStyle/>
                    <a:p>
                      <a:r>
                        <a:rPr kumimoji="1" lang="en-US" altLang="ja-JP" sz="1600" dirty="0"/>
                        <a:t>3,000×20</a:t>
                      </a:r>
                      <a:r>
                        <a:rPr kumimoji="1" lang="ja-JP" altLang="en-US" sz="1600" dirty="0"/>
                        <a:t>名</a:t>
                      </a:r>
                    </a:p>
                  </a:txBody>
                  <a:tcPr>
                    <a:solidFill>
                      <a:schemeClr val="bg1"/>
                    </a:solidFill>
                  </a:tcPr>
                </a:tc>
                <a:tc>
                  <a:txBody>
                    <a:bodyPr/>
                    <a:lstStyle/>
                    <a:p>
                      <a:r>
                        <a:rPr kumimoji="1" lang="ja-JP" altLang="en-US" sz="1600" dirty="0"/>
                        <a:t>講師謝礼</a:t>
                      </a:r>
                      <a:endParaRPr kumimoji="1" lang="en-US" altLang="ja-JP" sz="1600" dirty="0"/>
                    </a:p>
                    <a:p>
                      <a:r>
                        <a:rPr kumimoji="1" lang="ja-JP" altLang="en-US" sz="1600" dirty="0"/>
                        <a:t>実行委員会謝礼</a:t>
                      </a:r>
                    </a:p>
                  </a:txBody>
                  <a:tcPr>
                    <a:solidFill>
                      <a:schemeClr val="bg1"/>
                    </a:solidFill>
                  </a:tcPr>
                </a:tc>
                <a:tc>
                  <a:txBody>
                    <a:bodyPr/>
                    <a:lstStyle/>
                    <a:p>
                      <a:r>
                        <a:rPr kumimoji="1" lang="en-US" altLang="ja-JP" sz="1600" dirty="0"/>
                        <a:t>50,000</a:t>
                      </a:r>
                    </a:p>
                    <a:p>
                      <a:r>
                        <a:rPr kumimoji="1" lang="en-US" altLang="ja-JP" sz="1600" dirty="0"/>
                        <a:t>100,000</a:t>
                      </a:r>
                      <a:endParaRPr kumimoji="1" lang="ja-JP" altLang="en-US" sz="1600" dirty="0"/>
                    </a:p>
                  </a:txBody>
                  <a:tcPr>
                    <a:solidFill>
                      <a:schemeClr val="bg1"/>
                    </a:solidFill>
                  </a:tcPr>
                </a:tc>
                <a:tc>
                  <a:txBody>
                    <a:bodyPr/>
                    <a:lstStyle/>
                    <a:p>
                      <a:r>
                        <a:rPr kumimoji="1" lang="ja-JP" altLang="en-US" sz="1600" dirty="0"/>
                        <a:t>中軽米さん</a:t>
                      </a:r>
                      <a:endParaRPr kumimoji="1" lang="en-US" altLang="ja-JP" sz="1600" dirty="0"/>
                    </a:p>
                    <a:p>
                      <a:r>
                        <a:rPr kumimoji="1" lang="en-US" altLang="ja-JP" sz="1600" dirty="0"/>
                        <a:t>10,000</a:t>
                      </a:r>
                      <a:r>
                        <a:rPr kumimoji="1" lang="ja-JP" altLang="en-US" sz="1600" dirty="0"/>
                        <a:t>円</a:t>
                      </a:r>
                      <a:r>
                        <a:rPr kumimoji="1" lang="en-US" altLang="ja-JP" sz="1600" dirty="0"/>
                        <a:t>×5</a:t>
                      </a:r>
                      <a:r>
                        <a:rPr kumimoji="1" lang="ja-JP" altLang="en-US" sz="1600"/>
                        <a:t>名＋雨宮さん旅費</a:t>
                      </a:r>
                      <a:endParaRPr kumimoji="1" lang="ja-JP" altLang="en-US" sz="1600" dirty="0"/>
                    </a:p>
                  </a:txBody>
                  <a:tcPr>
                    <a:solidFill>
                      <a:schemeClr val="bg1"/>
                    </a:solidFill>
                  </a:tcPr>
                </a:tc>
                <a:extLst>
                  <a:ext uri="{0D108BD9-81ED-4DB2-BD59-A6C34878D82A}">
                    <a16:rowId xmlns:a16="http://schemas.microsoft.com/office/drawing/2014/main" val="3938970570"/>
                  </a:ext>
                </a:extLst>
              </a:tr>
              <a:tr h="557387">
                <a:tc>
                  <a:txBody>
                    <a:bodyPr/>
                    <a:lstStyle/>
                    <a:p>
                      <a:r>
                        <a:rPr kumimoji="1" lang="ja-JP" altLang="en-US" sz="1600" dirty="0"/>
                        <a:t>参加費キッズ・親子</a:t>
                      </a:r>
                    </a:p>
                  </a:txBody>
                  <a:tcPr>
                    <a:solidFill>
                      <a:schemeClr val="bg1"/>
                    </a:solidFill>
                  </a:tcPr>
                </a:tc>
                <a:tc>
                  <a:txBody>
                    <a:bodyPr/>
                    <a:lstStyle/>
                    <a:p>
                      <a:r>
                        <a:rPr kumimoji="1" lang="en-US" altLang="ja-JP" sz="1600" dirty="0"/>
                        <a:t>90,000</a:t>
                      </a:r>
                      <a:endParaRPr kumimoji="1" lang="ja-JP" altLang="en-US" sz="1600" dirty="0"/>
                    </a:p>
                  </a:txBody>
                  <a:tcPr>
                    <a:solidFill>
                      <a:schemeClr val="bg1"/>
                    </a:solidFill>
                  </a:tcPr>
                </a:tc>
                <a:tc>
                  <a:txBody>
                    <a:bodyPr/>
                    <a:lstStyle/>
                    <a:p>
                      <a:r>
                        <a:rPr kumimoji="1" lang="en-US" altLang="ja-JP" sz="1600" dirty="0"/>
                        <a:t>3,000×30</a:t>
                      </a:r>
                      <a:r>
                        <a:rPr kumimoji="1" lang="ja-JP" altLang="en-US" sz="1600" dirty="0"/>
                        <a:t>名</a:t>
                      </a:r>
                    </a:p>
                  </a:txBody>
                  <a:tcPr>
                    <a:solidFill>
                      <a:schemeClr val="bg1"/>
                    </a:solidFill>
                  </a:tcPr>
                </a:tc>
                <a:tc>
                  <a:txBody>
                    <a:bodyPr/>
                    <a:lstStyle/>
                    <a:p>
                      <a:r>
                        <a:rPr kumimoji="1" lang="ja-JP" altLang="en-US" sz="1600" dirty="0"/>
                        <a:t>広告宣伝費</a:t>
                      </a:r>
                    </a:p>
                  </a:txBody>
                  <a:tcPr>
                    <a:solidFill>
                      <a:schemeClr val="bg1"/>
                    </a:solidFill>
                  </a:tcPr>
                </a:tc>
                <a:tc>
                  <a:txBody>
                    <a:bodyPr/>
                    <a:lstStyle/>
                    <a:p>
                      <a:r>
                        <a:rPr kumimoji="1" lang="en-US" altLang="ja-JP" sz="1600" dirty="0"/>
                        <a:t>300,000</a:t>
                      </a:r>
                      <a:endParaRPr kumimoji="1" lang="ja-JP" altLang="en-US" sz="1600" dirty="0"/>
                    </a:p>
                  </a:txBody>
                  <a:tcPr>
                    <a:solidFill>
                      <a:schemeClr val="bg1"/>
                    </a:solidFill>
                  </a:tcPr>
                </a:tc>
                <a:tc>
                  <a:txBody>
                    <a:bodyPr/>
                    <a:lstStyle/>
                    <a:p>
                      <a:endParaRPr kumimoji="1" lang="ja-JP" altLang="en-US" sz="1600" dirty="0"/>
                    </a:p>
                  </a:txBody>
                  <a:tcPr>
                    <a:solidFill>
                      <a:schemeClr val="bg1"/>
                    </a:solidFill>
                  </a:tcPr>
                </a:tc>
                <a:extLst>
                  <a:ext uri="{0D108BD9-81ED-4DB2-BD59-A6C34878D82A}">
                    <a16:rowId xmlns:a16="http://schemas.microsoft.com/office/drawing/2014/main" val="3073480357"/>
                  </a:ext>
                </a:extLst>
              </a:tr>
              <a:tr h="520108">
                <a:tc>
                  <a:txBody>
                    <a:bodyPr/>
                    <a:lstStyle/>
                    <a:p>
                      <a:r>
                        <a:rPr kumimoji="1" lang="ja-JP" altLang="en-US" sz="1600" dirty="0"/>
                        <a:t>参加費ちびっこ</a:t>
                      </a:r>
                    </a:p>
                  </a:txBody>
                  <a:tcPr>
                    <a:solidFill>
                      <a:schemeClr val="bg1"/>
                    </a:solidFill>
                  </a:tcPr>
                </a:tc>
                <a:tc>
                  <a:txBody>
                    <a:bodyPr/>
                    <a:lstStyle/>
                    <a:p>
                      <a:r>
                        <a:rPr kumimoji="1" lang="en-US" altLang="ja-JP" sz="1600" dirty="0"/>
                        <a:t>10,000</a:t>
                      </a:r>
                      <a:endParaRPr kumimoji="1" lang="ja-JP" altLang="en-US" sz="1600" dirty="0"/>
                    </a:p>
                  </a:txBody>
                  <a:tcPr>
                    <a:solidFill>
                      <a:schemeClr val="bg1"/>
                    </a:solidFill>
                  </a:tcPr>
                </a:tc>
                <a:tc>
                  <a:txBody>
                    <a:bodyPr/>
                    <a:lstStyle/>
                    <a:p>
                      <a:r>
                        <a:rPr kumimoji="1" lang="en-US" altLang="ja-JP" sz="1600" dirty="0"/>
                        <a:t>1,000×10</a:t>
                      </a:r>
                      <a:r>
                        <a:rPr kumimoji="1" lang="ja-JP" altLang="en-US" sz="1600" dirty="0"/>
                        <a:t>名</a:t>
                      </a:r>
                    </a:p>
                  </a:txBody>
                  <a:tcPr>
                    <a:solidFill>
                      <a:schemeClr val="bg1"/>
                    </a:solidFill>
                  </a:tcPr>
                </a:tc>
                <a:tc>
                  <a:txBody>
                    <a:bodyPr/>
                    <a:lstStyle/>
                    <a:p>
                      <a:r>
                        <a:rPr kumimoji="1" lang="ja-JP" altLang="en-US" sz="1600" dirty="0"/>
                        <a:t>備品</a:t>
                      </a:r>
                    </a:p>
                  </a:txBody>
                  <a:tcPr>
                    <a:solidFill>
                      <a:schemeClr val="bg1"/>
                    </a:solidFill>
                  </a:tcPr>
                </a:tc>
                <a:tc>
                  <a:txBody>
                    <a:bodyPr/>
                    <a:lstStyle/>
                    <a:p>
                      <a:r>
                        <a:rPr kumimoji="1" lang="en-US" altLang="ja-JP" sz="1600" dirty="0"/>
                        <a:t>60,000</a:t>
                      </a:r>
                      <a:endParaRPr kumimoji="1" lang="ja-JP" altLang="en-US" sz="1600" dirty="0"/>
                    </a:p>
                  </a:txBody>
                  <a:tcPr>
                    <a:solidFill>
                      <a:schemeClr val="bg1"/>
                    </a:solidFill>
                  </a:tcPr>
                </a:tc>
                <a:tc>
                  <a:txBody>
                    <a:bodyPr/>
                    <a:lstStyle/>
                    <a:p>
                      <a:r>
                        <a:rPr kumimoji="1" lang="ja-JP" altLang="en-US" sz="1600" dirty="0"/>
                        <a:t>テープ、スプレー</a:t>
                      </a:r>
                    </a:p>
                  </a:txBody>
                  <a:tcPr>
                    <a:solidFill>
                      <a:schemeClr val="bg1"/>
                    </a:solidFill>
                  </a:tcPr>
                </a:tc>
                <a:extLst>
                  <a:ext uri="{0D108BD9-81ED-4DB2-BD59-A6C34878D82A}">
                    <a16:rowId xmlns:a16="http://schemas.microsoft.com/office/drawing/2014/main" val="847148890"/>
                  </a:ext>
                </a:extLst>
              </a:tr>
              <a:tr h="475004">
                <a:tc>
                  <a:txBody>
                    <a:bodyPr/>
                    <a:lstStyle/>
                    <a:p>
                      <a:r>
                        <a:rPr kumimoji="1" lang="en-US" altLang="ja-JP" sz="1600" dirty="0"/>
                        <a:t>BBQ</a:t>
                      </a:r>
                      <a:endParaRPr kumimoji="1" lang="ja-JP" altLang="en-US" sz="1600" dirty="0"/>
                    </a:p>
                  </a:txBody>
                  <a:tcPr>
                    <a:solidFill>
                      <a:schemeClr val="bg1"/>
                    </a:solidFill>
                  </a:tcPr>
                </a:tc>
                <a:tc>
                  <a:txBody>
                    <a:bodyPr/>
                    <a:lstStyle/>
                    <a:p>
                      <a:r>
                        <a:rPr kumimoji="1" lang="en-US" altLang="ja-JP" sz="1600" dirty="0"/>
                        <a:t>60,000</a:t>
                      </a:r>
                      <a:endParaRPr kumimoji="1" lang="ja-JP" altLang="en-US" sz="1600" dirty="0"/>
                    </a:p>
                  </a:txBody>
                  <a:tcPr>
                    <a:solidFill>
                      <a:schemeClr val="bg1"/>
                    </a:solidFill>
                  </a:tcPr>
                </a:tc>
                <a:tc>
                  <a:txBody>
                    <a:bodyPr/>
                    <a:lstStyle/>
                    <a:p>
                      <a:r>
                        <a:rPr kumimoji="1" lang="en-US" altLang="ja-JP" sz="1600" dirty="0"/>
                        <a:t>2,000×30</a:t>
                      </a:r>
                      <a:r>
                        <a:rPr kumimoji="1" lang="ja-JP" altLang="en-US" sz="1600" dirty="0"/>
                        <a:t>名</a:t>
                      </a:r>
                    </a:p>
                  </a:txBody>
                  <a:tcPr>
                    <a:solidFill>
                      <a:schemeClr val="bg1"/>
                    </a:solidFill>
                  </a:tcPr>
                </a:tc>
                <a:tc>
                  <a:txBody>
                    <a:bodyPr/>
                    <a:lstStyle/>
                    <a:p>
                      <a:r>
                        <a:rPr kumimoji="1" lang="ja-JP" altLang="en-US" sz="1600" dirty="0"/>
                        <a:t>製作費</a:t>
                      </a:r>
                      <a:r>
                        <a:rPr kumimoji="1" lang="ja-JP" altLang="en-US" sz="1400" dirty="0"/>
                        <a:t>（材料のみ）</a:t>
                      </a:r>
                      <a:endParaRPr kumimoji="1" lang="ja-JP" altLang="en-US" sz="1600" dirty="0"/>
                    </a:p>
                  </a:txBody>
                  <a:tcPr>
                    <a:solidFill>
                      <a:schemeClr val="bg1"/>
                    </a:solidFill>
                  </a:tcPr>
                </a:tc>
                <a:tc>
                  <a:txBody>
                    <a:bodyPr/>
                    <a:lstStyle/>
                    <a:p>
                      <a:r>
                        <a:rPr kumimoji="1" lang="en-US" altLang="ja-JP" sz="1600" dirty="0"/>
                        <a:t>400,000</a:t>
                      </a:r>
                      <a:endParaRPr kumimoji="1" lang="ja-JP" altLang="en-US" sz="1600" dirty="0"/>
                    </a:p>
                  </a:txBody>
                  <a:tcPr>
                    <a:solidFill>
                      <a:schemeClr val="bg1"/>
                    </a:solidFill>
                  </a:tcPr>
                </a:tc>
                <a:tc>
                  <a:txBody>
                    <a:bodyPr/>
                    <a:lstStyle/>
                    <a:p>
                      <a:r>
                        <a:rPr kumimoji="1" lang="ja-JP" altLang="en-US" sz="1600" dirty="0"/>
                        <a:t>看板などこみ</a:t>
                      </a:r>
                    </a:p>
                  </a:txBody>
                  <a:tcPr>
                    <a:solidFill>
                      <a:schemeClr val="bg1"/>
                    </a:solidFill>
                  </a:tcPr>
                </a:tc>
                <a:extLst>
                  <a:ext uri="{0D108BD9-81ED-4DB2-BD59-A6C34878D82A}">
                    <a16:rowId xmlns:a16="http://schemas.microsoft.com/office/drawing/2014/main" val="2474340654"/>
                  </a:ext>
                </a:extLst>
              </a:tr>
              <a:tr h="475004">
                <a:tc>
                  <a:txBody>
                    <a:bodyPr/>
                    <a:lstStyle/>
                    <a:p>
                      <a:r>
                        <a:rPr kumimoji="1" lang="ja-JP" altLang="en-US" sz="1600" dirty="0"/>
                        <a:t>キャンプ</a:t>
                      </a:r>
                    </a:p>
                  </a:txBody>
                  <a:tcPr>
                    <a:solidFill>
                      <a:schemeClr val="bg1"/>
                    </a:solidFill>
                  </a:tcPr>
                </a:tc>
                <a:tc>
                  <a:txBody>
                    <a:bodyPr/>
                    <a:lstStyle/>
                    <a:p>
                      <a:r>
                        <a:rPr kumimoji="1" lang="en-US" altLang="ja-JP" sz="1600" dirty="0"/>
                        <a:t>40,000</a:t>
                      </a:r>
                      <a:endParaRPr kumimoji="1" lang="ja-JP" altLang="en-US" sz="1600" dirty="0"/>
                    </a:p>
                  </a:txBody>
                  <a:tcPr>
                    <a:solidFill>
                      <a:schemeClr val="bg1"/>
                    </a:solidFill>
                  </a:tcPr>
                </a:tc>
                <a:tc>
                  <a:txBody>
                    <a:bodyPr/>
                    <a:lstStyle/>
                    <a:p>
                      <a:r>
                        <a:rPr kumimoji="1" lang="en-US" altLang="ja-JP" sz="1600" dirty="0"/>
                        <a:t>2,000×20</a:t>
                      </a:r>
                      <a:r>
                        <a:rPr kumimoji="1" lang="ja-JP" altLang="en-US" sz="1600" dirty="0"/>
                        <a:t>組</a:t>
                      </a:r>
                    </a:p>
                  </a:txBody>
                  <a:tcPr>
                    <a:solidFill>
                      <a:schemeClr val="bg1"/>
                    </a:solidFill>
                  </a:tcPr>
                </a:tc>
                <a:tc>
                  <a:txBody>
                    <a:bodyPr/>
                    <a:lstStyle/>
                    <a:p>
                      <a:r>
                        <a:rPr kumimoji="1" lang="ja-JP" altLang="en-US" sz="1600" dirty="0"/>
                        <a:t>バルーン・音響</a:t>
                      </a:r>
                    </a:p>
                  </a:txBody>
                  <a:tcPr>
                    <a:solidFill>
                      <a:schemeClr val="bg1"/>
                    </a:solidFill>
                  </a:tcPr>
                </a:tc>
                <a:tc>
                  <a:txBody>
                    <a:bodyPr/>
                    <a:lstStyle/>
                    <a:p>
                      <a:r>
                        <a:rPr kumimoji="1" lang="en-US" altLang="ja-JP" sz="1600" dirty="0"/>
                        <a:t>75,000</a:t>
                      </a:r>
                      <a:endParaRPr kumimoji="1" lang="ja-JP" altLang="en-US" sz="1600" dirty="0"/>
                    </a:p>
                  </a:txBody>
                  <a:tcPr>
                    <a:solidFill>
                      <a:schemeClr val="bg1"/>
                    </a:solidFill>
                  </a:tcPr>
                </a:tc>
                <a:tc>
                  <a:txBody>
                    <a:bodyPr/>
                    <a:lstStyle/>
                    <a:p>
                      <a:r>
                        <a:rPr kumimoji="1" lang="ja-JP" altLang="en-US" sz="1600" dirty="0"/>
                        <a:t>エムスポ</a:t>
                      </a:r>
                    </a:p>
                  </a:txBody>
                  <a:tcPr>
                    <a:solidFill>
                      <a:schemeClr val="bg1"/>
                    </a:solidFill>
                  </a:tcPr>
                </a:tc>
                <a:extLst>
                  <a:ext uri="{0D108BD9-81ED-4DB2-BD59-A6C34878D82A}">
                    <a16:rowId xmlns:a16="http://schemas.microsoft.com/office/drawing/2014/main" val="3251846246"/>
                  </a:ext>
                </a:extLst>
              </a:tr>
              <a:tr h="475004">
                <a:tc>
                  <a:txBody>
                    <a:bodyPr/>
                    <a:lstStyle/>
                    <a:p>
                      <a:r>
                        <a:rPr kumimoji="1" lang="ja-JP" altLang="en-US" sz="1600" dirty="0"/>
                        <a:t>食堂</a:t>
                      </a:r>
                    </a:p>
                  </a:txBody>
                  <a:tcPr>
                    <a:solidFill>
                      <a:schemeClr val="bg1"/>
                    </a:solidFill>
                  </a:tcPr>
                </a:tc>
                <a:tc>
                  <a:txBody>
                    <a:bodyPr/>
                    <a:lstStyle/>
                    <a:p>
                      <a:r>
                        <a:rPr kumimoji="1" lang="en-US" altLang="ja-JP" sz="1600" dirty="0"/>
                        <a:t>60,000</a:t>
                      </a:r>
                      <a:endParaRPr kumimoji="1" lang="ja-JP" altLang="en-US" sz="1600" dirty="0"/>
                    </a:p>
                  </a:txBody>
                  <a:tcPr>
                    <a:solidFill>
                      <a:schemeClr val="bg1"/>
                    </a:solidFill>
                  </a:tcPr>
                </a:tc>
                <a:tc>
                  <a:txBody>
                    <a:bodyPr/>
                    <a:lstStyle/>
                    <a:p>
                      <a:r>
                        <a:rPr kumimoji="1" lang="en-US" altLang="ja-JP" sz="1600" dirty="0"/>
                        <a:t>1,200×50</a:t>
                      </a:r>
                      <a:r>
                        <a:rPr kumimoji="1" lang="ja-JP" altLang="en-US" sz="1600" dirty="0"/>
                        <a:t>名</a:t>
                      </a:r>
                      <a:endParaRPr kumimoji="1" lang="en-US" altLang="ja-JP" sz="1600" dirty="0"/>
                    </a:p>
                  </a:txBody>
                  <a:tcPr>
                    <a:solidFill>
                      <a:schemeClr val="bg1"/>
                    </a:solidFill>
                  </a:tcPr>
                </a:tc>
                <a:tc>
                  <a:txBody>
                    <a:bodyPr/>
                    <a:lstStyle/>
                    <a:p>
                      <a:r>
                        <a:rPr kumimoji="1" lang="ja-JP" altLang="en-US" sz="1600" dirty="0"/>
                        <a:t>計測システム</a:t>
                      </a:r>
                    </a:p>
                  </a:txBody>
                  <a:tcPr>
                    <a:solidFill>
                      <a:schemeClr val="bg1"/>
                    </a:solidFill>
                  </a:tcPr>
                </a:tc>
                <a:tc>
                  <a:txBody>
                    <a:bodyPr/>
                    <a:lstStyle/>
                    <a:p>
                      <a:r>
                        <a:rPr kumimoji="1" lang="en-US" altLang="ja-JP" sz="1600" dirty="0"/>
                        <a:t>80,000</a:t>
                      </a:r>
                      <a:endParaRPr kumimoji="1" lang="ja-JP" altLang="en-US" sz="1600" dirty="0"/>
                    </a:p>
                  </a:txBody>
                  <a:tcPr>
                    <a:solidFill>
                      <a:schemeClr val="bg1"/>
                    </a:solidFill>
                  </a:tcPr>
                </a:tc>
                <a:tc>
                  <a:txBody>
                    <a:bodyPr/>
                    <a:lstStyle/>
                    <a:p>
                      <a:r>
                        <a:rPr kumimoji="1" lang="ja-JP" altLang="en-US" sz="1600" dirty="0"/>
                        <a:t>エムスポ</a:t>
                      </a:r>
                    </a:p>
                  </a:txBody>
                  <a:tcPr>
                    <a:solidFill>
                      <a:schemeClr val="bg1"/>
                    </a:solidFill>
                  </a:tcPr>
                </a:tc>
                <a:extLst>
                  <a:ext uri="{0D108BD9-81ED-4DB2-BD59-A6C34878D82A}">
                    <a16:rowId xmlns:a16="http://schemas.microsoft.com/office/drawing/2014/main" val="3394834279"/>
                  </a:ext>
                </a:extLst>
              </a:tr>
              <a:tr h="475004">
                <a:tc>
                  <a:txBody>
                    <a:bodyPr/>
                    <a:lstStyle/>
                    <a:p>
                      <a:r>
                        <a:rPr kumimoji="1" lang="ja-JP" altLang="en-US" sz="1600" dirty="0"/>
                        <a:t>アスレチック利用</a:t>
                      </a:r>
                      <a:endParaRPr kumimoji="1" lang="en-US" altLang="ja-JP" sz="1600" dirty="0"/>
                    </a:p>
                    <a:p>
                      <a:r>
                        <a:rPr kumimoji="1" lang="ja-JP" altLang="en-US" sz="1600" dirty="0"/>
                        <a:t>（</a:t>
                      </a:r>
                      <a:r>
                        <a:rPr kumimoji="1" lang="en-US" altLang="ja-JP" sz="1600" dirty="0"/>
                        <a:t>6</a:t>
                      </a:r>
                      <a:r>
                        <a:rPr kumimoji="1" lang="ja-JP" altLang="en-US" sz="1600" dirty="0"/>
                        <a:t>月～）</a:t>
                      </a:r>
                    </a:p>
                  </a:txBody>
                  <a:tcPr>
                    <a:solidFill>
                      <a:schemeClr val="bg1"/>
                    </a:solidFill>
                  </a:tcPr>
                </a:tc>
                <a:tc>
                  <a:txBody>
                    <a:bodyPr/>
                    <a:lstStyle/>
                    <a:p>
                      <a:r>
                        <a:rPr kumimoji="1" lang="en-US" altLang="ja-JP" sz="1600" dirty="0"/>
                        <a:t>50,000</a:t>
                      </a:r>
                      <a:endParaRPr kumimoji="1" lang="ja-JP" altLang="en-US" sz="1600" dirty="0"/>
                    </a:p>
                  </a:txBody>
                  <a:tcPr>
                    <a:solidFill>
                      <a:schemeClr val="bg1"/>
                    </a:solidFill>
                  </a:tcPr>
                </a:tc>
                <a:tc>
                  <a:txBody>
                    <a:bodyPr/>
                    <a:lstStyle/>
                    <a:p>
                      <a:r>
                        <a:rPr kumimoji="1" lang="en-US" altLang="ja-JP" sz="1600" dirty="0"/>
                        <a:t>500×100</a:t>
                      </a:r>
                      <a:r>
                        <a:rPr kumimoji="1" lang="ja-JP" altLang="en-US" sz="1600" dirty="0"/>
                        <a:t>名</a:t>
                      </a:r>
                    </a:p>
                  </a:txBody>
                  <a:tcPr>
                    <a:solidFill>
                      <a:schemeClr val="bg1"/>
                    </a:solidFill>
                  </a:tcPr>
                </a:tc>
                <a:tc>
                  <a:txBody>
                    <a:bodyPr/>
                    <a:lstStyle/>
                    <a:p>
                      <a:r>
                        <a:rPr kumimoji="1" lang="ja-JP" altLang="en-US" sz="1600" dirty="0"/>
                        <a:t>エントリーシステム</a:t>
                      </a:r>
                    </a:p>
                  </a:txBody>
                  <a:tcPr>
                    <a:solidFill>
                      <a:schemeClr val="bg1"/>
                    </a:solidFill>
                  </a:tcPr>
                </a:tc>
                <a:tc>
                  <a:txBody>
                    <a:bodyPr/>
                    <a:lstStyle/>
                    <a:p>
                      <a:r>
                        <a:rPr kumimoji="1" lang="en-US" altLang="ja-JP" sz="1600" dirty="0"/>
                        <a:t>20,000</a:t>
                      </a:r>
                      <a:endParaRPr kumimoji="1" lang="ja-JP" altLang="en-US" sz="1600" dirty="0"/>
                    </a:p>
                  </a:txBody>
                  <a:tcPr>
                    <a:solidFill>
                      <a:schemeClr val="bg1"/>
                    </a:solidFill>
                  </a:tcPr>
                </a:tc>
                <a:tc>
                  <a:txBody>
                    <a:bodyPr/>
                    <a:lstStyle/>
                    <a:p>
                      <a:r>
                        <a:rPr kumimoji="1" lang="ja-JP" altLang="en-US" sz="1600" dirty="0"/>
                        <a:t>エムスポ（昨年利用）</a:t>
                      </a:r>
                    </a:p>
                  </a:txBody>
                  <a:tcPr>
                    <a:solidFill>
                      <a:schemeClr val="bg1"/>
                    </a:solidFill>
                  </a:tcPr>
                </a:tc>
                <a:extLst>
                  <a:ext uri="{0D108BD9-81ED-4DB2-BD59-A6C34878D82A}">
                    <a16:rowId xmlns:a16="http://schemas.microsoft.com/office/drawing/2014/main" val="717306310"/>
                  </a:ext>
                </a:extLst>
              </a:tr>
              <a:tr h="418467">
                <a:tc>
                  <a:txBody>
                    <a:bodyPr/>
                    <a:lstStyle/>
                    <a:p>
                      <a:r>
                        <a:rPr kumimoji="1" lang="ja-JP" altLang="en-US" sz="1600" dirty="0"/>
                        <a:t>協賛</a:t>
                      </a:r>
                    </a:p>
                  </a:txBody>
                  <a:tcPr>
                    <a:solidFill>
                      <a:schemeClr val="bg1"/>
                    </a:solidFill>
                  </a:tcPr>
                </a:tc>
                <a:tc>
                  <a:txBody>
                    <a:bodyPr/>
                    <a:lstStyle/>
                    <a:p>
                      <a:r>
                        <a:rPr kumimoji="1" lang="en-US" altLang="ja-JP" sz="1600" dirty="0"/>
                        <a:t>100,000</a:t>
                      </a:r>
                      <a:endParaRPr kumimoji="1" lang="ja-JP" altLang="en-US" sz="1600" dirty="0"/>
                    </a:p>
                  </a:txBody>
                  <a:tcPr>
                    <a:solidFill>
                      <a:schemeClr val="bg1"/>
                    </a:solidFill>
                  </a:tcPr>
                </a:tc>
                <a:tc>
                  <a:txBody>
                    <a:bodyPr/>
                    <a:lstStyle/>
                    <a:p>
                      <a:r>
                        <a:rPr kumimoji="1" lang="ja-JP" altLang="en-US" sz="1600" dirty="0"/>
                        <a:t>協賛品含む</a:t>
                      </a:r>
                    </a:p>
                  </a:txBody>
                  <a:tcPr>
                    <a:solidFill>
                      <a:schemeClr val="bg1"/>
                    </a:solidFill>
                  </a:tcPr>
                </a:tc>
                <a:tc>
                  <a:txBody>
                    <a:bodyPr/>
                    <a:lstStyle/>
                    <a:p>
                      <a:r>
                        <a:rPr kumimoji="1" lang="ja-JP" altLang="en-US" sz="1600" dirty="0"/>
                        <a:t>賞品・参加賞</a:t>
                      </a:r>
                    </a:p>
                  </a:txBody>
                  <a:tcPr>
                    <a:solidFill>
                      <a:schemeClr val="bg1"/>
                    </a:solidFill>
                  </a:tcPr>
                </a:tc>
                <a:tc>
                  <a:txBody>
                    <a:bodyPr/>
                    <a:lstStyle/>
                    <a:p>
                      <a:r>
                        <a:rPr kumimoji="1" lang="en-US" altLang="ja-JP" sz="1600" dirty="0"/>
                        <a:t>50,000</a:t>
                      </a:r>
                      <a:endParaRPr kumimoji="1" lang="ja-JP" altLang="en-US" sz="1600" dirty="0"/>
                    </a:p>
                  </a:txBody>
                  <a:tcPr>
                    <a:solidFill>
                      <a:schemeClr val="bg1"/>
                    </a:solidFill>
                  </a:tcPr>
                </a:tc>
                <a:tc>
                  <a:txBody>
                    <a:bodyPr/>
                    <a:lstStyle/>
                    <a:p>
                      <a:endParaRPr kumimoji="1" lang="ja-JP" altLang="en-US" sz="1600" dirty="0"/>
                    </a:p>
                  </a:txBody>
                  <a:tcPr>
                    <a:solidFill>
                      <a:schemeClr val="bg1"/>
                    </a:solidFill>
                  </a:tcPr>
                </a:tc>
                <a:extLst>
                  <a:ext uri="{0D108BD9-81ED-4DB2-BD59-A6C34878D82A}">
                    <a16:rowId xmlns:a16="http://schemas.microsoft.com/office/drawing/2014/main" val="1240977981"/>
                  </a:ext>
                </a:extLst>
              </a:tr>
              <a:tr h="342297">
                <a:tc>
                  <a:txBody>
                    <a:bodyPr/>
                    <a:lstStyle/>
                    <a:p>
                      <a:r>
                        <a:rPr kumimoji="1" lang="ja-JP" altLang="en-US" sz="1600" dirty="0"/>
                        <a:t>合計</a:t>
                      </a:r>
                    </a:p>
                  </a:txBody>
                  <a:tcPr>
                    <a:solidFill>
                      <a:schemeClr val="bg1"/>
                    </a:solidFill>
                  </a:tcPr>
                </a:tc>
                <a:tc>
                  <a:txBody>
                    <a:bodyPr/>
                    <a:lstStyle/>
                    <a:p>
                      <a:r>
                        <a:rPr kumimoji="1" lang="en-US" altLang="ja-JP" sz="1600" dirty="0"/>
                        <a:t>1,440,000</a:t>
                      </a:r>
                      <a:endParaRPr kumimoji="1" lang="ja-JP" altLang="en-US" sz="1600" dirty="0"/>
                    </a:p>
                  </a:txBody>
                  <a:tcPr>
                    <a:solidFill>
                      <a:schemeClr val="bg1"/>
                    </a:solidFill>
                  </a:tcPr>
                </a:tc>
                <a:tc>
                  <a:txBody>
                    <a:bodyPr/>
                    <a:lstStyle/>
                    <a:p>
                      <a:endParaRPr kumimoji="1" lang="ja-JP" altLang="en-US" sz="1600" dirty="0"/>
                    </a:p>
                  </a:txBody>
                  <a:tcPr>
                    <a:solidFill>
                      <a:schemeClr val="bg1"/>
                    </a:solidFill>
                  </a:tcPr>
                </a:tc>
                <a:tc>
                  <a:txBody>
                    <a:bodyPr/>
                    <a:lstStyle/>
                    <a:p>
                      <a:endParaRPr kumimoji="1" lang="ja-JP" altLang="en-US" sz="1600" dirty="0"/>
                    </a:p>
                  </a:txBody>
                  <a:tcPr>
                    <a:solidFill>
                      <a:schemeClr val="bg1"/>
                    </a:solidFill>
                  </a:tcPr>
                </a:tc>
                <a:tc>
                  <a:txBody>
                    <a:bodyPr/>
                    <a:lstStyle/>
                    <a:p>
                      <a:r>
                        <a:rPr kumimoji="1" lang="en-US" altLang="ja-JP" sz="1600"/>
                        <a:t>1,345,000</a:t>
                      </a:r>
                      <a:endParaRPr kumimoji="1" lang="ja-JP" altLang="en-US" sz="1600" dirty="0"/>
                    </a:p>
                  </a:txBody>
                  <a:tcPr>
                    <a:solidFill>
                      <a:schemeClr val="bg1"/>
                    </a:solidFill>
                  </a:tcPr>
                </a:tc>
                <a:tc>
                  <a:txBody>
                    <a:bodyPr/>
                    <a:lstStyle/>
                    <a:p>
                      <a:endParaRPr kumimoji="1" lang="ja-JP" altLang="en-US" sz="1600" dirty="0"/>
                    </a:p>
                  </a:txBody>
                  <a:tcPr>
                    <a:solidFill>
                      <a:schemeClr val="bg1"/>
                    </a:solidFill>
                  </a:tcPr>
                </a:tc>
                <a:extLst>
                  <a:ext uri="{0D108BD9-81ED-4DB2-BD59-A6C34878D82A}">
                    <a16:rowId xmlns:a16="http://schemas.microsoft.com/office/drawing/2014/main" val="74564107"/>
                  </a:ext>
                </a:extLst>
              </a:tr>
            </a:tbl>
          </a:graphicData>
        </a:graphic>
      </p:graphicFrame>
    </p:spTree>
    <p:extLst>
      <p:ext uri="{BB962C8B-B14F-4D97-AF65-F5344CB8AC3E}">
        <p14:creationId xmlns:p14="http://schemas.microsoft.com/office/powerpoint/2010/main" val="136543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7020C0-180C-4876-BA1F-0C3B4560173E}"/>
              </a:ext>
            </a:extLst>
          </p:cNvPr>
          <p:cNvSpPr>
            <a:spLocks noGrp="1"/>
          </p:cNvSpPr>
          <p:nvPr>
            <p:ph type="title"/>
          </p:nvPr>
        </p:nvSpPr>
        <p:spPr>
          <a:xfrm>
            <a:off x="811909" y="-357872"/>
            <a:ext cx="9751060" cy="1295400"/>
          </a:xfrm>
        </p:spPr>
        <p:txBody>
          <a:bodyPr/>
          <a:lstStyle/>
          <a:p>
            <a:r>
              <a:rPr kumimoji="1" lang="ja-JP" altLang="en-US" dirty="0">
                <a:latin typeface="Yu Gothic UI Semibold" panose="020B0700000000000000" pitchFamily="50" charset="-128"/>
                <a:ea typeface="Yu Gothic UI Semibold" panose="020B0700000000000000" pitchFamily="50" charset="-128"/>
              </a:rPr>
              <a:t>８．協賛のお願い</a:t>
            </a:r>
            <a:r>
              <a:rPr kumimoji="1" lang="en-US" altLang="ja-JP" dirty="0">
                <a:latin typeface="Yu Gothic UI Semibold" panose="020B0700000000000000" pitchFamily="50" charset="-128"/>
                <a:ea typeface="Yu Gothic UI Semibold" panose="020B0700000000000000" pitchFamily="50" charset="-128"/>
              </a:rPr>
              <a:t>/</a:t>
            </a:r>
            <a:r>
              <a:rPr kumimoji="1" lang="ja-JP" altLang="en-US" dirty="0">
                <a:latin typeface="Yu Gothic UI Semibold" panose="020B0700000000000000" pitchFamily="50" charset="-128"/>
                <a:ea typeface="Yu Gothic UI Semibold" panose="020B0700000000000000" pitchFamily="50" charset="-128"/>
              </a:rPr>
              <a:t>種類</a:t>
            </a:r>
          </a:p>
        </p:txBody>
      </p:sp>
      <p:sp>
        <p:nvSpPr>
          <p:cNvPr id="3" name="四角形: 角度付き 2">
            <a:extLst>
              <a:ext uri="{FF2B5EF4-FFF2-40B4-BE49-F238E27FC236}">
                <a16:creationId xmlns:a16="http://schemas.microsoft.com/office/drawing/2014/main" id="{D011B555-D26A-49DA-9B6E-1DD28948B66E}"/>
              </a:ext>
            </a:extLst>
          </p:cNvPr>
          <p:cNvSpPr/>
          <p:nvPr/>
        </p:nvSpPr>
        <p:spPr>
          <a:xfrm>
            <a:off x="1220472" y="1273260"/>
            <a:ext cx="9577064" cy="936104"/>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latin typeface="Yu Gothic UI Semibold" panose="020B0700000000000000" pitchFamily="50" charset="-128"/>
                <a:ea typeface="Yu Gothic UI Semibold" panose="020B0700000000000000" pitchFamily="50" charset="-128"/>
              </a:rPr>
              <a:t>趣旨にご賛同いただき、協賛をお願いします</a:t>
            </a:r>
          </a:p>
        </p:txBody>
      </p:sp>
      <p:sp>
        <p:nvSpPr>
          <p:cNvPr id="4" name="テキスト ボックス 3">
            <a:extLst>
              <a:ext uri="{FF2B5EF4-FFF2-40B4-BE49-F238E27FC236}">
                <a16:creationId xmlns:a16="http://schemas.microsoft.com/office/drawing/2014/main" id="{C2B4C68A-C8F8-4F04-8735-B92CAF9E6517}"/>
              </a:ext>
            </a:extLst>
          </p:cNvPr>
          <p:cNvSpPr txBox="1"/>
          <p:nvPr/>
        </p:nvSpPr>
        <p:spPr>
          <a:xfrm>
            <a:off x="1220472" y="2644170"/>
            <a:ext cx="9556049" cy="1200329"/>
          </a:xfrm>
          <a:prstGeom prst="rect">
            <a:avLst/>
          </a:prstGeom>
          <a:noFill/>
        </p:spPr>
        <p:txBody>
          <a:bodyPr wrap="square" rtlCol="0">
            <a:spAutoFit/>
          </a:bodyPr>
          <a:lstStyle/>
          <a:p>
            <a:r>
              <a:rPr kumimoji="1" lang="ja-JP" altLang="en-US" dirty="0">
                <a:latin typeface="Yu Gothic UI Semibold" panose="020B0700000000000000" pitchFamily="50" charset="-128"/>
                <a:ea typeface="Yu Gothic UI Semibold" panose="020B0700000000000000" pitchFamily="50" charset="-128"/>
              </a:rPr>
              <a:t>・まほら岩手が主体となり、「地域活性化」を目的としたスポーツイベントを行います。</a:t>
            </a:r>
            <a:endParaRPr kumimoji="1" lang="en-US" altLang="ja-JP" dirty="0">
              <a:latin typeface="Yu Gothic UI Semibold" panose="020B0700000000000000" pitchFamily="50" charset="-128"/>
              <a:ea typeface="Yu Gothic UI Semibold" panose="020B0700000000000000" pitchFamily="50" charset="-128"/>
            </a:endParaRPr>
          </a:p>
          <a:p>
            <a:r>
              <a:rPr kumimoji="1" lang="ja-JP" altLang="en-US" dirty="0">
                <a:latin typeface="Yu Gothic UI Semibold" panose="020B0700000000000000" pitchFamily="50" charset="-128"/>
                <a:ea typeface="Yu Gothic UI Semibold" panose="020B0700000000000000" pitchFamily="50" charset="-128"/>
              </a:rPr>
              <a:t>・出場者だけでなく、家族やグループでの楽しめるよう、アスレチックの常設やＢＢＱやキャンプなどの付属コンテンツも充実させます。</a:t>
            </a:r>
            <a:endParaRPr kumimoji="1" lang="en-US" altLang="ja-JP" dirty="0">
              <a:latin typeface="Yu Gothic UI Semibold" panose="020B0700000000000000" pitchFamily="50" charset="-128"/>
              <a:ea typeface="Yu Gothic UI Semibold" panose="020B0700000000000000" pitchFamily="50" charset="-128"/>
            </a:endParaRPr>
          </a:p>
          <a:p>
            <a:r>
              <a:rPr kumimoji="1" lang="ja-JP" altLang="en-US" dirty="0">
                <a:latin typeface="Yu Gothic UI Semibold" panose="020B0700000000000000" pitchFamily="50" charset="-128"/>
                <a:ea typeface="Yu Gothic UI Semibold" panose="020B0700000000000000" pitchFamily="50" charset="-128"/>
              </a:rPr>
              <a:t>・協賛いただきました企業様をＰＲするとともに、日々鍛錬を通じている出場者へ参加賞を用意します。</a:t>
            </a:r>
            <a:endParaRPr kumimoji="1" lang="en-US" altLang="ja-JP" dirty="0">
              <a:latin typeface="Yu Gothic UI Semibold" panose="020B0700000000000000" pitchFamily="50" charset="-128"/>
              <a:ea typeface="Yu Gothic UI Semibold" panose="020B0700000000000000" pitchFamily="50" charset="-128"/>
            </a:endParaRPr>
          </a:p>
        </p:txBody>
      </p:sp>
      <p:graphicFrame>
        <p:nvGraphicFramePr>
          <p:cNvPr id="5" name="表 5">
            <a:extLst>
              <a:ext uri="{FF2B5EF4-FFF2-40B4-BE49-F238E27FC236}">
                <a16:creationId xmlns:a16="http://schemas.microsoft.com/office/drawing/2014/main" id="{AE8728B8-AC1F-4D2C-A69C-713211E8BEFD}"/>
              </a:ext>
            </a:extLst>
          </p:cNvPr>
          <p:cNvGraphicFramePr>
            <a:graphicFrameLocks noGrp="1"/>
          </p:cNvGraphicFramePr>
          <p:nvPr>
            <p:extLst>
              <p:ext uri="{D42A27DB-BD31-4B8C-83A1-F6EECF244321}">
                <p14:modId xmlns:p14="http://schemas.microsoft.com/office/powerpoint/2010/main" val="1943662660"/>
              </p:ext>
            </p:extLst>
          </p:nvPr>
        </p:nvGraphicFramePr>
        <p:xfrm>
          <a:off x="2135559" y="4437112"/>
          <a:ext cx="5607658" cy="1854200"/>
        </p:xfrm>
        <a:graphic>
          <a:graphicData uri="http://schemas.openxmlformats.org/drawingml/2006/table">
            <a:tbl>
              <a:tblPr firstRow="1" bandRow="1">
                <a:tableStyleId>{72833802-FEF1-4C79-8D5D-14CF1EAF98D9}</a:tableStyleId>
              </a:tblPr>
              <a:tblGrid>
                <a:gridCol w="2803829">
                  <a:extLst>
                    <a:ext uri="{9D8B030D-6E8A-4147-A177-3AD203B41FA5}">
                      <a16:colId xmlns:a16="http://schemas.microsoft.com/office/drawing/2014/main" val="1739083315"/>
                    </a:ext>
                  </a:extLst>
                </a:gridCol>
                <a:gridCol w="2803829">
                  <a:extLst>
                    <a:ext uri="{9D8B030D-6E8A-4147-A177-3AD203B41FA5}">
                      <a16:colId xmlns:a16="http://schemas.microsoft.com/office/drawing/2014/main" val="2125955759"/>
                    </a:ext>
                  </a:extLst>
                </a:gridCol>
              </a:tblGrid>
              <a:tr h="370840">
                <a:tc>
                  <a:txBody>
                    <a:bodyPr/>
                    <a:lstStyle/>
                    <a:p>
                      <a:pPr algn="ctr"/>
                      <a:r>
                        <a:rPr kumimoji="1" lang="ja-JP" altLang="en-US" dirty="0"/>
                        <a:t>種類</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dirty="0"/>
                        <a:t>金額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926767"/>
                  </a:ext>
                </a:extLst>
              </a:tr>
              <a:tr h="370840">
                <a:tc>
                  <a:txBody>
                    <a:bodyPr/>
                    <a:lstStyle/>
                    <a:p>
                      <a:r>
                        <a:rPr kumimoji="1" lang="ja-JP" altLang="en-US" dirty="0"/>
                        <a:t>一般協賛</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a:t>３万円</a:t>
                      </a:r>
                      <a:r>
                        <a:rPr kumimoji="1" lang="en-US" altLang="ja-JP" dirty="0"/>
                        <a:t>~</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9778889"/>
                  </a:ext>
                </a:extLst>
              </a:tr>
              <a:tr h="370840">
                <a:tc>
                  <a:txBody>
                    <a:bodyPr/>
                    <a:lstStyle/>
                    <a:p>
                      <a:r>
                        <a:rPr kumimoji="1" lang="ja-JP" altLang="en-US" dirty="0"/>
                        <a:t>出店協賛</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a:t>当日ブース出店の人件費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443718"/>
                  </a:ext>
                </a:extLst>
              </a:tr>
              <a:tr h="370840">
                <a:tc>
                  <a:txBody>
                    <a:bodyPr/>
                    <a:lstStyle/>
                    <a:p>
                      <a:r>
                        <a:rPr kumimoji="1" lang="ja-JP" altLang="en-US" dirty="0"/>
                        <a:t>物品協賛</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a:t>数点</a:t>
                      </a:r>
                      <a:r>
                        <a:rPr kumimoji="1" lang="en-US" altLang="ja-JP" dirty="0"/>
                        <a:t>~</a:t>
                      </a:r>
                      <a:r>
                        <a:rPr kumimoji="1" lang="ja-JP" altLang="en-US" dirty="0"/>
                        <a:t>　賞品を提供</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6406203"/>
                  </a:ext>
                </a:extLst>
              </a:tr>
              <a:tr h="370840">
                <a:tc>
                  <a:txBody>
                    <a:bodyPr/>
                    <a:lstStyle/>
                    <a:p>
                      <a:r>
                        <a:rPr kumimoji="1" lang="ja-JP" altLang="en-US" dirty="0"/>
                        <a:t>障害物協賛</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dirty="0"/>
                        <a:t>障害物の道具を提供</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1031525"/>
                  </a:ext>
                </a:extLst>
              </a:tr>
            </a:tbl>
          </a:graphicData>
        </a:graphic>
      </p:graphicFrame>
      <p:sp>
        <p:nvSpPr>
          <p:cNvPr id="6" name="テキスト ボックス 5">
            <a:extLst>
              <a:ext uri="{FF2B5EF4-FFF2-40B4-BE49-F238E27FC236}">
                <a16:creationId xmlns:a16="http://schemas.microsoft.com/office/drawing/2014/main" id="{4EBC8DF7-A295-4CA8-9627-3B2B24719141}"/>
              </a:ext>
            </a:extLst>
          </p:cNvPr>
          <p:cNvSpPr txBox="1"/>
          <p:nvPr/>
        </p:nvSpPr>
        <p:spPr>
          <a:xfrm>
            <a:off x="8297692" y="5090983"/>
            <a:ext cx="3374459" cy="1200329"/>
          </a:xfrm>
          <a:prstGeom prst="rect">
            <a:avLst/>
          </a:prstGeom>
          <a:noFill/>
        </p:spPr>
        <p:txBody>
          <a:bodyPr wrap="square" rtlCol="0">
            <a:spAutoFit/>
          </a:bodyPr>
          <a:lstStyle/>
          <a:p>
            <a:r>
              <a:rPr kumimoji="1" lang="ja-JP" altLang="en-US" dirty="0">
                <a:latin typeface="Yu Gothic UI Semibold" panose="020B0700000000000000" pitchFamily="50" charset="-128"/>
                <a:ea typeface="Yu Gothic UI Semibold" panose="020B0700000000000000" pitchFamily="50" charset="-128"/>
              </a:rPr>
              <a:t>協賛のお返事は、</a:t>
            </a:r>
            <a:endParaRPr kumimoji="1" lang="en-US" altLang="ja-JP" dirty="0">
              <a:latin typeface="Yu Gothic UI Semibold" panose="020B0700000000000000" pitchFamily="50" charset="-128"/>
              <a:ea typeface="Yu Gothic UI Semibold" panose="020B0700000000000000" pitchFamily="50" charset="-128"/>
            </a:endParaRPr>
          </a:p>
          <a:p>
            <a:r>
              <a:rPr kumimoji="1" lang="ja-JP" altLang="en-US" dirty="0">
                <a:latin typeface="Yu Gothic UI Semibold" panose="020B0700000000000000" pitchFamily="50" charset="-128"/>
                <a:ea typeface="Yu Gothic UI Semibold" panose="020B0700000000000000" pitchFamily="50" charset="-128"/>
              </a:rPr>
              <a:t>別紙を</a:t>
            </a:r>
            <a:r>
              <a:rPr kumimoji="1" lang="en-US" altLang="ja-JP" dirty="0">
                <a:latin typeface="Yu Gothic UI Semibold" panose="020B0700000000000000" pitchFamily="50" charset="-128"/>
                <a:ea typeface="Yu Gothic UI Semibold" panose="020B0700000000000000" pitchFamily="50" charset="-128"/>
              </a:rPr>
              <a:t>FAX</a:t>
            </a:r>
            <a:r>
              <a:rPr kumimoji="1" lang="ja-JP" altLang="en-US" dirty="0">
                <a:latin typeface="Yu Gothic UI Semibold" panose="020B0700000000000000" pitchFamily="50" charset="-128"/>
                <a:ea typeface="Yu Gothic UI Semibold" panose="020B0700000000000000" pitchFamily="50" charset="-128"/>
              </a:rPr>
              <a:t>またはメール</a:t>
            </a:r>
            <a:endParaRPr kumimoji="1" lang="en-US" altLang="ja-JP" dirty="0">
              <a:latin typeface="Yu Gothic UI Semibold" panose="020B0700000000000000" pitchFamily="50" charset="-128"/>
              <a:ea typeface="Yu Gothic UI Semibold" panose="020B0700000000000000" pitchFamily="50" charset="-128"/>
            </a:endParaRPr>
          </a:p>
          <a:p>
            <a:r>
              <a:rPr kumimoji="1" lang="en-US" altLang="ja-JP" dirty="0">
                <a:latin typeface="Yu Gothic UI Semibold" panose="020B0700000000000000" pitchFamily="50" charset="-128"/>
                <a:ea typeface="Yu Gothic UI Semibold" panose="020B0700000000000000" pitchFamily="50" charset="-128"/>
                <a:hlinkClick r:id="rId2"/>
              </a:rPr>
              <a:t>m-takeshima@i-mitac.com</a:t>
            </a:r>
            <a:endParaRPr kumimoji="1" lang="en-US" altLang="ja-JP" dirty="0">
              <a:latin typeface="Yu Gothic UI Semibold" panose="020B0700000000000000" pitchFamily="50" charset="-128"/>
              <a:ea typeface="Yu Gothic UI Semibold" panose="020B0700000000000000" pitchFamily="50" charset="-128"/>
            </a:endParaRPr>
          </a:p>
          <a:p>
            <a:r>
              <a:rPr kumimoji="1" lang="ja-JP" altLang="en-US" dirty="0">
                <a:latin typeface="Yu Gothic UI Semibold" panose="020B0700000000000000" pitchFamily="50" charset="-128"/>
                <a:ea typeface="Yu Gothic UI Semibold" panose="020B0700000000000000" pitchFamily="50" charset="-128"/>
              </a:rPr>
              <a:t>までお願いいたします。</a:t>
            </a:r>
            <a:endParaRPr kumimoji="1" lang="en-US" altLang="ja-JP" dirty="0">
              <a:latin typeface="Yu Gothic UI Semibold" panose="020B0700000000000000" pitchFamily="50" charset="-128"/>
              <a:ea typeface="Yu Gothic UI Semibold" panose="020B0700000000000000" pitchFamily="50" charset="-128"/>
            </a:endParaRPr>
          </a:p>
        </p:txBody>
      </p:sp>
    </p:spTree>
    <p:extLst>
      <p:ext uri="{BB962C8B-B14F-4D97-AF65-F5344CB8AC3E}">
        <p14:creationId xmlns:p14="http://schemas.microsoft.com/office/powerpoint/2010/main" val="95349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a:extLst>
              <a:ext uri="{FF2B5EF4-FFF2-40B4-BE49-F238E27FC236}">
                <a16:creationId xmlns:a16="http://schemas.microsoft.com/office/drawing/2014/main" id="{E2998759-272B-4EB7-8988-947BCFBB16EA}"/>
              </a:ext>
            </a:extLst>
          </p:cNvPr>
          <p:cNvSpPr/>
          <p:nvPr/>
        </p:nvSpPr>
        <p:spPr>
          <a:xfrm>
            <a:off x="7879647" y="1938236"/>
            <a:ext cx="1673048" cy="96783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BA6CA3A2-A443-4DD2-B647-D451EAE5FA74}"/>
              </a:ext>
            </a:extLst>
          </p:cNvPr>
          <p:cNvSpPr/>
          <p:nvPr/>
        </p:nvSpPr>
        <p:spPr>
          <a:xfrm>
            <a:off x="7879647" y="2613922"/>
            <a:ext cx="1673048" cy="246222"/>
          </a:xfrm>
          <a:prstGeom prst="rect">
            <a:avLst/>
          </a:prstGeom>
          <a:solidFill>
            <a:schemeClr val="accent5">
              <a:lumMod val="40000"/>
              <a:lumOff val="6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p>
        </p:txBody>
      </p:sp>
      <p:sp>
        <p:nvSpPr>
          <p:cNvPr id="10" name="正方形/長方形 9">
            <a:extLst>
              <a:ext uri="{FF2B5EF4-FFF2-40B4-BE49-F238E27FC236}">
                <a16:creationId xmlns:a16="http://schemas.microsoft.com/office/drawing/2014/main" id="{14AC5916-2028-4B02-83C7-918A874599D5}"/>
              </a:ext>
            </a:extLst>
          </p:cNvPr>
          <p:cNvSpPr/>
          <p:nvPr/>
        </p:nvSpPr>
        <p:spPr>
          <a:xfrm>
            <a:off x="10253976" y="134175"/>
            <a:ext cx="1673048" cy="195849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5376329E-A397-4BC1-AC0F-B9D98E1ABE35}"/>
              </a:ext>
            </a:extLst>
          </p:cNvPr>
          <p:cNvSpPr>
            <a:spLocks noGrp="1"/>
          </p:cNvSpPr>
          <p:nvPr>
            <p:ph type="title"/>
          </p:nvPr>
        </p:nvSpPr>
        <p:spPr>
          <a:xfrm>
            <a:off x="264976" y="-134414"/>
            <a:ext cx="9144000" cy="1143000"/>
          </a:xfrm>
        </p:spPr>
        <p:txBody>
          <a:bodyPr/>
          <a:lstStyle/>
          <a:p>
            <a:r>
              <a:rPr lang="ja-JP" altLang="en-US" dirty="0">
                <a:latin typeface="Yu Gothic UI Semibold" panose="020B0700000000000000" pitchFamily="50" charset="-128"/>
                <a:ea typeface="Yu Gothic UI Semibold" panose="020B0700000000000000" pitchFamily="50" charset="-128"/>
              </a:rPr>
              <a:t>一般協賛メニュー</a:t>
            </a:r>
            <a:endParaRPr kumimoji="1" lang="ja-JP" altLang="en-US" dirty="0">
              <a:latin typeface="Yu Gothic UI Semibold" panose="020B0700000000000000" pitchFamily="50" charset="-128"/>
              <a:ea typeface="Yu Gothic UI Semibold" panose="020B0700000000000000" pitchFamily="50" charset="-128"/>
            </a:endParaRPr>
          </a:p>
        </p:txBody>
      </p:sp>
      <p:graphicFrame>
        <p:nvGraphicFramePr>
          <p:cNvPr id="5" name="表 4">
            <a:extLst>
              <a:ext uri="{FF2B5EF4-FFF2-40B4-BE49-F238E27FC236}">
                <a16:creationId xmlns:a16="http://schemas.microsoft.com/office/drawing/2014/main" id="{1C26A960-5446-4626-AC3D-161F9597B44B}"/>
              </a:ext>
            </a:extLst>
          </p:cNvPr>
          <p:cNvGraphicFramePr>
            <a:graphicFrameLocks noGrp="1"/>
          </p:cNvGraphicFramePr>
          <p:nvPr>
            <p:extLst>
              <p:ext uri="{D42A27DB-BD31-4B8C-83A1-F6EECF244321}">
                <p14:modId xmlns:p14="http://schemas.microsoft.com/office/powerpoint/2010/main" val="2789587058"/>
              </p:ext>
            </p:extLst>
          </p:nvPr>
        </p:nvGraphicFramePr>
        <p:xfrm>
          <a:off x="346937" y="1175516"/>
          <a:ext cx="7228790" cy="4651049"/>
        </p:xfrm>
        <a:graphic>
          <a:graphicData uri="http://schemas.openxmlformats.org/drawingml/2006/table">
            <a:tbl>
              <a:tblPr>
                <a:tableStyleId>{5DA37D80-6434-44D0-A028-1B22A696006F}</a:tableStyleId>
              </a:tblPr>
              <a:tblGrid>
                <a:gridCol w="3665054">
                  <a:extLst>
                    <a:ext uri="{9D8B030D-6E8A-4147-A177-3AD203B41FA5}">
                      <a16:colId xmlns:a16="http://schemas.microsoft.com/office/drawing/2014/main" val="1124343495"/>
                    </a:ext>
                  </a:extLst>
                </a:gridCol>
                <a:gridCol w="1187912">
                  <a:extLst>
                    <a:ext uri="{9D8B030D-6E8A-4147-A177-3AD203B41FA5}">
                      <a16:colId xmlns:a16="http://schemas.microsoft.com/office/drawing/2014/main" val="3905877946"/>
                    </a:ext>
                  </a:extLst>
                </a:gridCol>
                <a:gridCol w="1187912">
                  <a:extLst>
                    <a:ext uri="{9D8B030D-6E8A-4147-A177-3AD203B41FA5}">
                      <a16:colId xmlns:a16="http://schemas.microsoft.com/office/drawing/2014/main" val="1719718519"/>
                    </a:ext>
                  </a:extLst>
                </a:gridCol>
                <a:gridCol w="1187912">
                  <a:extLst>
                    <a:ext uri="{9D8B030D-6E8A-4147-A177-3AD203B41FA5}">
                      <a16:colId xmlns:a16="http://schemas.microsoft.com/office/drawing/2014/main" val="2220182433"/>
                    </a:ext>
                  </a:extLst>
                </a:gridCol>
              </a:tblGrid>
              <a:tr h="507389">
                <a:tc>
                  <a:txBody>
                    <a:bodyPr/>
                    <a:lstStyle/>
                    <a:p>
                      <a:pPr algn="ctr" fontAlgn="ctr"/>
                      <a:r>
                        <a:rPr lang="ja-JP" altLang="en-US" sz="18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料金</a:t>
                      </a:r>
                      <a:endParaRPr lang="ja-JP" altLang="en-US" sz="18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solidFill>
                      <a:schemeClr val="accent2">
                        <a:lumMod val="60000"/>
                        <a:lumOff val="40000"/>
                      </a:schemeClr>
                    </a:solidFill>
                  </a:tcPr>
                </a:tc>
                <a:tc>
                  <a:txBody>
                    <a:bodyPr/>
                    <a:lstStyle/>
                    <a:p>
                      <a:pPr algn="ctr" fontAlgn="ctr"/>
                      <a:r>
                        <a:rPr lang="ja-JP" altLang="en-US" sz="2400" b="1"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３万</a:t>
                      </a:r>
                      <a:endParaRPr lang="ja-JP" altLang="en-US" sz="2400" b="1"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solidFill>
                      <a:schemeClr val="accent2">
                        <a:lumMod val="60000"/>
                        <a:lumOff val="40000"/>
                      </a:schemeClr>
                    </a:solidFill>
                  </a:tcPr>
                </a:tc>
                <a:tc>
                  <a:txBody>
                    <a:bodyPr/>
                    <a:lstStyle/>
                    <a:p>
                      <a:pPr algn="ctr" fontAlgn="ctr"/>
                      <a:r>
                        <a:rPr lang="ja-JP" altLang="en-US" sz="2400" b="1"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５万</a:t>
                      </a:r>
                      <a:endParaRPr lang="ja-JP" altLang="en-US" sz="2400" b="1"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solidFill>
                      <a:schemeClr val="accent2">
                        <a:lumMod val="60000"/>
                        <a:lumOff val="40000"/>
                      </a:schemeClr>
                    </a:solidFill>
                  </a:tcPr>
                </a:tc>
                <a:tc>
                  <a:txBody>
                    <a:bodyPr/>
                    <a:lstStyle/>
                    <a:p>
                      <a:pPr algn="ctr" fontAlgn="ctr"/>
                      <a:r>
                        <a:rPr lang="en-US" altLang="ja-JP" sz="2400" b="1"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1</a:t>
                      </a:r>
                      <a:r>
                        <a:rPr lang="ja-JP" altLang="en-US" sz="2400" b="1"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０万</a:t>
                      </a:r>
                      <a:endParaRPr lang="ja-JP" altLang="en-US" sz="2400" b="1"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solidFill>
                      <a:schemeClr val="accent2">
                        <a:lumMod val="60000"/>
                        <a:lumOff val="40000"/>
                      </a:schemeClr>
                    </a:solidFill>
                  </a:tcPr>
                </a:tc>
                <a:extLst>
                  <a:ext uri="{0D108BD9-81ED-4DB2-BD59-A6C34878D82A}">
                    <a16:rowId xmlns:a16="http://schemas.microsoft.com/office/drawing/2014/main" val="2040488453"/>
                  </a:ext>
                </a:extLst>
              </a:tr>
              <a:tr h="690610">
                <a:tc>
                  <a:txBody>
                    <a:bodyPr/>
                    <a:lstStyle/>
                    <a:p>
                      <a:pPr algn="l" fontAlgn="ctr"/>
                      <a:r>
                        <a:rPr lang="en-US" altLang="ja-JP" sz="18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TARZAN</a:t>
                      </a:r>
                      <a:r>
                        <a:rPr lang="ja-JP" altLang="en-US" sz="18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 </a:t>
                      </a:r>
                      <a:r>
                        <a:rPr lang="en-US" altLang="ja-JP" sz="18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TRAIL</a:t>
                      </a:r>
                      <a:r>
                        <a:rPr lang="ja-JP" altLang="en-US" sz="18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出場</a:t>
                      </a:r>
                      <a:r>
                        <a:rPr lang="zh-TW" altLang="en-US" sz="18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無料券</a:t>
                      </a:r>
                      <a:r>
                        <a:rPr lang="ja-JP" altLang="en-US" sz="18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　</a:t>
                      </a:r>
                      <a:endParaRPr lang="en-US" altLang="ja-JP" sz="18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tc>
                  <a:txBody>
                    <a:bodyPr/>
                    <a:lstStyle/>
                    <a:p>
                      <a:pPr algn="ctr" fontAlgn="ctr"/>
                      <a:r>
                        <a:rPr lang="ja-JP" altLang="en-US" sz="20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１名</a:t>
                      </a:r>
                      <a:endPar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tc>
                  <a:txBody>
                    <a:bodyPr/>
                    <a:lstStyle/>
                    <a:p>
                      <a:pPr algn="ctr" fontAlgn="ctr"/>
                      <a:r>
                        <a:rPr lang="ja-JP" altLang="en-US" sz="20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２名</a:t>
                      </a:r>
                      <a:endPar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tc>
                  <a:txBody>
                    <a:bodyPr/>
                    <a:lstStyle/>
                    <a:p>
                      <a:pPr algn="ctr" fontAlgn="ctr"/>
                      <a:r>
                        <a:rPr lang="ja-JP" altLang="en-US" sz="20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５名</a:t>
                      </a:r>
                      <a:endPar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extLst>
                  <a:ext uri="{0D108BD9-81ED-4DB2-BD59-A6C34878D82A}">
                    <a16:rowId xmlns:a16="http://schemas.microsoft.com/office/drawing/2014/main" val="2209174514"/>
                  </a:ext>
                </a:extLst>
              </a:tr>
              <a:tr h="690610">
                <a:tc>
                  <a:txBody>
                    <a:bodyPr/>
                    <a:lstStyle/>
                    <a:p>
                      <a:pPr algn="l" fontAlgn="ctr"/>
                      <a:r>
                        <a:rPr lang="ja-JP" altLang="en-US" sz="18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幻のとうもろこし「ピュアホワイト」プレゼント</a:t>
                      </a:r>
                    </a:p>
                  </a:txBody>
                  <a:tcPr marL="6350" marR="6350" marT="6350" marB="0" anchor="ctr"/>
                </a:tc>
                <a:tc>
                  <a:txBody>
                    <a:bodyPr/>
                    <a:lstStyle/>
                    <a:p>
                      <a:pPr algn="ctr" fontAlgn="ctr"/>
                      <a:r>
                        <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５本</a:t>
                      </a:r>
                    </a:p>
                  </a:txBody>
                  <a:tcPr marL="6350" marR="6350" marT="6350" marB="0" anchor="ctr"/>
                </a:tc>
                <a:tc>
                  <a:txBody>
                    <a:bodyPr/>
                    <a:lstStyle/>
                    <a:p>
                      <a:pPr algn="ctr" fontAlgn="ctr"/>
                      <a:r>
                        <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１０本</a:t>
                      </a:r>
                    </a:p>
                  </a:txBody>
                  <a:tcPr marL="6350" marR="6350" marT="6350" marB="0" anchor="ctr"/>
                </a:tc>
                <a:tc>
                  <a:txBody>
                    <a:bodyPr/>
                    <a:lstStyle/>
                    <a:p>
                      <a:pPr algn="ctr" fontAlgn="ctr"/>
                      <a:r>
                        <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３０本</a:t>
                      </a:r>
                    </a:p>
                  </a:txBody>
                  <a:tcPr marL="6350" marR="6350" marT="6350" marB="0" anchor="ctr"/>
                </a:tc>
                <a:extLst>
                  <a:ext uri="{0D108BD9-81ED-4DB2-BD59-A6C34878D82A}">
                    <a16:rowId xmlns:a16="http://schemas.microsoft.com/office/drawing/2014/main" val="1171924204"/>
                  </a:ext>
                </a:extLst>
              </a:tr>
              <a:tr h="69061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8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HP</a:t>
                      </a:r>
                      <a:r>
                        <a:rPr lang="ja-JP" altLang="en-US" sz="18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、フライヤーにロゴ掲載</a:t>
                      </a:r>
                      <a:endParaRPr lang="ja-JP" altLang="en-US" sz="18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tc>
                  <a:txBody>
                    <a:bodyPr/>
                    <a:lstStyle/>
                    <a:p>
                      <a:pPr algn="ctr" fontAlgn="ctr"/>
                      <a:r>
                        <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〇</a:t>
                      </a:r>
                    </a:p>
                  </a:txBody>
                  <a:tcPr marL="6350" marR="6350" marT="6350" marB="0" anchor="ctr"/>
                </a:tc>
                <a:tc>
                  <a:txBody>
                    <a:bodyPr/>
                    <a:lstStyle/>
                    <a:p>
                      <a:pPr algn="ctr" fontAlgn="ctr"/>
                      <a:r>
                        <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〇</a:t>
                      </a:r>
                    </a:p>
                  </a:txBody>
                  <a:tcPr marL="6350" marR="6350" marT="6350" marB="0" anchor="ctr"/>
                </a:tc>
                <a:tc>
                  <a:txBody>
                    <a:bodyPr/>
                    <a:lstStyle/>
                    <a:p>
                      <a:pPr algn="ctr" fontAlgn="ctr"/>
                      <a:r>
                        <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〇</a:t>
                      </a:r>
                    </a:p>
                  </a:txBody>
                  <a:tcPr marL="6350" marR="6350" marT="6350" marB="0" anchor="ctr"/>
                </a:tc>
                <a:extLst>
                  <a:ext uri="{0D108BD9-81ED-4DB2-BD59-A6C34878D82A}">
                    <a16:rowId xmlns:a16="http://schemas.microsoft.com/office/drawing/2014/main" val="2554798959"/>
                  </a:ext>
                </a:extLst>
              </a:tr>
              <a:tr h="690610">
                <a:tc>
                  <a:txBody>
                    <a:bodyPr/>
                    <a:lstStyle/>
                    <a:p>
                      <a:pPr algn="l" fontAlgn="ctr"/>
                      <a:r>
                        <a:rPr lang="ja-JP" altLang="en-US" sz="18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ゼッケンにロゴ掲載</a:t>
                      </a:r>
                    </a:p>
                  </a:txBody>
                  <a:tcPr marL="6350" marR="6350" marT="6350" marB="0" anchor="ctr"/>
                </a:tc>
                <a:tc>
                  <a:txBody>
                    <a:bodyPr/>
                    <a:lstStyle/>
                    <a:p>
                      <a:pPr algn="ctr" fontAlgn="ctr"/>
                      <a:r>
                        <a:rPr lang="en-US" altLang="ja-JP" sz="20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a:t>
                      </a:r>
                      <a:endParaRPr lang="en-US" altLang="ja-JP"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tc>
                  <a:txBody>
                    <a:bodyPr/>
                    <a:lstStyle/>
                    <a:p>
                      <a:pPr algn="ctr" fontAlgn="ctr"/>
                      <a:r>
                        <a:rPr lang="ja-JP" altLang="en-US" sz="20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〇</a:t>
                      </a:r>
                      <a:endPar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tc>
                  <a:txBody>
                    <a:bodyPr/>
                    <a:lstStyle/>
                    <a:p>
                      <a:pPr algn="ctr" fontAlgn="ctr"/>
                      <a:r>
                        <a:rPr lang="ja-JP" altLang="en-US" sz="20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〇</a:t>
                      </a:r>
                      <a:endPar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extLst>
                  <a:ext uri="{0D108BD9-81ED-4DB2-BD59-A6C34878D82A}">
                    <a16:rowId xmlns:a16="http://schemas.microsoft.com/office/drawing/2014/main" val="1043095636"/>
                  </a:ext>
                </a:extLst>
              </a:tr>
              <a:tr h="690610">
                <a:tc>
                  <a:txBody>
                    <a:bodyPr/>
                    <a:lstStyle/>
                    <a:p>
                      <a:pPr algn="l" fontAlgn="ctr"/>
                      <a:r>
                        <a:rPr lang="ja-JP" altLang="en-US" sz="18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企業チラシ配布</a:t>
                      </a:r>
                      <a:endParaRPr lang="ja-JP" altLang="en-US" sz="18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tc>
                  <a:txBody>
                    <a:bodyPr/>
                    <a:lstStyle/>
                    <a:p>
                      <a:pPr algn="ctr" fontAlgn="ctr"/>
                      <a:r>
                        <a:rPr lang="en-US" altLang="ja-JP" sz="2000" b="0" u="none" strike="noStrike">
                          <a:solidFill>
                            <a:srgbClr val="000000"/>
                          </a:solidFill>
                          <a:effectLst/>
                          <a:latin typeface="A-OTF 中ゴシックBBB Pr6N Med" panose="020B0400000000000000" pitchFamily="34" charset="-128"/>
                          <a:ea typeface="A-OTF 中ゴシックBBB Pr6N Med" panose="020B0400000000000000" pitchFamily="34" charset="-128"/>
                        </a:rPr>
                        <a:t>×</a:t>
                      </a:r>
                      <a:endParaRPr lang="en-US" altLang="ja-JP" sz="2000" b="0" i="0" u="none" strike="noStrike">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tc>
                  <a:txBody>
                    <a:bodyPr/>
                    <a:lstStyle/>
                    <a:p>
                      <a:pPr algn="ctr" fontAlgn="ctr"/>
                      <a:r>
                        <a:rPr lang="ja-JP" altLang="en-US" sz="20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〇</a:t>
                      </a:r>
                      <a:endPar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tc>
                  <a:txBody>
                    <a:bodyPr/>
                    <a:lstStyle/>
                    <a:p>
                      <a:pPr algn="ctr" fontAlgn="ctr"/>
                      <a:r>
                        <a:rPr lang="ja-JP" altLang="en-US" sz="20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〇</a:t>
                      </a:r>
                      <a:endPar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extLst>
                  <a:ext uri="{0D108BD9-81ED-4DB2-BD59-A6C34878D82A}">
                    <a16:rowId xmlns:a16="http://schemas.microsoft.com/office/drawing/2014/main" val="2188653288"/>
                  </a:ext>
                </a:extLst>
              </a:tr>
              <a:tr h="690610">
                <a:tc>
                  <a:txBody>
                    <a:bodyPr/>
                    <a:lstStyle/>
                    <a:p>
                      <a:pPr algn="l" fontAlgn="ctr"/>
                      <a:r>
                        <a:rPr lang="ja-JP" altLang="en-US" sz="18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施設パネルにロゴ掲載（通年掲示）</a:t>
                      </a:r>
                      <a:endParaRPr lang="ja-JP" altLang="en-US" sz="18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tc>
                  <a:txBody>
                    <a:bodyPr/>
                    <a:lstStyle/>
                    <a:p>
                      <a:pPr algn="ctr" fontAlgn="ctr"/>
                      <a:r>
                        <a:rPr lang="en-US" altLang="ja-JP" sz="20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a:t>
                      </a:r>
                      <a:endParaRPr lang="en-US" altLang="ja-JP"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tc>
                  <a:txBody>
                    <a:bodyPr/>
                    <a:lstStyle/>
                    <a:p>
                      <a:pPr algn="ctr" fontAlgn="ctr"/>
                      <a:r>
                        <a:rPr lang="ja-JP" altLang="en-US" sz="20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中</a:t>
                      </a:r>
                      <a:endPar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tc>
                  <a:txBody>
                    <a:bodyPr/>
                    <a:lstStyle/>
                    <a:p>
                      <a:pPr algn="ctr" fontAlgn="ctr"/>
                      <a:r>
                        <a:rPr lang="ja-JP" altLang="en-US" sz="2000" b="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rPr>
                        <a:t>大</a:t>
                      </a:r>
                      <a:endParaRPr lang="ja-JP" altLang="en-US" sz="2000" b="0" i="0" u="none" strike="noStrike" dirty="0">
                        <a:solidFill>
                          <a:srgbClr val="000000"/>
                        </a:solidFill>
                        <a:effectLst/>
                        <a:latin typeface="A-OTF 中ゴシックBBB Pr6N Med" panose="020B0400000000000000" pitchFamily="34" charset="-128"/>
                        <a:ea typeface="A-OTF 中ゴシックBBB Pr6N Med" panose="020B0400000000000000" pitchFamily="34" charset="-128"/>
                      </a:endParaRPr>
                    </a:p>
                  </a:txBody>
                  <a:tcPr marL="6350" marR="6350" marT="6350" marB="0" anchor="ctr"/>
                </a:tc>
                <a:extLst>
                  <a:ext uri="{0D108BD9-81ED-4DB2-BD59-A6C34878D82A}">
                    <a16:rowId xmlns:a16="http://schemas.microsoft.com/office/drawing/2014/main" val="3851986298"/>
                  </a:ext>
                </a:extLst>
              </a:tr>
            </a:tbl>
          </a:graphicData>
        </a:graphic>
      </p:graphicFrame>
      <p:sp>
        <p:nvSpPr>
          <p:cNvPr id="12" name="テキスト ボックス 11">
            <a:extLst>
              <a:ext uri="{FF2B5EF4-FFF2-40B4-BE49-F238E27FC236}">
                <a16:creationId xmlns:a16="http://schemas.microsoft.com/office/drawing/2014/main" id="{7957A29E-A868-42C0-8403-957D4ECED93F}"/>
              </a:ext>
            </a:extLst>
          </p:cNvPr>
          <p:cNvSpPr txBox="1"/>
          <p:nvPr/>
        </p:nvSpPr>
        <p:spPr>
          <a:xfrm>
            <a:off x="10254054" y="2092668"/>
            <a:ext cx="1728192" cy="246221"/>
          </a:xfrm>
          <a:prstGeom prst="rect">
            <a:avLst/>
          </a:prstGeom>
          <a:noFill/>
        </p:spPr>
        <p:txBody>
          <a:bodyPr wrap="square" rtlCol="0">
            <a:spAutoFit/>
          </a:bodyPr>
          <a:lstStyle/>
          <a:p>
            <a:r>
              <a:rPr kumimoji="1" lang="en-US" altLang="ja-JP" sz="1000" dirty="0">
                <a:latin typeface="Yu Gothic UI Semibold" panose="020B0700000000000000" pitchFamily="50" charset="-128"/>
                <a:ea typeface="Yu Gothic UI Semibold" panose="020B0700000000000000" pitchFamily="50" charset="-128"/>
              </a:rPr>
              <a:t>HP</a:t>
            </a:r>
            <a:r>
              <a:rPr kumimoji="1" lang="ja-JP" altLang="en-US" sz="1000" dirty="0">
                <a:latin typeface="Yu Gothic UI Semibold" panose="020B0700000000000000" pitchFamily="50" charset="-128"/>
                <a:ea typeface="Yu Gothic UI Semibold" panose="020B0700000000000000" pitchFamily="50" charset="-128"/>
              </a:rPr>
              <a:t>、フライヤーイメージ</a:t>
            </a:r>
          </a:p>
        </p:txBody>
      </p:sp>
      <p:sp>
        <p:nvSpPr>
          <p:cNvPr id="14" name="テキスト ボックス 13">
            <a:extLst>
              <a:ext uri="{FF2B5EF4-FFF2-40B4-BE49-F238E27FC236}">
                <a16:creationId xmlns:a16="http://schemas.microsoft.com/office/drawing/2014/main" id="{FD9CA1CA-1D0B-40B7-8DA0-FC65D04D7A29}"/>
              </a:ext>
            </a:extLst>
          </p:cNvPr>
          <p:cNvSpPr txBox="1"/>
          <p:nvPr/>
        </p:nvSpPr>
        <p:spPr>
          <a:xfrm>
            <a:off x="8061008" y="2918030"/>
            <a:ext cx="1728192" cy="246221"/>
          </a:xfrm>
          <a:prstGeom prst="rect">
            <a:avLst/>
          </a:prstGeom>
          <a:noFill/>
        </p:spPr>
        <p:txBody>
          <a:bodyPr wrap="square" rtlCol="0">
            <a:spAutoFit/>
          </a:bodyPr>
          <a:lstStyle/>
          <a:p>
            <a:r>
              <a:rPr kumimoji="1" lang="ja-JP" altLang="en-US" sz="1000" dirty="0">
                <a:latin typeface="Yu Gothic UI Semibold" panose="020B0700000000000000" pitchFamily="50" charset="-128"/>
                <a:ea typeface="Yu Gothic UI Semibold" panose="020B0700000000000000" pitchFamily="50" charset="-128"/>
              </a:rPr>
              <a:t>ゼッケンイメージ</a:t>
            </a:r>
          </a:p>
        </p:txBody>
      </p:sp>
      <p:pic>
        <p:nvPicPr>
          <p:cNvPr id="1026" name="Picture 2" descr="まほら岩手 こもれび館">
            <a:extLst>
              <a:ext uri="{FF2B5EF4-FFF2-40B4-BE49-F238E27FC236}">
                <a16:creationId xmlns:a16="http://schemas.microsoft.com/office/drawing/2014/main" id="{1294197F-9C56-4861-B367-2F72CF523F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6863" y="3268539"/>
            <a:ext cx="3704517" cy="2083791"/>
          </a:xfrm>
          <a:prstGeom prst="rect">
            <a:avLst/>
          </a:prstGeom>
          <a:noFill/>
          <a:extLst>
            <a:ext uri="{909E8E84-426E-40DD-AFC4-6F175D3DCCD1}">
              <a14:hiddenFill xmlns:a14="http://schemas.microsoft.com/office/drawing/2010/main">
                <a:solidFill>
                  <a:srgbClr val="FFFFFF"/>
                </a:solidFill>
              </a14:hiddenFill>
            </a:ext>
          </a:extLst>
        </p:spPr>
      </p:pic>
      <p:sp>
        <p:nvSpPr>
          <p:cNvPr id="16" name="正方形/長方形 15">
            <a:extLst>
              <a:ext uri="{FF2B5EF4-FFF2-40B4-BE49-F238E27FC236}">
                <a16:creationId xmlns:a16="http://schemas.microsoft.com/office/drawing/2014/main" id="{F833FDE6-05CF-4A20-BB92-13FCFDB68A86}"/>
              </a:ext>
            </a:extLst>
          </p:cNvPr>
          <p:cNvSpPr/>
          <p:nvPr/>
        </p:nvSpPr>
        <p:spPr>
          <a:xfrm>
            <a:off x="9959558" y="4310433"/>
            <a:ext cx="699282" cy="10418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latin typeface="Yu Gothic UI Semibold" panose="020B0700000000000000" pitchFamily="50" charset="-128"/>
              <a:ea typeface="Yu Gothic UI Semibold" panose="020B0700000000000000" pitchFamily="50" charset="-128"/>
            </a:endParaRPr>
          </a:p>
        </p:txBody>
      </p:sp>
      <p:sp>
        <p:nvSpPr>
          <p:cNvPr id="17" name="テキスト ボックス 16">
            <a:extLst>
              <a:ext uri="{FF2B5EF4-FFF2-40B4-BE49-F238E27FC236}">
                <a16:creationId xmlns:a16="http://schemas.microsoft.com/office/drawing/2014/main" id="{EF35C920-4F8E-4A46-8FC5-CE46C1D5A42F}"/>
              </a:ext>
            </a:extLst>
          </p:cNvPr>
          <p:cNvSpPr txBox="1"/>
          <p:nvPr/>
        </p:nvSpPr>
        <p:spPr>
          <a:xfrm>
            <a:off x="9851505" y="4569771"/>
            <a:ext cx="962806" cy="523220"/>
          </a:xfrm>
          <a:prstGeom prst="rect">
            <a:avLst/>
          </a:prstGeom>
          <a:noFill/>
        </p:spPr>
        <p:txBody>
          <a:bodyPr wrap="square" rtlCol="0">
            <a:spAutoFit/>
          </a:bodyPr>
          <a:lstStyle/>
          <a:p>
            <a:r>
              <a:rPr kumimoji="1" lang="ja-JP" altLang="en-US" sz="1400" dirty="0">
                <a:latin typeface="Yu Gothic UI Semibold" panose="020B0700000000000000" pitchFamily="50" charset="-128"/>
                <a:ea typeface="Yu Gothic UI Semibold" panose="020B0700000000000000" pitchFamily="50" charset="-128"/>
              </a:rPr>
              <a:t>協賛企業様パネル</a:t>
            </a:r>
          </a:p>
        </p:txBody>
      </p:sp>
      <p:pic>
        <p:nvPicPr>
          <p:cNvPr id="8" name="図 7">
            <a:extLst>
              <a:ext uri="{FF2B5EF4-FFF2-40B4-BE49-F238E27FC236}">
                <a16:creationId xmlns:a16="http://schemas.microsoft.com/office/drawing/2014/main" id="{B731903E-DEE1-4DAA-BD0E-E5BB5C0BCD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0795" y="171546"/>
            <a:ext cx="534551" cy="531080"/>
          </a:xfrm>
          <a:prstGeom prst="rect">
            <a:avLst/>
          </a:prstGeom>
        </p:spPr>
      </p:pic>
      <p:sp>
        <p:nvSpPr>
          <p:cNvPr id="11" name="正方形/長方形 10">
            <a:extLst>
              <a:ext uri="{FF2B5EF4-FFF2-40B4-BE49-F238E27FC236}">
                <a16:creationId xmlns:a16="http://schemas.microsoft.com/office/drawing/2014/main" id="{564D9B65-261A-4F12-8495-6B5BA2B14DAD}"/>
              </a:ext>
            </a:extLst>
          </p:cNvPr>
          <p:cNvSpPr/>
          <p:nvPr/>
        </p:nvSpPr>
        <p:spPr>
          <a:xfrm>
            <a:off x="10253975" y="1809345"/>
            <a:ext cx="1673048" cy="246222"/>
          </a:xfrm>
          <a:prstGeom prst="rect">
            <a:avLst/>
          </a:prstGeom>
          <a:solidFill>
            <a:schemeClr val="accent5">
              <a:lumMod val="40000"/>
              <a:lumOff val="6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FC766A5B-D4ED-44B4-B44E-93556DD5C378}"/>
              </a:ext>
            </a:extLst>
          </p:cNvPr>
          <p:cNvSpPr txBox="1"/>
          <p:nvPr/>
        </p:nvSpPr>
        <p:spPr>
          <a:xfrm>
            <a:off x="10777363" y="1827896"/>
            <a:ext cx="1728192" cy="246221"/>
          </a:xfrm>
          <a:prstGeom prst="rect">
            <a:avLst/>
          </a:prstGeom>
          <a:noFill/>
        </p:spPr>
        <p:txBody>
          <a:bodyPr wrap="square" rtlCol="0">
            <a:spAutoFit/>
          </a:bodyPr>
          <a:lstStyle/>
          <a:p>
            <a:r>
              <a:rPr kumimoji="1" lang="ja-JP" altLang="en-US" sz="1000" dirty="0">
                <a:latin typeface="Yu Gothic UI Semibold" panose="020B0700000000000000" pitchFamily="50" charset="-128"/>
                <a:ea typeface="Yu Gothic UI Semibold" panose="020B0700000000000000" pitchFamily="50" charset="-128"/>
              </a:rPr>
              <a:t>協賛企業</a:t>
            </a:r>
          </a:p>
        </p:txBody>
      </p:sp>
      <p:pic>
        <p:nvPicPr>
          <p:cNvPr id="24" name="図 23">
            <a:extLst>
              <a:ext uri="{FF2B5EF4-FFF2-40B4-BE49-F238E27FC236}">
                <a16:creationId xmlns:a16="http://schemas.microsoft.com/office/drawing/2014/main" id="{17C75553-EA66-4E8C-BC2D-352802A623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85471" y="2567993"/>
            <a:ext cx="340291" cy="338081"/>
          </a:xfrm>
          <a:prstGeom prst="rect">
            <a:avLst/>
          </a:prstGeom>
        </p:spPr>
      </p:pic>
      <p:pic>
        <p:nvPicPr>
          <p:cNvPr id="28" name="図 27">
            <a:extLst>
              <a:ext uri="{FF2B5EF4-FFF2-40B4-BE49-F238E27FC236}">
                <a16:creationId xmlns:a16="http://schemas.microsoft.com/office/drawing/2014/main" id="{161EADFB-C699-4E32-ACF6-32CF172437D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51381" y="330206"/>
            <a:ext cx="2032364" cy="1143205"/>
          </a:xfrm>
          <a:prstGeom prst="rect">
            <a:avLst/>
          </a:prstGeom>
        </p:spPr>
      </p:pic>
      <p:sp>
        <p:nvSpPr>
          <p:cNvPr id="30" name="テキスト ボックス 29">
            <a:extLst>
              <a:ext uri="{FF2B5EF4-FFF2-40B4-BE49-F238E27FC236}">
                <a16:creationId xmlns:a16="http://schemas.microsoft.com/office/drawing/2014/main" id="{F1E3BFA5-2308-44EE-BBFE-17487AF67DE8}"/>
              </a:ext>
            </a:extLst>
          </p:cNvPr>
          <p:cNvSpPr txBox="1"/>
          <p:nvPr/>
        </p:nvSpPr>
        <p:spPr>
          <a:xfrm>
            <a:off x="7980806" y="1520552"/>
            <a:ext cx="1728192" cy="246221"/>
          </a:xfrm>
          <a:prstGeom prst="rect">
            <a:avLst/>
          </a:prstGeom>
          <a:noFill/>
        </p:spPr>
        <p:txBody>
          <a:bodyPr wrap="square" rtlCol="0">
            <a:spAutoFit/>
          </a:bodyPr>
          <a:lstStyle/>
          <a:p>
            <a:r>
              <a:rPr kumimoji="1" lang="ja-JP" altLang="en-US" sz="1000" dirty="0">
                <a:latin typeface="Yu Gothic UI Semibold" panose="020B0700000000000000" pitchFamily="50" charset="-128"/>
                <a:ea typeface="Yu Gothic UI Semibold" panose="020B0700000000000000" pitchFamily="50" charset="-128"/>
              </a:rPr>
              <a:t>ピュアホワイト</a:t>
            </a:r>
            <a:r>
              <a:rPr kumimoji="1" lang="en-US" altLang="ja-JP" sz="1000" dirty="0">
                <a:latin typeface="Yu Gothic UI Semibold" panose="020B0700000000000000" pitchFamily="50" charset="-128"/>
                <a:ea typeface="Yu Gothic UI Semibold" panose="020B0700000000000000" pitchFamily="50" charset="-128"/>
              </a:rPr>
              <a:t>300</a:t>
            </a:r>
            <a:r>
              <a:rPr kumimoji="1" lang="ja-JP" altLang="en-US" sz="1000" dirty="0">
                <a:latin typeface="Yu Gothic UI Semibold" panose="020B0700000000000000" pitchFamily="50" charset="-128"/>
                <a:ea typeface="Yu Gothic UI Semibold" panose="020B0700000000000000" pitchFamily="50" charset="-128"/>
              </a:rPr>
              <a:t>円／本</a:t>
            </a:r>
          </a:p>
        </p:txBody>
      </p:sp>
    </p:spTree>
    <p:extLst>
      <p:ext uri="{BB962C8B-B14F-4D97-AF65-F5344CB8AC3E}">
        <p14:creationId xmlns:p14="http://schemas.microsoft.com/office/powerpoint/2010/main" val="256528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76329E-A397-4BC1-AC0F-B9D98E1ABE35}"/>
              </a:ext>
            </a:extLst>
          </p:cNvPr>
          <p:cNvSpPr>
            <a:spLocks noGrp="1"/>
          </p:cNvSpPr>
          <p:nvPr>
            <p:ph type="title"/>
          </p:nvPr>
        </p:nvSpPr>
        <p:spPr>
          <a:xfrm>
            <a:off x="264897" y="-134414"/>
            <a:ext cx="9144000" cy="1143000"/>
          </a:xfrm>
        </p:spPr>
        <p:txBody>
          <a:bodyPr/>
          <a:lstStyle/>
          <a:p>
            <a:r>
              <a:rPr lang="ja-JP" altLang="en-US" dirty="0">
                <a:latin typeface="Yu Gothic UI Semibold" panose="020B0700000000000000" pitchFamily="50" charset="-128"/>
                <a:ea typeface="Yu Gothic UI Semibold" panose="020B0700000000000000" pitchFamily="50" charset="-128"/>
              </a:rPr>
              <a:t>出店協賛・障害物協賛</a:t>
            </a:r>
            <a:endParaRPr kumimoji="1" lang="ja-JP" altLang="en-US" dirty="0">
              <a:latin typeface="Yu Gothic UI Semibold" panose="020B0700000000000000" pitchFamily="50" charset="-128"/>
              <a:ea typeface="Yu Gothic UI Semibold" panose="020B0700000000000000" pitchFamily="50" charset="-128"/>
            </a:endParaRPr>
          </a:p>
        </p:txBody>
      </p:sp>
      <p:pic>
        <p:nvPicPr>
          <p:cNvPr id="4" name="図 3">
            <a:extLst>
              <a:ext uri="{FF2B5EF4-FFF2-40B4-BE49-F238E27FC236}">
                <a16:creationId xmlns:a16="http://schemas.microsoft.com/office/drawing/2014/main" id="{619AA3DE-762C-4EAF-A133-5E146D760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9813" y="1478603"/>
            <a:ext cx="2344366" cy="1758275"/>
          </a:xfrm>
          <a:prstGeom prst="rect">
            <a:avLst/>
          </a:prstGeom>
        </p:spPr>
      </p:pic>
      <p:sp>
        <p:nvSpPr>
          <p:cNvPr id="22" name="テキスト ボックス 21">
            <a:extLst>
              <a:ext uri="{FF2B5EF4-FFF2-40B4-BE49-F238E27FC236}">
                <a16:creationId xmlns:a16="http://schemas.microsoft.com/office/drawing/2014/main" id="{97DFDF1C-8BCA-4595-B350-80919C9E8427}"/>
              </a:ext>
            </a:extLst>
          </p:cNvPr>
          <p:cNvSpPr txBox="1"/>
          <p:nvPr/>
        </p:nvSpPr>
        <p:spPr>
          <a:xfrm>
            <a:off x="264897" y="1478603"/>
            <a:ext cx="1728192" cy="1077218"/>
          </a:xfrm>
          <a:prstGeom prst="rect">
            <a:avLst/>
          </a:prstGeom>
          <a:noFill/>
        </p:spPr>
        <p:txBody>
          <a:bodyPr wrap="square" rtlCol="0">
            <a:spAutoFit/>
          </a:bodyPr>
          <a:lstStyle/>
          <a:p>
            <a:r>
              <a:rPr kumimoji="1" lang="ja-JP" altLang="en-US" sz="1400" dirty="0">
                <a:latin typeface="Yu Gothic UI Semibold" panose="020B0700000000000000" pitchFamily="50" charset="-128"/>
                <a:ea typeface="Yu Gothic UI Semibold" panose="020B0700000000000000" pitchFamily="50" charset="-128"/>
              </a:rPr>
              <a:t>出店協賛イメージ</a:t>
            </a:r>
            <a:endParaRPr kumimoji="1" lang="en-US" altLang="ja-JP" sz="1400" dirty="0">
              <a:latin typeface="Yu Gothic UI Semibold" panose="020B0700000000000000" pitchFamily="50" charset="-128"/>
              <a:ea typeface="Yu Gothic UI Semibold" panose="020B0700000000000000" pitchFamily="50" charset="-128"/>
            </a:endParaRPr>
          </a:p>
          <a:p>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イベントブースを設営</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　例）ムラサキスポーツ様</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　　　「氷の世界</a:t>
            </a:r>
            <a:r>
              <a:rPr kumimoji="1" lang="en-US" altLang="ja-JP" sz="1000" dirty="0">
                <a:latin typeface="Yu Gothic UI Semibold" panose="020B0700000000000000" pitchFamily="50" charset="-128"/>
                <a:ea typeface="Yu Gothic UI Semibold" panose="020B0700000000000000" pitchFamily="50" charset="-128"/>
              </a:rPr>
              <a:t>2022</a:t>
            </a:r>
            <a:r>
              <a:rPr kumimoji="1" lang="ja-JP" altLang="en-US" sz="1000" dirty="0">
                <a:latin typeface="Yu Gothic UI Semibold" panose="020B0700000000000000" pitchFamily="50" charset="-128"/>
                <a:ea typeface="Yu Gothic UI Semibold" panose="020B0700000000000000" pitchFamily="50" charset="-128"/>
              </a:rPr>
              <a:t>」</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　　　ストライダー体験会</a:t>
            </a:r>
          </a:p>
        </p:txBody>
      </p:sp>
      <p:pic>
        <p:nvPicPr>
          <p:cNvPr id="9" name="図 8">
            <a:extLst>
              <a:ext uri="{FF2B5EF4-FFF2-40B4-BE49-F238E27FC236}">
                <a16:creationId xmlns:a16="http://schemas.microsoft.com/office/drawing/2014/main" id="{9A727591-603C-4844-A6E5-E97422BC0C08}"/>
              </a:ext>
            </a:extLst>
          </p:cNvPr>
          <p:cNvPicPr>
            <a:picLocks noChangeAspect="1"/>
          </p:cNvPicPr>
          <p:nvPr/>
        </p:nvPicPr>
        <p:blipFill>
          <a:blip r:embed="rId3"/>
          <a:stretch>
            <a:fillRect/>
          </a:stretch>
        </p:blipFill>
        <p:spPr>
          <a:xfrm>
            <a:off x="2149813" y="3813245"/>
            <a:ext cx="2344366" cy="1760628"/>
          </a:xfrm>
          <a:prstGeom prst="rect">
            <a:avLst/>
          </a:prstGeom>
        </p:spPr>
      </p:pic>
      <p:sp>
        <p:nvSpPr>
          <p:cNvPr id="26" name="テキスト ボックス 25">
            <a:extLst>
              <a:ext uri="{FF2B5EF4-FFF2-40B4-BE49-F238E27FC236}">
                <a16:creationId xmlns:a16="http://schemas.microsoft.com/office/drawing/2014/main" id="{0A095675-5CE6-41DC-85D8-70D1EF353C1F}"/>
              </a:ext>
            </a:extLst>
          </p:cNvPr>
          <p:cNvSpPr txBox="1"/>
          <p:nvPr/>
        </p:nvSpPr>
        <p:spPr>
          <a:xfrm>
            <a:off x="304216" y="3813245"/>
            <a:ext cx="1728192" cy="1077218"/>
          </a:xfrm>
          <a:prstGeom prst="rect">
            <a:avLst/>
          </a:prstGeom>
          <a:noFill/>
        </p:spPr>
        <p:txBody>
          <a:bodyPr wrap="square" rtlCol="0">
            <a:spAutoFit/>
          </a:bodyPr>
          <a:lstStyle/>
          <a:p>
            <a:r>
              <a:rPr kumimoji="1" lang="ja-JP" altLang="en-US" sz="1400" dirty="0">
                <a:latin typeface="Yu Gothic UI Semibold" panose="020B0700000000000000" pitchFamily="50" charset="-128"/>
                <a:ea typeface="Yu Gothic UI Semibold" panose="020B0700000000000000" pitchFamily="50" charset="-128"/>
              </a:rPr>
              <a:t>出店協賛イメージ</a:t>
            </a:r>
            <a:endParaRPr kumimoji="1" lang="en-US" altLang="ja-JP" sz="1400" dirty="0">
              <a:latin typeface="Yu Gothic UI Semibold" panose="020B0700000000000000" pitchFamily="50" charset="-128"/>
              <a:ea typeface="Yu Gothic UI Semibold" panose="020B0700000000000000" pitchFamily="50" charset="-128"/>
            </a:endParaRPr>
          </a:p>
          <a:p>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イベントブースを設営</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　例）スポーツウェアなど</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　　　の販売</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写真はインターネットより</a:t>
            </a:r>
          </a:p>
        </p:txBody>
      </p:sp>
      <p:sp>
        <p:nvSpPr>
          <p:cNvPr id="27" name="テキスト ボックス 26">
            <a:extLst>
              <a:ext uri="{FF2B5EF4-FFF2-40B4-BE49-F238E27FC236}">
                <a16:creationId xmlns:a16="http://schemas.microsoft.com/office/drawing/2014/main" id="{124A9D0D-DC34-42EA-B4ED-1CD69693EBEA}"/>
              </a:ext>
            </a:extLst>
          </p:cNvPr>
          <p:cNvSpPr txBox="1"/>
          <p:nvPr/>
        </p:nvSpPr>
        <p:spPr>
          <a:xfrm>
            <a:off x="5475680" y="1508529"/>
            <a:ext cx="1927462" cy="923330"/>
          </a:xfrm>
          <a:prstGeom prst="rect">
            <a:avLst/>
          </a:prstGeom>
          <a:noFill/>
        </p:spPr>
        <p:txBody>
          <a:bodyPr wrap="square" rtlCol="0">
            <a:spAutoFit/>
          </a:bodyPr>
          <a:lstStyle/>
          <a:p>
            <a:r>
              <a:rPr kumimoji="1" lang="ja-JP" altLang="en-US" sz="1400" dirty="0">
                <a:latin typeface="Yu Gothic UI Semibold" panose="020B0700000000000000" pitchFamily="50" charset="-128"/>
                <a:ea typeface="Yu Gothic UI Semibold" panose="020B0700000000000000" pitchFamily="50" charset="-128"/>
              </a:rPr>
              <a:t>障害物協賛イメージ</a:t>
            </a:r>
            <a:endParaRPr kumimoji="1" lang="en-US" altLang="ja-JP" sz="1400" dirty="0">
              <a:latin typeface="Yu Gothic UI Semibold" panose="020B0700000000000000" pitchFamily="50" charset="-128"/>
              <a:ea typeface="Yu Gothic UI Semibold" panose="020B0700000000000000" pitchFamily="50" charset="-128"/>
            </a:endParaRPr>
          </a:p>
          <a:p>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イベントブースを設営</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　例）フィットネスベルトを提供</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　→看板に企業名を表示</a:t>
            </a:r>
          </a:p>
        </p:txBody>
      </p:sp>
      <p:pic>
        <p:nvPicPr>
          <p:cNvPr id="29" name="コンテンツ プレースホルダー 6">
            <a:extLst>
              <a:ext uri="{FF2B5EF4-FFF2-40B4-BE49-F238E27FC236}">
                <a16:creationId xmlns:a16="http://schemas.microsoft.com/office/drawing/2014/main" id="{2B809D07-54B4-4F77-9281-C49AD5467EB3}"/>
              </a:ext>
            </a:extLst>
          </p:cNvPr>
          <p:cNvPicPr>
            <a:picLocks noChangeAspect="1"/>
          </p:cNvPicPr>
          <p:nvPr/>
        </p:nvPicPr>
        <p:blipFill>
          <a:blip r:embed="rId4"/>
          <a:stretch>
            <a:fillRect/>
          </a:stretch>
        </p:blipFill>
        <p:spPr>
          <a:xfrm>
            <a:off x="7403142" y="1478603"/>
            <a:ext cx="2782454" cy="1585610"/>
          </a:xfrm>
          <a:prstGeom prst="rect">
            <a:avLst/>
          </a:prstGeom>
        </p:spPr>
      </p:pic>
      <p:sp>
        <p:nvSpPr>
          <p:cNvPr id="13" name="正方形/長方形 12">
            <a:extLst>
              <a:ext uri="{FF2B5EF4-FFF2-40B4-BE49-F238E27FC236}">
                <a16:creationId xmlns:a16="http://schemas.microsoft.com/office/drawing/2014/main" id="{2B31ADE8-9CCB-43FE-BB9F-11CE656F6E5A}"/>
              </a:ext>
            </a:extLst>
          </p:cNvPr>
          <p:cNvSpPr/>
          <p:nvPr/>
        </p:nvSpPr>
        <p:spPr>
          <a:xfrm>
            <a:off x="9552562" y="2655651"/>
            <a:ext cx="633034" cy="32101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6FD8E169-52B2-44D6-813B-C241C08FBCB0}"/>
              </a:ext>
            </a:extLst>
          </p:cNvPr>
          <p:cNvSpPr txBox="1"/>
          <p:nvPr/>
        </p:nvSpPr>
        <p:spPr>
          <a:xfrm>
            <a:off x="9552562" y="2693046"/>
            <a:ext cx="1728192" cy="246221"/>
          </a:xfrm>
          <a:prstGeom prst="rect">
            <a:avLst/>
          </a:prstGeom>
          <a:noFill/>
        </p:spPr>
        <p:txBody>
          <a:bodyPr wrap="square" rtlCol="0">
            <a:spAutoFit/>
          </a:bodyPr>
          <a:lstStyle/>
          <a:p>
            <a:r>
              <a:rPr kumimoji="1" lang="ja-JP" altLang="en-US" sz="1000" dirty="0">
                <a:latin typeface="Yu Gothic UI Semibold" panose="020B0700000000000000" pitchFamily="50" charset="-128"/>
                <a:ea typeface="Yu Gothic UI Semibold" panose="020B0700000000000000" pitchFamily="50" charset="-128"/>
              </a:rPr>
              <a:t>企業名</a:t>
            </a:r>
          </a:p>
        </p:txBody>
      </p:sp>
      <p:pic>
        <p:nvPicPr>
          <p:cNvPr id="18" name="図 17">
            <a:extLst>
              <a:ext uri="{FF2B5EF4-FFF2-40B4-BE49-F238E27FC236}">
                <a16:creationId xmlns:a16="http://schemas.microsoft.com/office/drawing/2014/main" id="{FE3BEBF1-3404-46D1-8C0A-A3C16AB25F35}"/>
              </a:ext>
            </a:extLst>
          </p:cNvPr>
          <p:cNvPicPr>
            <a:picLocks noChangeAspect="1"/>
          </p:cNvPicPr>
          <p:nvPr/>
        </p:nvPicPr>
        <p:blipFill>
          <a:blip r:embed="rId5"/>
          <a:stretch>
            <a:fillRect/>
          </a:stretch>
        </p:blipFill>
        <p:spPr>
          <a:xfrm>
            <a:off x="8240329" y="4241261"/>
            <a:ext cx="1312233" cy="1324162"/>
          </a:xfrm>
          <a:prstGeom prst="rect">
            <a:avLst/>
          </a:prstGeom>
        </p:spPr>
      </p:pic>
      <p:sp>
        <p:nvSpPr>
          <p:cNvPr id="32" name="テキスト ボックス 31">
            <a:extLst>
              <a:ext uri="{FF2B5EF4-FFF2-40B4-BE49-F238E27FC236}">
                <a16:creationId xmlns:a16="http://schemas.microsoft.com/office/drawing/2014/main" id="{5945CAC6-F57B-44A6-8578-88CACEAA2B12}"/>
              </a:ext>
            </a:extLst>
          </p:cNvPr>
          <p:cNvSpPr txBox="1"/>
          <p:nvPr/>
        </p:nvSpPr>
        <p:spPr>
          <a:xfrm>
            <a:off x="5475679" y="3887679"/>
            <a:ext cx="2344365" cy="1077218"/>
          </a:xfrm>
          <a:prstGeom prst="rect">
            <a:avLst/>
          </a:prstGeom>
          <a:noFill/>
        </p:spPr>
        <p:txBody>
          <a:bodyPr wrap="square" rtlCol="0">
            <a:spAutoFit/>
          </a:bodyPr>
          <a:lstStyle/>
          <a:p>
            <a:r>
              <a:rPr kumimoji="1" lang="ja-JP" altLang="en-US" sz="1400" dirty="0">
                <a:latin typeface="Yu Gothic UI Semibold" panose="020B0700000000000000" pitchFamily="50" charset="-128"/>
                <a:ea typeface="Yu Gothic UI Semibold" panose="020B0700000000000000" pitchFamily="50" charset="-128"/>
              </a:rPr>
              <a:t>障害物協賛イメージ</a:t>
            </a:r>
            <a:endParaRPr kumimoji="1" lang="en-US" altLang="ja-JP" sz="1400" dirty="0">
              <a:latin typeface="Yu Gothic UI Semibold" panose="020B0700000000000000" pitchFamily="50" charset="-128"/>
              <a:ea typeface="Yu Gothic UI Semibold" panose="020B0700000000000000" pitchFamily="50" charset="-128"/>
            </a:endParaRPr>
          </a:p>
          <a:p>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イベントブースを設営</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　例）砂利運ぶバケツを提供　　　</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　　　→バケツ・看板に企業名を表示</a:t>
            </a:r>
            <a:endParaRPr kumimoji="1" lang="en-US" altLang="ja-JP" sz="1000" dirty="0">
              <a:latin typeface="Yu Gothic UI Semibold" panose="020B0700000000000000" pitchFamily="50" charset="-128"/>
              <a:ea typeface="Yu Gothic UI Semibold" panose="020B0700000000000000" pitchFamily="50" charset="-128"/>
            </a:endParaRPr>
          </a:p>
          <a:p>
            <a:r>
              <a:rPr kumimoji="1" lang="ja-JP" altLang="en-US" sz="1000" dirty="0">
                <a:latin typeface="Yu Gothic UI Semibold" panose="020B0700000000000000" pitchFamily="50" charset="-128"/>
                <a:ea typeface="Yu Gothic UI Semibold" panose="020B0700000000000000" pitchFamily="50" charset="-128"/>
              </a:rPr>
              <a:t>　</a:t>
            </a:r>
          </a:p>
        </p:txBody>
      </p:sp>
      <p:sp>
        <p:nvSpPr>
          <p:cNvPr id="33" name="正方形/長方形 32">
            <a:extLst>
              <a:ext uri="{FF2B5EF4-FFF2-40B4-BE49-F238E27FC236}">
                <a16:creationId xmlns:a16="http://schemas.microsoft.com/office/drawing/2014/main" id="{AACD6E30-8F65-44B9-8C15-51FE84A43CFB}"/>
              </a:ext>
            </a:extLst>
          </p:cNvPr>
          <p:cNvSpPr/>
          <p:nvPr/>
        </p:nvSpPr>
        <p:spPr>
          <a:xfrm>
            <a:off x="9725670" y="5218890"/>
            <a:ext cx="633034" cy="32101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DBB40EAC-BB6D-4736-8EA5-E3DA4FC7AEB8}"/>
              </a:ext>
            </a:extLst>
          </p:cNvPr>
          <p:cNvSpPr txBox="1"/>
          <p:nvPr/>
        </p:nvSpPr>
        <p:spPr>
          <a:xfrm>
            <a:off x="9725670" y="5256287"/>
            <a:ext cx="1728192" cy="246221"/>
          </a:xfrm>
          <a:prstGeom prst="rect">
            <a:avLst/>
          </a:prstGeom>
          <a:noFill/>
        </p:spPr>
        <p:txBody>
          <a:bodyPr wrap="square" rtlCol="0">
            <a:spAutoFit/>
          </a:bodyPr>
          <a:lstStyle/>
          <a:p>
            <a:r>
              <a:rPr kumimoji="1" lang="ja-JP" altLang="en-US" sz="1000" dirty="0">
                <a:latin typeface="Yu Gothic UI Semibold" panose="020B0700000000000000" pitchFamily="50" charset="-128"/>
                <a:ea typeface="Yu Gothic UI Semibold" panose="020B0700000000000000" pitchFamily="50" charset="-128"/>
              </a:rPr>
              <a:t>企業名</a:t>
            </a:r>
          </a:p>
        </p:txBody>
      </p:sp>
      <p:sp>
        <p:nvSpPr>
          <p:cNvPr id="35" name="楕円 34">
            <a:extLst>
              <a:ext uri="{FF2B5EF4-FFF2-40B4-BE49-F238E27FC236}">
                <a16:creationId xmlns:a16="http://schemas.microsoft.com/office/drawing/2014/main" id="{C8EB5A14-9591-4C8A-AF33-0CC69FAD6019}"/>
              </a:ext>
            </a:extLst>
          </p:cNvPr>
          <p:cNvSpPr/>
          <p:nvPr/>
        </p:nvSpPr>
        <p:spPr>
          <a:xfrm>
            <a:off x="8579928" y="4850000"/>
            <a:ext cx="633034" cy="406287"/>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594CDAB6-478E-4067-859B-302C56A8A363}"/>
              </a:ext>
            </a:extLst>
          </p:cNvPr>
          <p:cNvSpPr txBox="1"/>
          <p:nvPr/>
        </p:nvSpPr>
        <p:spPr>
          <a:xfrm>
            <a:off x="8579928" y="4953970"/>
            <a:ext cx="1728192" cy="246221"/>
          </a:xfrm>
          <a:prstGeom prst="rect">
            <a:avLst/>
          </a:prstGeom>
          <a:noFill/>
        </p:spPr>
        <p:txBody>
          <a:bodyPr wrap="square" rtlCol="0">
            <a:spAutoFit/>
          </a:bodyPr>
          <a:lstStyle/>
          <a:p>
            <a:r>
              <a:rPr kumimoji="1" lang="ja-JP" altLang="en-US" sz="1000" dirty="0">
                <a:latin typeface="Yu Gothic UI Semibold" panose="020B0700000000000000" pitchFamily="50" charset="-128"/>
                <a:ea typeface="Yu Gothic UI Semibold" panose="020B0700000000000000" pitchFamily="50" charset="-128"/>
              </a:rPr>
              <a:t>企業名</a:t>
            </a:r>
          </a:p>
        </p:txBody>
      </p:sp>
    </p:spTree>
    <p:extLst>
      <p:ext uri="{BB962C8B-B14F-4D97-AF65-F5344CB8AC3E}">
        <p14:creationId xmlns:p14="http://schemas.microsoft.com/office/powerpoint/2010/main" val="337823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F04C88-2DF1-4DF4-B963-438B4B59B6CB}"/>
              </a:ext>
            </a:extLst>
          </p:cNvPr>
          <p:cNvSpPr>
            <a:spLocks noGrp="1"/>
          </p:cNvSpPr>
          <p:nvPr>
            <p:ph type="title"/>
          </p:nvPr>
        </p:nvSpPr>
        <p:spPr>
          <a:xfrm>
            <a:off x="979251" y="194553"/>
            <a:ext cx="9144000" cy="1143000"/>
          </a:xfrm>
        </p:spPr>
        <p:txBody>
          <a:bodyPr/>
          <a:lstStyle/>
          <a:p>
            <a:r>
              <a:rPr kumimoji="1" lang="ja-JP" altLang="en-US" dirty="0">
                <a:latin typeface="Yu Gothic UI Semibold" panose="020B0700000000000000" pitchFamily="50" charset="-128"/>
                <a:ea typeface="Yu Gothic UI Semibold" panose="020B0700000000000000" pitchFamily="50" charset="-128"/>
              </a:rPr>
              <a:t>９．夏のまほら岩手で田舎を満喫！！　</a:t>
            </a:r>
          </a:p>
        </p:txBody>
      </p:sp>
      <p:pic>
        <p:nvPicPr>
          <p:cNvPr id="6" name="コンテンツ プレースホルダー 5">
            <a:extLst>
              <a:ext uri="{FF2B5EF4-FFF2-40B4-BE49-F238E27FC236}">
                <a16:creationId xmlns:a16="http://schemas.microsoft.com/office/drawing/2014/main" id="{E46D22E2-A4FF-4BC8-9B5B-64580A2017AC}"/>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259733" y="1685621"/>
            <a:ext cx="2603366" cy="1952524"/>
          </a:xfrm>
        </p:spPr>
      </p:pic>
      <p:pic>
        <p:nvPicPr>
          <p:cNvPr id="8" name="図 7">
            <a:extLst>
              <a:ext uri="{FF2B5EF4-FFF2-40B4-BE49-F238E27FC236}">
                <a16:creationId xmlns:a16="http://schemas.microsoft.com/office/drawing/2014/main" id="{4B80A10C-087F-4181-8090-254A82ADCE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5226" y="4029100"/>
            <a:ext cx="2775627" cy="2081720"/>
          </a:xfrm>
          <a:prstGeom prst="rect">
            <a:avLst/>
          </a:prstGeom>
        </p:spPr>
      </p:pic>
      <p:pic>
        <p:nvPicPr>
          <p:cNvPr id="10" name="図 9">
            <a:extLst>
              <a:ext uri="{FF2B5EF4-FFF2-40B4-BE49-F238E27FC236}">
                <a16:creationId xmlns:a16="http://schemas.microsoft.com/office/drawing/2014/main" id="{C6BFBA50-0359-4E93-9FB4-B9881B4F36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6907" y="4095345"/>
            <a:ext cx="3023213" cy="2015475"/>
          </a:xfrm>
          <a:prstGeom prst="rect">
            <a:avLst/>
          </a:prstGeom>
        </p:spPr>
      </p:pic>
      <p:pic>
        <p:nvPicPr>
          <p:cNvPr id="14" name="図 13">
            <a:extLst>
              <a:ext uri="{FF2B5EF4-FFF2-40B4-BE49-F238E27FC236}">
                <a16:creationId xmlns:a16="http://schemas.microsoft.com/office/drawing/2014/main" id="{5B64A695-F779-43B3-A509-C2A5FCF90A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1251" y="1622671"/>
            <a:ext cx="2687298" cy="2015474"/>
          </a:xfrm>
          <a:prstGeom prst="rect">
            <a:avLst/>
          </a:prstGeom>
        </p:spPr>
      </p:pic>
      <p:sp>
        <p:nvSpPr>
          <p:cNvPr id="15" name="テキスト ボックス 14">
            <a:extLst>
              <a:ext uri="{FF2B5EF4-FFF2-40B4-BE49-F238E27FC236}">
                <a16:creationId xmlns:a16="http://schemas.microsoft.com/office/drawing/2014/main" id="{155F7956-1310-47E0-90D1-EBD1500B117F}"/>
              </a:ext>
            </a:extLst>
          </p:cNvPr>
          <p:cNvSpPr txBox="1"/>
          <p:nvPr/>
        </p:nvSpPr>
        <p:spPr>
          <a:xfrm>
            <a:off x="4012661" y="2661883"/>
            <a:ext cx="1728192" cy="1107996"/>
          </a:xfrm>
          <a:prstGeom prst="rect">
            <a:avLst/>
          </a:prstGeom>
          <a:noFill/>
        </p:spPr>
        <p:txBody>
          <a:bodyPr wrap="square" rtlCol="0">
            <a:spAutoFit/>
          </a:bodyPr>
          <a:lstStyle/>
          <a:p>
            <a:r>
              <a:rPr kumimoji="1" lang="ja-JP" altLang="en-US" sz="1400" dirty="0">
                <a:latin typeface="Yu Gothic UI Semibold" panose="020B0700000000000000" pitchFamily="50" charset="-128"/>
                <a:ea typeface="Yu Gothic UI Semibold" panose="020B0700000000000000" pitchFamily="50" charset="-128"/>
              </a:rPr>
              <a:t>畑の収穫体験</a:t>
            </a:r>
            <a:endParaRPr kumimoji="1" lang="en-US" altLang="ja-JP" sz="1400" dirty="0">
              <a:latin typeface="Yu Gothic UI Semibold" panose="020B0700000000000000" pitchFamily="50" charset="-128"/>
              <a:ea typeface="Yu Gothic UI Semibold" panose="020B0700000000000000" pitchFamily="50" charset="-128"/>
            </a:endParaRPr>
          </a:p>
          <a:p>
            <a:endParaRPr kumimoji="1" lang="en-US" altLang="ja-JP" sz="1400" dirty="0">
              <a:latin typeface="Yu Gothic UI Semibold" panose="020B0700000000000000" pitchFamily="50" charset="-128"/>
              <a:ea typeface="Yu Gothic UI Semibold" panose="020B0700000000000000" pitchFamily="50" charset="-128"/>
            </a:endParaRPr>
          </a:p>
          <a:p>
            <a:r>
              <a:rPr kumimoji="1" lang="ja-JP" altLang="en-US" sz="1400" dirty="0">
                <a:latin typeface="Yu Gothic UI Semibold" panose="020B0700000000000000" pitchFamily="50" charset="-128"/>
                <a:ea typeface="Yu Gothic UI Semibold" panose="020B0700000000000000" pitchFamily="50" charset="-128"/>
              </a:rPr>
              <a:t>とうもろこし</a:t>
            </a:r>
            <a:endParaRPr kumimoji="1" lang="en-US" altLang="ja-JP" sz="1400" dirty="0">
              <a:latin typeface="Yu Gothic UI Semibold" panose="020B0700000000000000" pitchFamily="50" charset="-128"/>
              <a:ea typeface="Yu Gothic UI Semibold" panose="020B0700000000000000" pitchFamily="50" charset="-128"/>
            </a:endParaRPr>
          </a:p>
          <a:p>
            <a:r>
              <a:rPr kumimoji="1" lang="ja-JP" altLang="en-US" sz="1400" dirty="0">
                <a:latin typeface="Yu Gothic UI Semibold" panose="020B0700000000000000" pitchFamily="50" charset="-128"/>
                <a:ea typeface="Yu Gothic UI Semibold" panose="020B0700000000000000" pitchFamily="50" charset="-128"/>
              </a:rPr>
              <a:t>枝豆など・・・</a:t>
            </a:r>
            <a:endParaRPr kumimoji="1" lang="en-US" altLang="ja-JP" sz="1400" dirty="0">
              <a:latin typeface="Yu Gothic UI Semibold" panose="020B0700000000000000" pitchFamily="50" charset="-128"/>
              <a:ea typeface="Yu Gothic UI Semibold" panose="020B0700000000000000" pitchFamily="50" charset="-128"/>
            </a:endParaRPr>
          </a:p>
          <a:p>
            <a:endParaRPr kumimoji="1" lang="en-US" altLang="ja-JP" sz="1000" dirty="0">
              <a:latin typeface="Yu Gothic UI Semibold" panose="020B0700000000000000" pitchFamily="50" charset="-128"/>
              <a:ea typeface="Yu Gothic UI Semibold" panose="020B0700000000000000" pitchFamily="50" charset="-128"/>
            </a:endParaRPr>
          </a:p>
        </p:txBody>
      </p:sp>
      <p:sp>
        <p:nvSpPr>
          <p:cNvPr id="16" name="テキスト ボックス 15">
            <a:extLst>
              <a:ext uri="{FF2B5EF4-FFF2-40B4-BE49-F238E27FC236}">
                <a16:creationId xmlns:a16="http://schemas.microsoft.com/office/drawing/2014/main" id="{F9B6BA2E-84DD-4BCE-B420-0F0C1E7659F4}"/>
              </a:ext>
            </a:extLst>
          </p:cNvPr>
          <p:cNvSpPr txBox="1"/>
          <p:nvPr/>
        </p:nvSpPr>
        <p:spPr>
          <a:xfrm>
            <a:off x="8395059" y="2684038"/>
            <a:ext cx="1728192" cy="954107"/>
          </a:xfrm>
          <a:prstGeom prst="rect">
            <a:avLst/>
          </a:prstGeom>
          <a:noFill/>
        </p:spPr>
        <p:txBody>
          <a:bodyPr wrap="square" rtlCol="0">
            <a:spAutoFit/>
          </a:bodyPr>
          <a:lstStyle/>
          <a:p>
            <a:r>
              <a:rPr kumimoji="1" lang="ja-JP" altLang="en-US" sz="1400" dirty="0">
                <a:latin typeface="Yu Gothic UI Semibold" panose="020B0700000000000000" pitchFamily="50" charset="-128"/>
                <a:ea typeface="Yu Gothic UI Semibold" panose="020B0700000000000000" pitchFamily="50" charset="-128"/>
              </a:rPr>
              <a:t>ボート体験</a:t>
            </a:r>
            <a:endParaRPr kumimoji="1" lang="en-US" altLang="ja-JP" sz="1400" dirty="0">
              <a:latin typeface="Yu Gothic UI Semibold" panose="020B0700000000000000" pitchFamily="50" charset="-128"/>
              <a:ea typeface="Yu Gothic UI Semibold" panose="020B0700000000000000" pitchFamily="50" charset="-128"/>
            </a:endParaRPr>
          </a:p>
          <a:p>
            <a:endParaRPr kumimoji="1" lang="en-US" altLang="ja-JP" sz="1400" dirty="0">
              <a:latin typeface="Yu Gothic UI Semibold" panose="020B0700000000000000" pitchFamily="50" charset="-128"/>
              <a:ea typeface="Yu Gothic UI Semibold" panose="020B0700000000000000" pitchFamily="50" charset="-128"/>
            </a:endParaRPr>
          </a:p>
          <a:p>
            <a:r>
              <a:rPr kumimoji="1" lang="ja-JP" altLang="en-US" sz="1400" dirty="0">
                <a:latin typeface="Yu Gothic UI Semibold" panose="020B0700000000000000" pitchFamily="50" charset="-128"/>
                <a:ea typeface="Yu Gothic UI Semibold" panose="020B0700000000000000" pitchFamily="50" charset="-128"/>
              </a:rPr>
              <a:t>力を合わせて池をぐるっと１周！</a:t>
            </a:r>
            <a:endParaRPr kumimoji="1" lang="en-US" altLang="ja-JP" sz="1400" dirty="0">
              <a:latin typeface="Yu Gothic UI Semibold" panose="020B0700000000000000" pitchFamily="50" charset="-128"/>
              <a:ea typeface="Yu Gothic UI Semibold" panose="020B0700000000000000" pitchFamily="50" charset="-128"/>
            </a:endParaRPr>
          </a:p>
        </p:txBody>
      </p:sp>
      <p:sp>
        <p:nvSpPr>
          <p:cNvPr id="17" name="テキスト ボックス 16">
            <a:extLst>
              <a:ext uri="{FF2B5EF4-FFF2-40B4-BE49-F238E27FC236}">
                <a16:creationId xmlns:a16="http://schemas.microsoft.com/office/drawing/2014/main" id="{04FF0490-B9BD-46A9-B911-7AE95F9D03DB}"/>
              </a:ext>
            </a:extLst>
          </p:cNvPr>
          <p:cNvSpPr txBox="1"/>
          <p:nvPr/>
        </p:nvSpPr>
        <p:spPr>
          <a:xfrm>
            <a:off x="1080810" y="4461753"/>
            <a:ext cx="1728192" cy="954107"/>
          </a:xfrm>
          <a:prstGeom prst="rect">
            <a:avLst/>
          </a:prstGeom>
          <a:noFill/>
        </p:spPr>
        <p:txBody>
          <a:bodyPr wrap="square" rtlCol="0">
            <a:spAutoFit/>
          </a:bodyPr>
          <a:lstStyle/>
          <a:p>
            <a:r>
              <a:rPr kumimoji="1" lang="ja-JP" altLang="en-US" sz="1400" dirty="0">
                <a:latin typeface="Yu Gothic UI Semibold" panose="020B0700000000000000" pitchFamily="50" charset="-128"/>
                <a:ea typeface="Yu Gothic UI Semibold" panose="020B0700000000000000" pitchFamily="50" charset="-128"/>
              </a:rPr>
              <a:t>釣り体験</a:t>
            </a:r>
            <a:endParaRPr kumimoji="1" lang="en-US" altLang="ja-JP" sz="1400" dirty="0">
              <a:latin typeface="Yu Gothic UI Semibold" panose="020B0700000000000000" pitchFamily="50" charset="-128"/>
              <a:ea typeface="Yu Gothic UI Semibold" panose="020B0700000000000000" pitchFamily="50" charset="-128"/>
            </a:endParaRPr>
          </a:p>
          <a:p>
            <a:endParaRPr kumimoji="1" lang="en-US" altLang="ja-JP" sz="1400" dirty="0">
              <a:latin typeface="Yu Gothic UI Semibold" panose="020B0700000000000000" pitchFamily="50" charset="-128"/>
              <a:ea typeface="Yu Gothic UI Semibold" panose="020B0700000000000000" pitchFamily="50" charset="-128"/>
            </a:endParaRPr>
          </a:p>
          <a:p>
            <a:r>
              <a:rPr kumimoji="1" lang="ja-JP" altLang="en-US" sz="1400" dirty="0">
                <a:latin typeface="Yu Gothic UI Semibold" panose="020B0700000000000000" pitchFamily="50" charset="-128"/>
                <a:ea typeface="Yu Gothic UI Semibold" panose="020B0700000000000000" pitchFamily="50" charset="-128"/>
              </a:rPr>
              <a:t>ヒメマス・</a:t>
            </a:r>
            <a:endParaRPr kumimoji="1" lang="en-US" altLang="ja-JP" sz="1400" dirty="0">
              <a:latin typeface="Yu Gothic UI Semibold" panose="020B0700000000000000" pitchFamily="50" charset="-128"/>
              <a:ea typeface="Yu Gothic UI Semibold" panose="020B0700000000000000" pitchFamily="50" charset="-128"/>
            </a:endParaRPr>
          </a:p>
          <a:p>
            <a:r>
              <a:rPr kumimoji="1" lang="ja-JP" altLang="en-US" sz="1400" dirty="0">
                <a:latin typeface="Yu Gothic UI Semibold" panose="020B0700000000000000" pitchFamily="50" charset="-128"/>
                <a:ea typeface="Yu Gothic UI Semibold" panose="020B0700000000000000" pitchFamily="50" charset="-128"/>
              </a:rPr>
              <a:t>イワナの</a:t>
            </a:r>
            <a:r>
              <a:rPr kumimoji="1" lang="en-US" altLang="ja-JP" sz="1400" dirty="0">
                <a:latin typeface="Yu Gothic UI Semibold" panose="020B0700000000000000" pitchFamily="50" charset="-128"/>
                <a:ea typeface="Yu Gothic UI Semibold" panose="020B0700000000000000" pitchFamily="50" charset="-128"/>
              </a:rPr>
              <a:t>2</a:t>
            </a:r>
            <a:r>
              <a:rPr kumimoji="1" lang="ja-JP" altLang="en-US" sz="1400" dirty="0">
                <a:latin typeface="Yu Gothic UI Semibold" panose="020B0700000000000000" pitchFamily="50" charset="-128"/>
                <a:ea typeface="Yu Gothic UI Semibold" panose="020B0700000000000000" pitchFamily="50" charset="-128"/>
              </a:rPr>
              <a:t>種類</a:t>
            </a:r>
            <a:endParaRPr kumimoji="1" lang="en-US" altLang="ja-JP" sz="1400" dirty="0">
              <a:latin typeface="Yu Gothic UI Semibold" panose="020B0700000000000000" pitchFamily="50" charset="-128"/>
              <a:ea typeface="Yu Gothic UI Semibold" panose="020B0700000000000000" pitchFamily="50" charset="-128"/>
            </a:endParaRPr>
          </a:p>
        </p:txBody>
      </p:sp>
      <p:sp>
        <p:nvSpPr>
          <p:cNvPr id="18" name="テキスト ボックス 17">
            <a:extLst>
              <a:ext uri="{FF2B5EF4-FFF2-40B4-BE49-F238E27FC236}">
                <a16:creationId xmlns:a16="http://schemas.microsoft.com/office/drawing/2014/main" id="{145C3971-1BC2-4890-991C-5DED2679306C}"/>
              </a:ext>
            </a:extLst>
          </p:cNvPr>
          <p:cNvSpPr txBox="1"/>
          <p:nvPr/>
        </p:nvSpPr>
        <p:spPr>
          <a:xfrm>
            <a:off x="6030804" y="4377462"/>
            <a:ext cx="1728192" cy="954107"/>
          </a:xfrm>
          <a:prstGeom prst="rect">
            <a:avLst/>
          </a:prstGeom>
          <a:noFill/>
        </p:spPr>
        <p:txBody>
          <a:bodyPr wrap="square" rtlCol="0">
            <a:spAutoFit/>
          </a:bodyPr>
          <a:lstStyle/>
          <a:p>
            <a:r>
              <a:rPr kumimoji="1" lang="ja-JP" altLang="en-US" sz="1400" dirty="0">
                <a:latin typeface="Yu Gothic UI Semibold" panose="020B0700000000000000" pitchFamily="50" charset="-128"/>
                <a:ea typeface="Yu Gothic UI Semibold" panose="020B0700000000000000" pitchFamily="50" charset="-128"/>
              </a:rPr>
              <a:t>夜のキャンプ</a:t>
            </a:r>
            <a:endParaRPr kumimoji="1" lang="en-US" altLang="ja-JP" sz="1400" dirty="0">
              <a:latin typeface="Yu Gothic UI Semibold" panose="020B0700000000000000" pitchFamily="50" charset="-128"/>
              <a:ea typeface="Yu Gothic UI Semibold" panose="020B0700000000000000" pitchFamily="50" charset="-128"/>
            </a:endParaRPr>
          </a:p>
          <a:p>
            <a:endParaRPr kumimoji="1" lang="en-US" altLang="ja-JP" sz="1400" dirty="0">
              <a:latin typeface="Yu Gothic UI Semibold" panose="020B0700000000000000" pitchFamily="50" charset="-128"/>
              <a:ea typeface="Yu Gothic UI Semibold" panose="020B0700000000000000" pitchFamily="50" charset="-128"/>
            </a:endParaRPr>
          </a:p>
          <a:p>
            <a:r>
              <a:rPr kumimoji="1" lang="ja-JP" altLang="en-US" sz="1400" dirty="0">
                <a:latin typeface="Yu Gothic UI Semibold" panose="020B0700000000000000" pitchFamily="50" charset="-128"/>
                <a:ea typeface="Yu Gothic UI Semibold" panose="020B0700000000000000" pitchFamily="50" charset="-128"/>
              </a:rPr>
              <a:t>天の川がみれる</a:t>
            </a:r>
            <a:endParaRPr kumimoji="1" lang="en-US" altLang="ja-JP" sz="1400" dirty="0">
              <a:latin typeface="Yu Gothic UI Semibold" panose="020B0700000000000000" pitchFamily="50" charset="-128"/>
              <a:ea typeface="Yu Gothic UI Semibold" panose="020B0700000000000000" pitchFamily="50" charset="-128"/>
            </a:endParaRPr>
          </a:p>
          <a:p>
            <a:r>
              <a:rPr kumimoji="1" lang="ja-JP" altLang="en-US" sz="1400" dirty="0">
                <a:latin typeface="Yu Gothic UI Semibold" panose="020B0700000000000000" pitchFamily="50" charset="-128"/>
                <a:ea typeface="Yu Gothic UI Semibold" panose="020B0700000000000000" pitchFamily="50" charset="-128"/>
              </a:rPr>
              <a:t>可能性大！！</a:t>
            </a:r>
            <a:endParaRPr kumimoji="1" lang="en-US" altLang="ja-JP" sz="1400" dirty="0">
              <a:latin typeface="Yu Gothic UI Semibold" panose="020B0700000000000000" pitchFamily="50" charset="-128"/>
              <a:ea typeface="Yu Gothic UI Semibold" panose="020B0700000000000000" pitchFamily="50" charset="-128"/>
            </a:endParaRPr>
          </a:p>
        </p:txBody>
      </p:sp>
      <p:sp>
        <p:nvSpPr>
          <p:cNvPr id="19" name="テキスト ボックス 18">
            <a:extLst>
              <a:ext uri="{FF2B5EF4-FFF2-40B4-BE49-F238E27FC236}">
                <a16:creationId xmlns:a16="http://schemas.microsoft.com/office/drawing/2014/main" id="{4E10A7BB-6445-4FBB-A5C8-1A6789D02D94}"/>
              </a:ext>
            </a:extLst>
          </p:cNvPr>
          <p:cNvSpPr txBox="1"/>
          <p:nvPr/>
        </p:nvSpPr>
        <p:spPr>
          <a:xfrm>
            <a:off x="9466046" y="5895376"/>
            <a:ext cx="1728192" cy="215444"/>
          </a:xfrm>
          <a:prstGeom prst="rect">
            <a:avLst/>
          </a:prstGeom>
          <a:noFill/>
        </p:spPr>
        <p:txBody>
          <a:bodyPr wrap="square" rtlCol="0">
            <a:spAutoFit/>
          </a:bodyPr>
          <a:lstStyle/>
          <a:p>
            <a:r>
              <a:rPr kumimoji="1" lang="en-US" altLang="ja-JP" sz="800" dirty="0">
                <a:solidFill>
                  <a:schemeClr val="bg1"/>
                </a:solidFill>
                <a:latin typeface="+mj-ea"/>
                <a:ea typeface="+mj-ea"/>
              </a:rPr>
              <a:t>Photo by Akira Matsumoto</a:t>
            </a:r>
          </a:p>
        </p:txBody>
      </p:sp>
    </p:spTree>
    <p:extLst>
      <p:ext uri="{BB962C8B-B14F-4D97-AF65-F5344CB8AC3E}">
        <p14:creationId xmlns:p14="http://schemas.microsoft.com/office/powerpoint/2010/main" val="3581431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D0A468-20E2-4546-9D92-57FBCAE86B0E}"/>
              </a:ext>
            </a:extLst>
          </p:cNvPr>
          <p:cNvSpPr>
            <a:spLocks noGrp="1"/>
          </p:cNvSpPr>
          <p:nvPr>
            <p:ph type="ctrTitle"/>
          </p:nvPr>
        </p:nvSpPr>
        <p:spPr>
          <a:xfrm>
            <a:off x="906294" y="2308860"/>
            <a:ext cx="10515600" cy="2240280"/>
          </a:xfrm>
        </p:spPr>
        <p:txBody>
          <a:bodyPr>
            <a:normAutofit fontScale="90000"/>
          </a:bodyPr>
          <a:lstStyle/>
          <a:p>
            <a:r>
              <a:rPr lang="ja-JP" altLang="en-US" dirty="0"/>
              <a:t>ストレスが多い世の中だからこそ、</a:t>
            </a:r>
            <a:br>
              <a:rPr lang="en-US" altLang="ja-JP" dirty="0"/>
            </a:br>
            <a:r>
              <a:rPr lang="ja-JP" altLang="en-US" dirty="0"/>
              <a:t>田舎の大自然で</a:t>
            </a:r>
            <a:br>
              <a:rPr lang="en-US" altLang="ja-JP" dirty="0"/>
            </a:br>
            <a:r>
              <a:rPr lang="ja-JP" altLang="en-US" dirty="0"/>
              <a:t>大リフレッシュできるイベントを！</a:t>
            </a:r>
            <a:br>
              <a:rPr lang="en-US" altLang="ja-JP" dirty="0"/>
            </a:br>
            <a:br>
              <a:rPr lang="en-US" altLang="ja-JP" dirty="0"/>
            </a:br>
            <a:r>
              <a:rPr lang="ja-JP" altLang="en-US" dirty="0"/>
              <a:t>ご協力、お願い申し上げます。</a:t>
            </a:r>
            <a:endParaRPr kumimoji="1" lang="ja-JP" altLang="en-US" dirty="0"/>
          </a:p>
        </p:txBody>
      </p:sp>
    </p:spTree>
    <p:extLst>
      <p:ext uri="{BB962C8B-B14F-4D97-AF65-F5344CB8AC3E}">
        <p14:creationId xmlns:p14="http://schemas.microsoft.com/office/powerpoint/2010/main" val="124971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87CCF3-0BA4-4CBA-8FC6-8F74CE73840C}"/>
              </a:ext>
            </a:extLst>
          </p:cNvPr>
          <p:cNvSpPr>
            <a:spLocks noGrp="1"/>
          </p:cNvSpPr>
          <p:nvPr>
            <p:ph type="title"/>
          </p:nvPr>
        </p:nvSpPr>
        <p:spPr>
          <a:xfrm>
            <a:off x="862519" y="-223736"/>
            <a:ext cx="9144000" cy="1143000"/>
          </a:xfrm>
        </p:spPr>
        <p:txBody>
          <a:bodyPr/>
          <a:lstStyle/>
          <a:p>
            <a:r>
              <a:rPr kumimoji="1" lang="ja-JP" altLang="en-US" dirty="0">
                <a:latin typeface="Yu Gothic UI Semibold" panose="020B0700000000000000" pitchFamily="50" charset="-128"/>
                <a:ea typeface="Yu Gothic UI Semibold" panose="020B0700000000000000" pitchFamily="50" charset="-128"/>
              </a:rPr>
              <a:t>協賛申込・同意書      　　</a:t>
            </a:r>
          </a:p>
        </p:txBody>
      </p:sp>
      <p:sp>
        <p:nvSpPr>
          <p:cNvPr id="3" name="コンテンツ プレースホルダー 2">
            <a:extLst>
              <a:ext uri="{FF2B5EF4-FFF2-40B4-BE49-F238E27FC236}">
                <a16:creationId xmlns:a16="http://schemas.microsoft.com/office/drawing/2014/main" id="{84EBEDF5-C3F2-4881-8E91-6ABB39061052}"/>
              </a:ext>
            </a:extLst>
          </p:cNvPr>
          <p:cNvSpPr>
            <a:spLocks noGrp="1"/>
          </p:cNvSpPr>
          <p:nvPr>
            <p:ph idx="1"/>
          </p:nvPr>
        </p:nvSpPr>
        <p:spPr>
          <a:xfrm>
            <a:off x="1057073" y="1373135"/>
            <a:ext cx="10625846" cy="2448938"/>
          </a:xfrm>
        </p:spPr>
        <p:txBody>
          <a:bodyPr>
            <a:normAutofit fontScale="85000" lnSpcReduction="20000"/>
          </a:bodyPr>
          <a:lstStyle/>
          <a:p>
            <a:pPr marL="45720" indent="0">
              <a:buNone/>
            </a:pPr>
            <a:r>
              <a:rPr lang="ja-JP" altLang="en-US" dirty="0">
                <a:latin typeface="Yu Gothic UI Semibold" panose="020B0700000000000000" pitchFamily="50" charset="-128"/>
                <a:ea typeface="Yu Gothic UI Semibold" panose="020B0700000000000000" pitchFamily="50" charset="-128"/>
              </a:rPr>
              <a:t>別紙の内容に賛同し、下記の通り申込をいたします。</a:t>
            </a:r>
            <a:endParaRPr lang="en-US" altLang="ja-JP" dirty="0">
              <a:latin typeface="Yu Gothic UI Semibold" panose="020B0700000000000000" pitchFamily="50" charset="-128"/>
              <a:ea typeface="Yu Gothic UI Semibold" panose="020B0700000000000000" pitchFamily="50" charset="-128"/>
            </a:endParaRPr>
          </a:p>
          <a:p>
            <a:pPr marL="45720" indent="0">
              <a:buNone/>
            </a:pPr>
            <a:r>
              <a:rPr lang="ja-JP" altLang="en-US" dirty="0">
                <a:latin typeface="Yu Gothic UI Semibold" panose="020B0700000000000000" pitchFamily="50" charset="-128"/>
                <a:ea typeface="Yu Gothic UI Semibold" panose="020B0700000000000000" pitchFamily="50" charset="-128"/>
              </a:rPr>
              <a:t>協賛メニュー（記載お願いします）</a:t>
            </a:r>
            <a:endParaRPr lang="en-US" altLang="ja-JP" dirty="0">
              <a:latin typeface="Yu Gothic UI Semibold" panose="020B0700000000000000" pitchFamily="50" charset="-128"/>
              <a:ea typeface="Yu Gothic UI Semibold" panose="020B0700000000000000" pitchFamily="50" charset="-128"/>
            </a:endParaRPr>
          </a:p>
          <a:p>
            <a:pPr marL="45720" indent="0">
              <a:buNone/>
            </a:pPr>
            <a:r>
              <a:rPr lang="ja-JP" altLang="en-US" dirty="0">
                <a:latin typeface="Yu Gothic UI Semibold" panose="020B0700000000000000" pitchFamily="50" charset="-128"/>
                <a:ea typeface="Yu Gothic UI Semibold" panose="020B0700000000000000" pitchFamily="50" charset="-128"/>
              </a:rPr>
              <a:t>　１．一般協賛　　金額　　　　　　　　　　　円</a:t>
            </a:r>
            <a:endParaRPr lang="en-US" altLang="ja-JP" dirty="0">
              <a:latin typeface="Yu Gothic UI Semibold" panose="020B0700000000000000" pitchFamily="50" charset="-128"/>
              <a:ea typeface="Yu Gothic UI Semibold" panose="020B0700000000000000" pitchFamily="50" charset="-128"/>
            </a:endParaRPr>
          </a:p>
          <a:p>
            <a:pPr marL="45720" indent="0">
              <a:buNone/>
            </a:pPr>
            <a:r>
              <a:rPr lang="ja-JP" altLang="en-US" dirty="0">
                <a:latin typeface="Yu Gothic UI Semibold" panose="020B0700000000000000" pitchFamily="50" charset="-128"/>
                <a:ea typeface="Yu Gothic UI Semibold" panose="020B0700000000000000" pitchFamily="50" charset="-128"/>
              </a:rPr>
              <a:t>　２．出店協賛　　出店内容　　　　　　　　　　　　　　　、人数　　　　名</a:t>
            </a:r>
            <a:endParaRPr lang="en-US" altLang="ja-JP" dirty="0">
              <a:latin typeface="Yu Gothic UI Semibold" panose="020B0700000000000000" pitchFamily="50" charset="-128"/>
              <a:ea typeface="Yu Gothic UI Semibold" panose="020B0700000000000000" pitchFamily="50" charset="-128"/>
            </a:endParaRPr>
          </a:p>
          <a:p>
            <a:pPr marL="45720" indent="0">
              <a:buNone/>
            </a:pPr>
            <a:r>
              <a:rPr lang="ja-JP" altLang="en-US" dirty="0">
                <a:latin typeface="Yu Gothic UI Semibold" panose="020B0700000000000000" pitchFamily="50" charset="-128"/>
                <a:ea typeface="Yu Gothic UI Semibold" panose="020B0700000000000000" pitchFamily="50" charset="-128"/>
              </a:rPr>
              <a:t>　３．物品協賛　　物品内容　　　　　　　　　　　、個数　　　　　個</a:t>
            </a:r>
            <a:endParaRPr lang="en-US" altLang="ja-JP" dirty="0">
              <a:latin typeface="Yu Gothic UI Semibold" panose="020B0700000000000000" pitchFamily="50" charset="-128"/>
              <a:ea typeface="Yu Gothic UI Semibold" panose="020B0700000000000000" pitchFamily="50" charset="-128"/>
            </a:endParaRPr>
          </a:p>
          <a:p>
            <a:pPr marL="45720" indent="0">
              <a:buNone/>
            </a:pPr>
            <a:r>
              <a:rPr lang="ja-JP" altLang="en-US" dirty="0">
                <a:latin typeface="Yu Gothic UI Semibold" panose="020B0700000000000000" pitchFamily="50" charset="-128"/>
                <a:ea typeface="Yu Gothic UI Semibold" panose="020B0700000000000000" pitchFamily="50" charset="-128"/>
              </a:rPr>
              <a:t>　４．障害物協賛　障害物内容　　　　　　　　　　　、個数　　　　　個</a:t>
            </a:r>
            <a:endParaRPr lang="en-US" altLang="ja-JP" dirty="0">
              <a:latin typeface="Yu Gothic UI Semibold" panose="020B0700000000000000" pitchFamily="50" charset="-128"/>
              <a:ea typeface="Yu Gothic UI Semibold" panose="020B0700000000000000" pitchFamily="50" charset="-128"/>
            </a:endParaRPr>
          </a:p>
          <a:p>
            <a:pPr marL="45720" indent="0">
              <a:buNone/>
            </a:pPr>
            <a:endParaRPr lang="en-US" altLang="ja-JP" dirty="0">
              <a:latin typeface="Yu Gothic UI Semibold" panose="020B0700000000000000" pitchFamily="50" charset="-128"/>
              <a:ea typeface="Yu Gothic UI Semibold" panose="020B0700000000000000" pitchFamily="50" charset="-128"/>
            </a:endParaRPr>
          </a:p>
        </p:txBody>
      </p:sp>
      <p:sp>
        <p:nvSpPr>
          <p:cNvPr id="4" name="正方形/長方形 3">
            <a:extLst>
              <a:ext uri="{FF2B5EF4-FFF2-40B4-BE49-F238E27FC236}">
                <a16:creationId xmlns:a16="http://schemas.microsoft.com/office/drawing/2014/main" id="{A83E5C97-FBCA-436A-BEEA-9AD54C05E027}"/>
              </a:ext>
            </a:extLst>
          </p:cNvPr>
          <p:cNvSpPr/>
          <p:nvPr/>
        </p:nvSpPr>
        <p:spPr>
          <a:xfrm>
            <a:off x="1177046" y="2091447"/>
            <a:ext cx="9786025" cy="17543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Yu Gothic UI Semibold" panose="020B0700000000000000" pitchFamily="50" charset="-128"/>
              <a:ea typeface="Yu Gothic UI Semibold" panose="020B0700000000000000" pitchFamily="50" charset="-128"/>
            </a:endParaRPr>
          </a:p>
        </p:txBody>
      </p:sp>
      <p:sp>
        <p:nvSpPr>
          <p:cNvPr id="6" name="テキスト ボックス 5">
            <a:extLst>
              <a:ext uri="{FF2B5EF4-FFF2-40B4-BE49-F238E27FC236}">
                <a16:creationId xmlns:a16="http://schemas.microsoft.com/office/drawing/2014/main" id="{44E2DA3D-3D9C-4C85-BB80-4F9DFDEE1BCC}"/>
              </a:ext>
            </a:extLst>
          </p:cNvPr>
          <p:cNvSpPr txBox="1"/>
          <p:nvPr/>
        </p:nvSpPr>
        <p:spPr>
          <a:xfrm>
            <a:off x="1177046" y="3940220"/>
            <a:ext cx="7084978" cy="1754326"/>
          </a:xfrm>
          <a:prstGeom prst="rect">
            <a:avLst/>
          </a:prstGeom>
          <a:noFill/>
        </p:spPr>
        <p:txBody>
          <a:bodyPr wrap="square">
            <a:spAutoFit/>
          </a:bodyPr>
          <a:lstStyle/>
          <a:p>
            <a:pPr marL="45720" indent="0">
              <a:buNone/>
            </a:pPr>
            <a:r>
              <a:rPr lang="ja-JP" altLang="en-US" sz="1200" dirty="0">
                <a:latin typeface="Yu Gothic UI Semibold" panose="020B0700000000000000" pitchFamily="50" charset="-128"/>
                <a:ea typeface="Yu Gothic UI Semibold" panose="020B0700000000000000" pitchFamily="50" charset="-128"/>
              </a:rPr>
              <a:t>１の場合</a:t>
            </a:r>
            <a:endParaRPr lang="en-US" altLang="ja-JP" sz="1200" dirty="0">
              <a:latin typeface="Yu Gothic UI Semibold" panose="020B0700000000000000" pitchFamily="50" charset="-128"/>
              <a:ea typeface="Yu Gothic UI Semibold" panose="020B0700000000000000" pitchFamily="50" charset="-128"/>
            </a:endParaRPr>
          </a:p>
          <a:p>
            <a:pPr marL="45720" indent="0">
              <a:buNone/>
            </a:pPr>
            <a:r>
              <a:rPr lang="ja-JP" altLang="en-US" sz="1200" dirty="0">
                <a:latin typeface="Yu Gothic UI Semibold" panose="020B0700000000000000" pitchFamily="50" charset="-128"/>
                <a:ea typeface="Yu Gothic UI Semibold" panose="020B0700000000000000" pitchFamily="50" charset="-128"/>
              </a:rPr>
              <a:t>（振込先）</a:t>
            </a:r>
            <a:endParaRPr lang="en-US" altLang="ja-JP" sz="1200" dirty="0">
              <a:latin typeface="Yu Gothic UI Semibold" panose="020B0700000000000000" pitchFamily="50" charset="-128"/>
              <a:ea typeface="Yu Gothic UI Semibold" panose="020B0700000000000000" pitchFamily="50" charset="-128"/>
            </a:endParaRPr>
          </a:p>
          <a:p>
            <a:pPr marL="45720" indent="0">
              <a:buNone/>
            </a:pPr>
            <a:r>
              <a:rPr lang="ja-JP" altLang="en-US" sz="1200" dirty="0">
                <a:latin typeface="Yu Gothic UI Semibold" panose="020B0700000000000000" pitchFamily="50" charset="-128"/>
                <a:ea typeface="Yu Gothic UI Semibold" panose="020B0700000000000000" pitchFamily="50" charset="-128"/>
              </a:rPr>
              <a:t>　　　　 岩手銀行 流通センター支店 普通 </a:t>
            </a:r>
            <a:r>
              <a:rPr lang="en-US" altLang="ja-JP" sz="1200" dirty="0">
                <a:latin typeface="Yu Gothic UI Semibold" panose="020B0700000000000000" pitchFamily="50" charset="-128"/>
                <a:ea typeface="Yu Gothic UI Semibold" panose="020B0700000000000000" pitchFamily="50" charset="-128"/>
              </a:rPr>
              <a:t>2032766 </a:t>
            </a:r>
            <a:r>
              <a:rPr lang="ja-JP" altLang="en-US" sz="1200" dirty="0">
                <a:latin typeface="Yu Gothic UI Semibold" panose="020B0700000000000000" pitchFamily="50" charset="-128"/>
                <a:ea typeface="Yu Gothic UI Semibold" panose="020B0700000000000000" pitchFamily="50" charset="-128"/>
              </a:rPr>
              <a:t>　株式会社岩手マイタック </a:t>
            </a:r>
            <a:endParaRPr lang="en-US" altLang="ja-JP" sz="1200" dirty="0">
              <a:latin typeface="Yu Gothic UI Semibold" panose="020B0700000000000000" pitchFamily="50" charset="-128"/>
              <a:ea typeface="Yu Gothic UI Semibold" panose="020B0700000000000000" pitchFamily="50" charset="-128"/>
            </a:endParaRPr>
          </a:p>
          <a:p>
            <a:pPr marL="45720" indent="0">
              <a:buNone/>
            </a:pPr>
            <a:endParaRPr lang="en-US" altLang="ja-JP" sz="1200" dirty="0">
              <a:latin typeface="Yu Gothic UI Semibold" panose="020B0700000000000000" pitchFamily="50" charset="-128"/>
              <a:ea typeface="Yu Gothic UI Semibold" panose="020B0700000000000000" pitchFamily="50" charset="-128"/>
            </a:endParaRPr>
          </a:p>
          <a:p>
            <a:pPr marL="45720" indent="0">
              <a:buNone/>
            </a:pPr>
            <a:r>
              <a:rPr lang="ja-JP" altLang="en-US" sz="1200" dirty="0">
                <a:latin typeface="Yu Gothic UI Semibold" panose="020B0700000000000000" pitchFamily="50" charset="-128"/>
                <a:ea typeface="Yu Gothic UI Semibold" panose="020B0700000000000000" pitchFamily="50" charset="-128"/>
              </a:rPr>
              <a:t>（持込） 株式会社岩手マイタック本社（盛岡市北飯岡二丁目４番１号）または </a:t>
            </a:r>
            <a:endParaRPr lang="en-US" altLang="ja-JP" sz="1200" dirty="0">
              <a:latin typeface="Yu Gothic UI Semibold" panose="020B0700000000000000" pitchFamily="50" charset="-128"/>
              <a:ea typeface="Yu Gothic UI Semibold" panose="020B0700000000000000" pitchFamily="50" charset="-128"/>
            </a:endParaRPr>
          </a:p>
          <a:p>
            <a:pPr marL="45720" indent="0">
              <a:buNone/>
            </a:pPr>
            <a:r>
              <a:rPr lang="ja-JP" altLang="en-US" sz="1200" dirty="0">
                <a:latin typeface="Yu Gothic UI Semibold" panose="020B0700000000000000" pitchFamily="50" charset="-128"/>
                <a:ea typeface="Yu Gothic UI Semibold" panose="020B0700000000000000" pitchFamily="50" charset="-128"/>
              </a:rPr>
              <a:t>　　　　安俱里まほら岩手（盛岡市薮川字外山 </a:t>
            </a:r>
            <a:r>
              <a:rPr lang="en-US" altLang="ja-JP" sz="1200" dirty="0">
                <a:latin typeface="Yu Gothic UI Semibold" panose="020B0700000000000000" pitchFamily="50" charset="-128"/>
                <a:ea typeface="Yu Gothic UI Semibold" panose="020B0700000000000000" pitchFamily="50" charset="-128"/>
              </a:rPr>
              <a:t>436-1</a:t>
            </a:r>
            <a:r>
              <a:rPr lang="ja-JP" altLang="en-US" sz="1200" dirty="0">
                <a:latin typeface="Yu Gothic UI Semibold" panose="020B0700000000000000" pitchFamily="50" charset="-128"/>
                <a:ea typeface="Yu Gothic UI Semibold" panose="020B0700000000000000" pitchFamily="50" charset="-128"/>
              </a:rPr>
              <a:t>）へご持参願います。</a:t>
            </a:r>
            <a:endParaRPr lang="en-US" altLang="ja-JP" sz="1200" dirty="0">
              <a:latin typeface="Yu Gothic UI Semibold" panose="020B0700000000000000" pitchFamily="50" charset="-128"/>
              <a:ea typeface="Yu Gothic UI Semibold" panose="020B0700000000000000" pitchFamily="50" charset="-128"/>
            </a:endParaRPr>
          </a:p>
          <a:p>
            <a:pPr marL="45720" indent="0">
              <a:buNone/>
            </a:pPr>
            <a:endParaRPr kumimoji="1" lang="en-US" altLang="ja-JP" sz="1200" dirty="0">
              <a:latin typeface="Yu Gothic UI Semibold" panose="020B0700000000000000" pitchFamily="50" charset="-128"/>
              <a:ea typeface="Yu Gothic UI Semibold" panose="020B0700000000000000" pitchFamily="50" charset="-128"/>
            </a:endParaRPr>
          </a:p>
          <a:p>
            <a:pPr marL="45720" indent="0">
              <a:buNone/>
            </a:pPr>
            <a:r>
              <a:rPr kumimoji="1" lang="ja-JP" altLang="en-US" sz="1200" dirty="0">
                <a:latin typeface="Yu Gothic UI Semibold" panose="020B0700000000000000" pitchFamily="50" charset="-128"/>
                <a:ea typeface="Yu Gothic UI Semibold" panose="020B0700000000000000" pitchFamily="50" charset="-128"/>
              </a:rPr>
              <a:t>２～４の場合</a:t>
            </a:r>
            <a:endParaRPr kumimoji="1" lang="en-US" altLang="ja-JP" sz="1200" dirty="0">
              <a:latin typeface="Yu Gothic UI Semibold" panose="020B0700000000000000" pitchFamily="50" charset="-128"/>
              <a:ea typeface="Yu Gothic UI Semibold" panose="020B0700000000000000" pitchFamily="50" charset="-128"/>
            </a:endParaRPr>
          </a:p>
          <a:p>
            <a:pPr marL="45720" indent="0">
              <a:buNone/>
            </a:pPr>
            <a:r>
              <a:rPr kumimoji="1" lang="ja-JP" altLang="en-US" sz="1200" dirty="0">
                <a:latin typeface="Yu Gothic UI Semibold" panose="020B0700000000000000" pitchFamily="50" charset="-128"/>
                <a:ea typeface="Yu Gothic UI Semibold" panose="020B0700000000000000" pitchFamily="50" charset="-128"/>
              </a:rPr>
              <a:t>　担当者より、連絡をさせていただきます。</a:t>
            </a:r>
          </a:p>
        </p:txBody>
      </p:sp>
      <p:sp>
        <p:nvSpPr>
          <p:cNvPr id="8" name="テキスト ボックス 7">
            <a:extLst>
              <a:ext uri="{FF2B5EF4-FFF2-40B4-BE49-F238E27FC236}">
                <a16:creationId xmlns:a16="http://schemas.microsoft.com/office/drawing/2014/main" id="{75F5B05D-B0E3-4CC0-A5F3-D875654AF8EE}"/>
              </a:ext>
            </a:extLst>
          </p:cNvPr>
          <p:cNvSpPr txBox="1"/>
          <p:nvPr/>
        </p:nvSpPr>
        <p:spPr>
          <a:xfrm>
            <a:off x="7451387" y="5895997"/>
            <a:ext cx="4740614" cy="646331"/>
          </a:xfrm>
          <a:prstGeom prst="rect">
            <a:avLst/>
          </a:prstGeom>
          <a:noFill/>
        </p:spPr>
        <p:txBody>
          <a:bodyPr wrap="square">
            <a:spAutoFit/>
          </a:bodyPr>
          <a:lstStyle/>
          <a:p>
            <a:r>
              <a:rPr lang="ja-JP" altLang="en-US" sz="1200" dirty="0">
                <a:latin typeface="Yu Gothic UI Semibold" panose="020B0700000000000000" pitchFamily="50" charset="-128"/>
                <a:ea typeface="Yu Gothic UI Semibold" panose="020B0700000000000000" pitchFamily="50" charset="-128"/>
              </a:rPr>
              <a:t>お問い合わせ：安俱里まほら岩手 </a:t>
            </a:r>
            <a:r>
              <a:rPr lang="en-US" altLang="ja-JP" sz="1200" dirty="0">
                <a:latin typeface="Yu Gothic UI Semibold" panose="020B0700000000000000" pitchFamily="50" charset="-128"/>
                <a:ea typeface="Yu Gothic UI Semibold" panose="020B0700000000000000" pitchFamily="50" charset="-128"/>
              </a:rPr>
              <a:t>TARZAN TRAIL </a:t>
            </a:r>
            <a:r>
              <a:rPr lang="ja-JP" altLang="en-US" sz="1200" dirty="0">
                <a:latin typeface="Yu Gothic UI Semibold" panose="020B0700000000000000" pitchFamily="50" charset="-128"/>
                <a:ea typeface="Yu Gothic UI Semibold" panose="020B0700000000000000" pitchFamily="50" charset="-128"/>
              </a:rPr>
              <a:t>実行委員会 竹嶋</a:t>
            </a:r>
            <a:endParaRPr lang="en-US" altLang="ja-JP" sz="1200" dirty="0">
              <a:latin typeface="Yu Gothic UI Semibold" panose="020B0700000000000000" pitchFamily="50" charset="-128"/>
              <a:ea typeface="Yu Gothic UI Semibold" panose="020B0700000000000000" pitchFamily="50" charset="-128"/>
            </a:endParaRPr>
          </a:p>
          <a:p>
            <a:r>
              <a:rPr lang="ja-JP" altLang="en-US" sz="1200" dirty="0">
                <a:latin typeface="Yu Gothic UI Semibold" panose="020B0700000000000000" pitchFamily="50" charset="-128"/>
                <a:ea typeface="Yu Gothic UI Semibold" panose="020B0700000000000000" pitchFamily="50" charset="-128"/>
              </a:rPr>
              <a:t>　　　　　　 </a:t>
            </a:r>
            <a:r>
              <a:rPr lang="en-US" altLang="ja-JP" sz="1200" dirty="0">
                <a:latin typeface="Yu Gothic UI Semibold" panose="020B0700000000000000" pitchFamily="50" charset="-128"/>
                <a:ea typeface="Yu Gothic UI Semibold" panose="020B0700000000000000" pitchFamily="50" charset="-128"/>
              </a:rPr>
              <a:t>TEL 019-681-5470 FAX 019-681-547</a:t>
            </a:r>
          </a:p>
          <a:p>
            <a:r>
              <a:rPr lang="ja-JP" altLang="en-US" sz="1200" dirty="0">
                <a:latin typeface="Yu Gothic UI Semibold" panose="020B0700000000000000" pitchFamily="50" charset="-128"/>
                <a:ea typeface="Yu Gothic UI Semibold" panose="020B0700000000000000" pitchFamily="50" charset="-128"/>
              </a:rPr>
              <a:t>　　　　　　メール　</a:t>
            </a:r>
            <a:r>
              <a:rPr lang="en-US" altLang="ja-JP" sz="1200" dirty="0">
                <a:latin typeface="Yu Gothic UI Semibold" panose="020B0700000000000000" pitchFamily="50" charset="-128"/>
                <a:ea typeface="Yu Gothic UI Semibold" panose="020B0700000000000000" pitchFamily="50" charset="-128"/>
              </a:rPr>
              <a:t>m-takeshima@i-mitac.com</a:t>
            </a:r>
            <a:endParaRPr lang="ja-JP" altLang="en-US" sz="1200" dirty="0"/>
          </a:p>
        </p:txBody>
      </p:sp>
      <p:sp>
        <p:nvSpPr>
          <p:cNvPr id="9" name="テキスト ボックス 8">
            <a:extLst>
              <a:ext uri="{FF2B5EF4-FFF2-40B4-BE49-F238E27FC236}">
                <a16:creationId xmlns:a16="http://schemas.microsoft.com/office/drawing/2014/main" id="{DC05BE14-AE94-401A-9A47-6B31FC719F61}"/>
              </a:ext>
            </a:extLst>
          </p:cNvPr>
          <p:cNvSpPr txBox="1"/>
          <p:nvPr/>
        </p:nvSpPr>
        <p:spPr>
          <a:xfrm>
            <a:off x="5985752" y="469449"/>
            <a:ext cx="6206248" cy="461665"/>
          </a:xfrm>
          <a:prstGeom prst="rect">
            <a:avLst/>
          </a:prstGeom>
          <a:noFill/>
        </p:spPr>
        <p:txBody>
          <a:bodyPr wrap="square">
            <a:spAutoFit/>
          </a:bodyPr>
          <a:lstStyle/>
          <a:p>
            <a:r>
              <a:rPr lang="ja-JP" altLang="en-US" sz="1200" dirty="0">
                <a:latin typeface="Yu Gothic UI Semibold" panose="020B0700000000000000" pitchFamily="50" charset="-128"/>
                <a:ea typeface="Yu Gothic UI Semibold" panose="020B0700000000000000" pitchFamily="50" charset="-128"/>
              </a:rPr>
              <a:t>お忙しい中恐縮ですが、</a:t>
            </a:r>
            <a:endParaRPr lang="en-US" altLang="ja-JP" sz="1200" dirty="0">
              <a:latin typeface="Yu Gothic UI Semibold" panose="020B0700000000000000" pitchFamily="50" charset="-128"/>
              <a:ea typeface="Yu Gothic UI Semibold" panose="020B0700000000000000" pitchFamily="50" charset="-128"/>
            </a:endParaRPr>
          </a:p>
          <a:p>
            <a:r>
              <a:rPr lang="ja-JP" altLang="en-US" sz="1200" dirty="0">
                <a:latin typeface="Yu Gothic UI Semibold" panose="020B0700000000000000" pitchFamily="50" charset="-128"/>
                <a:ea typeface="Yu Gothic UI Semibold" panose="020B0700000000000000" pitchFamily="50" charset="-128"/>
              </a:rPr>
              <a:t>運営の関係上、</a:t>
            </a:r>
            <a:r>
              <a:rPr lang="ja-JP" altLang="en-US" sz="1200" u="sng" dirty="0">
                <a:solidFill>
                  <a:srgbClr val="FF0000"/>
                </a:solidFill>
                <a:latin typeface="Yu Gothic UI Semibold" panose="020B0700000000000000" pitchFamily="50" charset="-128"/>
                <a:ea typeface="Yu Gothic UI Semibold" panose="020B0700000000000000" pitchFamily="50" charset="-128"/>
              </a:rPr>
              <a:t>ポスター、フライヤー掲載は</a:t>
            </a:r>
            <a:r>
              <a:rPr lang="en-US" altLang="ja-JP" sz="1200" u="sng" dirty="0">
                <a:solidFill>
                  <a:srgbClr val="FF0000"/>
                </a:solidFill>
                <a:latin typeface="Yu Gothic UI Semibold" panose="020B0700000000000000" pitchFamily="50" charset="-128"/>
                <a:ea typeface="Yu Gothic UI Semibold" panose="020B0700000000000000" pitchFamily="50" charset="-128"/>
              </a:rPr>
              <a:t>4</a:t>
            </a:r>
            <a:r>
              <a:rPr lang="ja-JP" altLang="en-US" sz="1200" u="sng" dirty="0">
                <a:solidFill>
                  <a:srgbClr val="FF0000"/>
                </a:solidFill>
                <a:latin typeface="Yu Gothic UI Semibold" panose="020B0700000000000000" pitchFamily="50" charset="-128"/>
                <a:ea typeface="Yu Gothic UI Semibold" panose="020B0700000000000000" pitchFamily="50" charset="-128"/>
              </a:rPr>
              <a:t>月</a:t>
            </a:r>
            <a:r>
              <a:rPr lang="en-US" altLang="ja-JP" sz="1200" u="sng" dirty="0">
                <a:solidFill>
                  <a:srgbClr val="FF0000"/>
                </a:solidFill>
                <a:latin typeface="Yu Gothic UI Semibold" panose="020B0700000000000000" pitchFamily="50" charset="-128"/>
                <a:ea typeface="Yu Gothic UI Semibold" panose="020B0700000000000000" pitchFamily="50" charset="-128"/>
              </a:rPr>
              <a:t>30</a:t>
            </a:r>
            <a:r>
              <a:rPr lang="ja-JP" altLang="en-US" sz="1200" u="sng" dirty="0">
                <a:solidFill>
                  <a:srgbClr val="FF0000"/>
                </a:solidFill>
                <a:latin typeface="Yu Gothic UI Semibold" panose="020B0700000000000000" pitchFamily="50" charset="-128"/>
                <a:ea typeface="Yu Gothic UI Semibold" panose="020B0700000000000000" pitchFamily="50" charset="-128"/>
              </a:rPr>
              <a:t>日までにご返信ください。</a:t>
            </a:r>
            <a:endParaRPr lang="ja-JP" altLang="en-US" sz="1200" u="sng" dirty="0">
              <a:solidFill>
                <a:srgbClr val="FF0000"/>
              </a:solidFill>
            </a:endParaRPr>
          </a:p>
        </p:txBody>
      </p:sp>
    </p:spTree>
    <p:extLst>
      <p:ext uri="{BB962C8B-B14F-4D97-AF65-F5344CB8AC3E}">
        <p14:creationId xmlns:p14="http://schemas.microsoft.com/office/powerpoint/2010/main" val="1400670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健康とフィットネス 16 x 9">
  <a:themeElements>
    <a:clrScheme name="暖かみのある青">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064265_TF02922391.potx" id="{C43CC372-5022-4387-9DAA-990A24514081}" vid="{DD4B447A-D74A-438F-9F60-66A330F551DD}"/>
    </a:ext>
  </a:extLst>
</a:theme>
</file>

<file path=ppt/theme/theme2.xml><?xml version="1.0" encoding="utf-8"?>
<a:theme xmlns:a="http://schemas.openxmlformats.org/drawingml/2006/main" name="Office テーマ">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健康とフィットネスに関するプレゼンテーション (ワイド画面)</Template>
  <TotalTime>2025</TotalTime>
  <Words>2114</Words>
  <Application>Microsoft Office PowerPoint</Application>
  <PresentationFormat>ワイド画面</PresentationFormat>
  <Paragraphs>421</Paragraphs>
  <Slides>17</Slides>
  <Notes>6</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17</vt:i4>
      </vt:variant>
    </vt:vector>
  </HeadingPairs>
  <TitlesOfParts>
    <vt:vector size="27" baseType="lpstr">
      <vt:lpstr>A-OTF 中ゴシックBBB Pr6N Med</vt:lpstr>
      <vt:lpstr>EPSON Pゴシック W6</vt:lpstr>
      <vt:lpstr>HG丸ｺﾞｼｯｸM-PRO</vt:lpstr>
      <vt:lpstr>Meiryo UI</vt:lpstr>
      <vt:lpstr>ＭＳ ゴシック</vt:lpstr>
      <vt:lpstr>Yu Gothic UI Semibold</vt:lpstr>
      <vt:lpstr>Arial</vt:lpstr>
      <vt:lpstr>Calibri</vt:lpstr>
      <vt:lpstr>Wingdings 3</vt:lpstr>
      <vt:lpstr>健康とフィットネス 16 x 9</vt:lpstr>
      <vt:lpstr>PowerPoint プレゼンテーション</vt:lpstr>
      <vt:lpstr>１．開催概要</vt:lpstr>
      <vt:lpstr>２．安俱里まほら岩手とは</vt:lpstr>
      <vt:lpstr>根底にあるのは薮川地域の活性化</vt:lpstr>
      <vt:lpstr>PowerPoint プレゼンテーション</vt:lpstr>
      <vt:lpstr>３．昨年度の実績</vt:lpstr>
      <vt:lpstr>４．ターゲットとニーズについて</vt:lpstr>
      <vt:lpstr>５．TARZAN TRAILの魅力・ポイント</vt:lpstr>
      <vt:lpstr>PowerPoint プレゼンテーション</vt:lpstr>
      <vt:lpstr>6.スケジュール</vt:lpstr>
      <vt:lpstr>７．収支目標</vt:lpstr>
      <vt:lpstr>８．協賛のお願い/種類</vt:lpstr>
      <vt:lpstr>一般協賛メニュー</vt:lpstr>
      <vt:lpstr>出店協賛・障害物協賛</vt:lpstr>
      <vt:lpstr>９．夏のまほら岩手で田舎を満喫！！　</vt:lpstr>
      <vt:lpstr>ストレスが多い世の中だからこそ、 田舎の大自然で 大リフレッシュできるイベントを！  ご協力、お願い申し上げます。</vt:lpstr>
      <vt:lpstr>協賛申込・同意書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竹嶋 碧</dc:creator>
  <cp:lastModifiedBy>竹嶋 碧</cp:lastModifiedBy>
  <cp:revision>13</cp:revision>
  <cp:lastPrinted>2022-03-24T01:29:02Z</cp:lastPrinted>
  <dcterms:created xsi:type="dcterms:W3CDTF">2022-03-11T07:56:46Z</dcterms:created>
  <dcterms:modified xsi:type="dcterms:W3CDTF">2022-03-25T00:54:12Z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