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6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101A93-EFCE-673C-60A2-ADF5258280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0BAB53B-37E7-9190-91E3-8C21686D19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1EE4145-F41E-8E1B-EFDF-25D109246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E3A15-BE2B-4188-A1D5-85E0BEB71E52}" type="datetimeFigureOut">
              <a:rPr kumimoji="1" lang="ja-JP" altLang="en-US" smtClean="0"/>
              <a:t>2022/10/27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71F778-0686-F486-DFB7-D38CA012A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1B6646-2F8B-DC8A-5DB8-E900A7C00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CF180-53AD-4CD4-89B9-7FF4A7F91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825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E4954B-3E8F-AA13-E7A1-1AA30E846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55E8105-25A0-6F6A-F8A7-76E107CD2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F994DB-631C-9E6F-09FE-2973DA399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E3A15-BE2B-4188-A1D5-85E0BEB71E52}" type="datetimeFigureOut">
              <a:rPr kumimoji="1" lang="ja-JP" altLang="en-US" smtClean="0"/>
              <a:t>2022/10/27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B312E2-32A0-9190-6900-A99C07C22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6D2A46-A752-7905-F5CE-A1A00787C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CF180-53AD-4CD4-89B9-7FF4A7F91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1837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4802-DB4E-8015-F3D2-F94C3E0F7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3C97C5-6E76-0BBA-CC9A-52FF065C3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E426B6-5CAD-4F81-A1D6-DBFA8C88F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E3A15-BE2B-4188-A1D5-85E0BEB71E52}" type="datetimeFigureOut">
              <a:rPr kumimoji="1" lang="ja-JP" altLang="en-US" smtClean="0"/>
              <a:t>2022/10/27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E1DD3E-7F46-77FF-864F-F34C17E44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E90A45-8CB7-F798-FDB6-593C7D05C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CF180-53AD-4CD4-89B9-7FF4A7F91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596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3930D8-674E-38B3-7C25-E39EE1915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518A115-6408-64F7-3BCC-4E1EC2678C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55618FA-53F9-3792-06B2-90E0C0DDFB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535C696-E47E-FE40-92AB-5C2EB700A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E3A15-BE2B-4188-A1D5-85E0BEB71E52}" type="datetimeFigureOut">
              <a:rPr kumimoji="1" lang="ja-JP" altLang="en-US" smtClean="0"/>
              <a:t>2022/10/27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2E9DFB1-4EAD-8A9A-F1A4-39FB45C9C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477A8D6-9E0F-74B7-6A50-75A0A7207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CF180-53AD-4CD4-89B9-7FF4A7F91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3323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C4BE61-E54E-C3A4-CCE4-59611A58D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4F8C37-B4AA-0E6A-2822-5FDE558E2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24A42D0-42EE-B9BF-17C1-14018924A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8E34AF4-7E2F-FA78-B6CB-7223DD35FB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E2EFEE8-69D0-0CF5-98BB-4B28EBE24E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6F6556C-400D-2CD5-E21F-E38241F01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E3A15-BE2B-4188-A1D5-85E0BEB71E52}" type="datetimeFigureOut">
              <a:rPr kumimoji="1" lang="ja-JP" altLang="en-US" smtClean="0"/>
              <a:t>2022/10/27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5838228-AB29-9B16-9F8A-18308B535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DEF43A1-0F7B-2978-5AFF-BAE8BDBEE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CF180-53AD-4CD4-89B9-7FF4A7F91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287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F46C26-1297-99BE-F4B8-EB7D54911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5B5AF09-910F-07F4-78C2-4B8572F10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E3A15-BE2B-4188-A1D5-85E0BEB71E52}" type="datetimeFigureOut">
              <a:rPr kumimoji="1" lang="ja-JP" altLang="en-US" smtClean="0"/>
              <a:t>2022/10/27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34D302F-C11C-6086-A35B-4DDD7A5EE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8A7AAD8-A574-4916-832A-CE9EAB996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CF180-53AD-4CD4-89B9-7FF4A7F91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9604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7CD714F-6ABC-8724-83B5-BAC959F64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E3A15-BE2B-4188-A1D5-85E0BEB71E52}" type="datetimeFigureOut">
              <a:rPr kumimoji="1" lang="ja-JP" altLang="en-US" smtClean="0"/>
              <a:t>2022/10/27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DAEEA98-336F-D1CE-2E33-C62395013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FD1D0D1-A228-0333-B6C7-AD104B7C0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CF180-53AD-4CD4-89B9-7FF4A7F91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7505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E29ECB-722F-4C2A-3BDC-FE77754A8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200113-75AB-35CC-0DF9-0F350E674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ED83155-04D1-6711-BEA9-2972AAC94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B0F2D06-DBA1-DA48-04F9-CEE67B972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E3A15-BE2B-4188-A1D5-85E0BEB71E52}" type="datetimeFigureOut">
              <a:rPr kumimoji="1" lang="ja-JP" altLang="en-US" smtClean="0"/>
              <a:t>2022/10/27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FE0928C-E3B8-6222-F881-C5D6DE1D0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4D8AA81-8591-73BD-2AA5-4EE39BD34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CF180-53AD-4CD4-89B9-7FF4A7F91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804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CD6680-C582-7FE3-B023-4ED37D54D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2146456-CED6-984A-D408-E3148FCE68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BDB6696-A532-C348-E5E0-72DBDC2094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EFF3956-9F5D-5F67-D678-A3503D886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E3A15-BE2B-4188-A1D5-85E0BEB71E52}" type="datetimeFigureOut">
              <a:rPr kumimoji="1" lang="ja-JP" altLang="en-US" smtClean="0"/>
              <a:t>2022/10/27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79FF794-597D-1CE3-FE20-A7CA471A8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3825274-FF32-9852-FD40-70FDA97E0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CF180-53AD-4CD4-89B9-7FF4A7F91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887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181428-83B6-DCD4-01F5-012C06515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5D7E3C8-DBFE-7E68-82CB-4AB2584EF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B1E5A0-0AC4-0829-C921-FE4BFDC8E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E3A15-BE2B-4188-A1D5-85E0BEB71E52}" type="datetimeFigureOut">
              <a:rPr kumimoji="1" lang="ja-JP" altLang="en-US" smtClean="0"/>
              <a:t>2022/10/27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E98771-D1F0-5119-917D-57D50D58E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3F4C59-A482-6ECB-53BB-24D213EE3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CF180-53AD-4CD4-89B9-7FF4A7F91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7643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AF6BCB1-AD87-78FF-2F68-84167F5E4C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2EC24B0-DA6A-DF80-142C-B3931D171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B83C4B-74FA-BA52-A416-29236F2D6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E3A15-BE2B-4188-A1D5-85E0BEB71E52}" type="datetimeFigureOut">
              <a:rPr kumimoji="1" lang="ja-JP" altLang="en-US" smtClean="0"/>
              <a:t>2022/10/27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73E63F-E7C4-0578-DEA5-04F770BB4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FDD7BE-2C1D-7F68-BEE7-679AEEE27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CF180-53AD-4CD4-89B9-7FF4A7F91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3568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kumimoji="1" lang="en-US" altLang="ja-JP"/>
              <a:t>The Power of PowerPoint - thepopp.com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B54AD89C-DF1E-4948-B597-5DD47B34A9CA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935569" y="932538"/>
            <a:ext cx="3407833" cy="2432655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1" lang="en-US" altLang="ja-JP" dirty="0"/>
              <a:t>Slide title</a:t>
            </a:r>
            <a:br>
              <a:rPr kumimoji="1" lang="en-US" altLang="ja-JP" dirty="0"/>
            </a:br>
            <a:r>
              <a:rPr kumimoji="1" lang="en-US" altLang="ja-JP" dirty="0"/>
              <a:t>goes here</a:t>
            </a:r>
            <a:endParaRPr kumimoji="1"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48267" y="3574543"/>
            <a:ext cx="3395133" cy="2015378"/>
          </a:xfrm>
        </p:spPr>
        <p:txBody>
          <a:bodyPr anchor="t"/>
          <a:lstStyle>
            <a:lvl1pPr marL="0" indent="0" algn="just">
              <a:spcBef>
                <a:spcPts val="0"/>
              </a:spcBef>
              <a:buFontTx/>
              <a:buNone/>
              <a:defRPr/>
            </a:lvl1pPr>
            <a:lvl2pPr marL="342855" indent="0">
              <a:buNone/>
              <a:defRPr sz="900"/>
            </a:lvl2pPr>
            <a:lvl3pPr marL="685709" indent="0">
              <a:buNone/>
              <a:defRPr sz="900"/>
            </a:lvl3pPr>
            <a:lvl4pPr marL="1028563" indent="0">
              <a:buNone/>
              <a:defRPr sz="900"/>
            </a:lvl4pPr>
            <a:lvl5pPr marL="1371418" indent="0">
              <a:buNone/>
              <a:defRPr sz="900"/>
            </a:lvl5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763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A918554-1D71-FD77-D39D-82AF6E91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31F265A-8623-FD04-4F35-1FEC1E2EE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B74CF4-55A5-6DC2-BE02-8B9A80F6D1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E3A15-BE2B-4188-A1D5-85E0BEB71E52}" type="datetimeFigureOut">
              <a:rPr kumimoji="1" lang="ja-JP" altLang="en-US" smtClean="0"/>
              <a:t>2022/10/27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CD5C34-FE62-9BC0-D58E-798525FEC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CD1F01-67D1-F075-2D95-F77F3B0F7F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CF180-53AD-4CD4-89B9-7FF4A7F919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5304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スライド番号プレースホルダ 3">
            <a:extLst>
              <a:ext uri="{FF2B5EF4-FFF2-40B4-BE49-F238E27FC236}">
                <a16:creationId xmlns:a16="http://schemas.microsoft.com/office/drawing/2014/main" id="{9C581A16-8B5E-431D-9767-4EEBACAFAC9E}"/>
              </a:ext>
            </a:extLst>
          </p:cNvPr>
          <p:cNvSpPr txBox="1">
            <a:spLocks/>
          </p:cNvSpPr>
          <p:nvPr/>
        </p:nvSpPr>
        <p:spPr bwMode="auto">
          <a:xfrm>
            <a:off x="8472264" y="6497754"/>
            <a:ext cx="2133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>
            <a:defPPr>
              <a:defRPr lang="ja-JP"/>
            </a:defPPr>
            <a:lvl1pPr marL="0" algn="l" defTabSz="914400" rtl="0" eaLnBrk="0" latinLnBrk="0" hangingPunct="0">
              <a:defRPr kumimoji="1" sz="1787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698819" indent="-268776" algn="l" defTabSz="914400" rtl="0" eaLnBrk="0" latinLnBrk="0" hangingPunct="0">
              <a:defRPr kumimoji="1" sz="1787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1075106" indent="-215021" algn="l" defTabSz="914400" rtl="0" eaLnBrk="0" latinLnBrk="0" hangingPunct="0">
              <a:defRPr kumimoji="1" sz="1787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505148" indent="-215021" algn="l" defTabSz="914400" rtl="0" eaLnBrk="0" latinLnBrk="0" hangingPunct="0">
              <a:defRPr kumimoji="1" sz="1787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935190" indent="-215021" algn="l" defTabSz="914400" rtl="0" eaLnBrk="0" latinLnBrk="0" hangingPunct="0">
              <a:defRPr kumimoji="1" sz="1787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365233" indent="-215021" algn="l" defTabSz="909361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787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95275" indent="-215021" algn="l" defTabSz="909361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787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25317" indent="-215021" algn="l" defTabSz="909361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787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5360" indent="-215021" algn="l" defTabSz="909361" rtl="0" eaLnBrk="0" fontAlgn="base" latinLnBrk="0" hangingPunct="0">
              <a:spcBef>
                <a:spcPct val="0"/>
              </a:spcBef>
              <a:spcAft>
                <a:spcPct val="0"/>
              </a:spcAft>
              <a:defRPr kumimoji="1" sz="1787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 algn="r" eaLnBrk="1" hangingPunct="1"/>
            <a:fld id="{225292A5-2D70-4731-AD0D-BD27D0227464}" type="slidenum">
              <a:rPr lang="ja-JP" altLang="en-US" sz="1317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pPr algn="r" eaLnBrk="1" hangingPunct="1"/>
              <a:t>1</a:t>
            </a:fld>
            <a:endParaRPr lang="ja-JP" altLang="en-US" sz="1317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01587D2-6BD5-C203-881C-EB86480E26B3}"/>
              </a:ext>
            </a:extLst>
          </p:cNvPr>
          <p:cNvSpPr txBox="1">
            <a:spLocks noChangeArrowheads="1"/>
          </p:cNvSpPr>
          <p:nvPr/>
        </p:nvSpPr>
        <p:spPr>
          <a:xfrm>
            <a:off x="97795" y="46254"/>
            <a:ext cx="5388605" cy="4048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ja-JP" altLang="en-US" sz="2800" b="1" kern="0" dirty="0">
                <a:latin typeface="+mj-ea"/>
                <a:ea typeface="+mj-ea"/>
                <a:cs typeface="+mj-cs"/>
              </a:rPr>
              <a:t>繁忙期・案内時の決定率</a:t>
            </a:r>
            <a:r>
              <a:rPr lang="en-US" altLang="ja-JP" sz="2800" b="1" kern="0" dirty="0">
                <a:latin typeface="+mj-ea"/>
                <a:ea typeface="+mj-ea"/>
                <a:cs typeface="+mj-cs"/>
              </a:rPr>
              <a:t>UP</a:t>
            </a:r>
            <a:r>
              <a:rPr lang="ja-JP" altLang="en-US" sz="2800" b="1" kern="0" dirty="0">
                <a:latin typeface="+mj-ea"/>
                <a:ea typeface="+mj-ea"/>
                <a:cs typeface="+mj-cs"/>
              </a:rPr>
              <a:t>に</a:t>
            </a:r>
            <a:endParaRPr lang="en-US" altLang="ja-JP" sz="2800" b="1" kern="0" dirty="0">
              <a:latin typeface="+mj-ea"/>
              <a:ea typeface="+mj-ea"/>
              <a:cs typeface="+mj-cs"/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68FAC21-82A3-EFBD-C7A7-143608BC1F4D}"/>
              </a:ext>
            </a:extLst>
          </p:cNvPr>
          <p:cNvSpPr/>
          <p:nvPr/>
        </p:nvSpPr>
        <p:spPr>
          <a:xfrm>
            <a:off x="191841" y="504916"/>
            <a:ext cx="8691405" cy="756166"/>
          </a:xfrm>
          <a:prstGeom prst="roundRect">
            <a:avLst>
              <a:gd name="adj" fmla="val 12133"/>
            </a:avLst>
          </a:prstGeom>
          <a:solidFill>
            <a:schemeClr val="accent2"/>
          </a:solidFill>
          <a:ln w="22225">
            <a:solidFill>
              <a:srgbClr val="EC8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古いエアコン・温水洗浄便座の新品交換しておきませんか？</a:t>
            </a:r>
            <a:endParaRPr lang="en-US" altLang="ja-JP" sz="24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FECD4EA-97D4-1816-0838-2746DFADF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42" y="1487960"/>
            <a:ext cx="1792131" cy="134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埼玉県さいたま市見沼区で新品エアコン取り付け。エアコン取り付けは株式会社トーセン！ | トーセン">
            <a:extLst>
              <a:ext uri="{FF2B5EF4-FFF2-40B4-BE49-F238E27FC236}">
                <a16:creationId xmlns:a16="http://schemas.microsoft.com/office/drawing/2014/main" id="{1A33BB61-5206-B949-62E9-89CC08F3C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55" y="1417424"/>
            <a:ext cx="2119146" cy="1589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矢印: 右 1">
            <a:extLst>
              <a:ext uri="{FF2B5EF4-FFF2-40B4-BE49-F238E27FC236}">
                <a16:creationId xmlns:a16="http://schemas.microsoft.com/office/drawing/2014/main" id="{996D717B-46AB-86A7-FA58-4BD4F473B76B}"/>
              </a:ext>
            </a:extLst>
          </p:cNvPr>
          <p:cNvSpPr/>
          <p:nvPr/>
        </p:nvSpPr>
        <p:spPr>
          <a:xfrm>
            <a:off x="2242267" y="1644948"/>
            <a:ext cx="866693" cy="10416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Picture 6" descr="ウォシュレット - Wikipedia">
            <a:extLst>
              <a:ext uri="{FF2B5EF4-FFF2-40B4-BE49-F238E27FC236}">
                <a16:creationId xmlns:a16="http://schemas.microsoft.com/office/drawing/2014/main" id="{C93C2AF3-C10A-3DF6-EC01-441690450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303" y="1487961"/>
            <a:ext cx="1363507" cy="220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矢印: 右 3">
            <a:extLst>
              <a:ext uri="{FF2B5EF4-FFF2-40B4-BE49-F238E27FC236}">
                <a16:creationId xmlns:a16="http://schemas.microsoft.com/office/drawing/2014/main" id="{7B0A9346-94AA-FF65-B004-B5D0E2492B51}"/>
              </a:ext>
            </a:extLst>
          </p:cNvPr>
          <p:cNvSpPr/>
          <p:nvPr/>
        </p:nvSpPr>
        <p:spPr>
          <a:xfrm>
            <a:off x="7907712" y="1911614"/>
            <a:ext cx="866693" cy="10416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Picture 8" descr="TOTO ウォシュレット TCF8GK33 取り付け」ムシマルのブログ ｜ ムシマルのブログ - みんカラ">
            <a:extLst>
              <a:ext uri="{FF2B5EF4-FFF2-40B4-BE49-F238E27FC236}">
                <a16:creationId xmlns:a16="http://schemas.microsoft.com/office/drawing/2014/main" id="{9386DBC6-FBCF-D677-FCEB-CA87E72B8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224" y="1354632"/>
            <a:ext cx="1852459" cy="246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A1301B9C-B0B4-0B0A-74A0-3AC78709ABF5}"/>
              </a:ext>
            </a:extLst>
          </p:cNvPr>
          <p:cNvSpPr txBox="1">
            <a:spLocks noChangeArrowheads="1"/>
          </p:cNvSpPr>
          <p:nvPr/>
        </p:nvSpPr>
        <p:spPr>
          <a:xfrm>
            <a:off x="191841" y="3697461"/>
            <a:ext cx="4968556" cy="4048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ja-JP" altLang="en-US" sz="2800" b="1" kern="0" dirty="0">
                <a:latin typeface="+mj-ea"/>
                <a:ea typeface="+mj-ea"/>
                <a:cs typeface="+mj-cs"/>
              </a:rPr>
              <a:t>古い物件の内見時印象</a:t>
            </a:r>
            <a:r>
              <a:rPr lang="en-US" altLang="ja-JP" sz="2800" b="1" kern="0" dirty="0">
                <a:latin typeface="+mj-ea"/>
                <a:ea typeface="+mj-ea"/>
                <a:cs typeface="+mj-cs"/>
              </a:rPr>
              <a:t>UP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A433983-92C5-71A4-0E81-F1173F4F0A0E}"/>
              </a:ext>
            </a:extLst>
          </p:cNvPr>
          <p:cNvSpPr txBox="1">
            <a:spLocks noChangeArrowheads="1"/>
          </p:cNvSpPr>
          <p:nvPr/>
        </p:nvSpPr>
        <p:spPr>
          <a:xfrm>
            <a:off x="191840" y="4388138"/>
            <a:ext cx="9524653" cy="97160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ja-JP" altLang="en-US" sz="2800" b="1" kern="0" dirty="0">
                <a:latin typeface="+mj-ea"/>
                <a:ea typeface="+mj-ea"/>
                <a:cs typeface="+mj-cs"/>
              </a:rPr>
              <a:t>材工込み！月</a:t>
            </a:r>
            <a:r>
              <a:rPr lang="en-US" altLang="ja-JP" sz="2800" b="1" kern="0" dirty="0">
                <a:latin typeface="+mj-ea"/>
                <a:ea typeface="+mj-ea"/>
                <a:cs typeface="+mj-cs"/>
              </a:rPr>
              <a:t>2,400</a:t>
            </a:r>
            <a:r>
              <a:rPr lang="ja-JP" altLang="en-US" sz="2800" b="1" kern="0" dirty="0">
                <a:latin typeface="+mj-ea"/>
                <a:ea typeface="+mj-ea"/>
                <a:cs typeface="+mj-cs"/>
              </a:rPr>
              <a:t>円（税別）での</a:t>
            </a:r>
            <a:r>
              <a:rPr lang="en-US" altLang="ja-JP" sz="2800" b="1" kern="0" dirty="0">
                <a:latin typeface="+mj-ea"/>
                <a:ea typeface="+mj-ea"/>
                <a:cs typeface="+mj-cs"/>
              </a:rPr>
              <a:t>E</a:t>
            </a:r>
            <a:r>
              <a:rPr lang="ja-JP" altLang="en-US" sz="2800" b="1" kern="0" dirty="0">
                <a:latin typeface="+mj-ea"/>
                <a:ea typeface="+mj-ea"/>
                <a:cs typeface="+mj-cs"/>
              </a:rPr>
              <a:t>設備リース</a:t>
            </a:r>
            <a:endParaRPr lang="en-US" altLang="ja-JP" sz="2800" b="1" kern="0" dirty="0">
              <a:latin typeface="+mj-ea"/>
              <a:ea typeface="+mj-ea"/>
              <a:cs typeface="+mj-cs"/>
            </a:endParaRPr>
          </a:p>
          <a:p>
            <a:pPr>
              <a:defRPr/>
            </a:pPr>
            <a:r>
              <a:rPr lang="en-US" altLang="ja-JP" sz="2800" b="1" kern="0" dirty="0">
                <a:latin typeface="+mj-ea"/>
                <a:ea typeface="+mj-ea"/>
                <a:cs typeface="+mj-cs"/>
              </a:rPr>
              <a:t>7</a:t>
            </a:r>
            <a:r>
              <a:rPr lang="ja-JP" altLang="en-US" sz="2800" b="1" kern="0" dirty="0">
                <a:latin typeface="+mj-ea"/>
                <a:ea typeface="+mj-ea"/>
                <a:cs typeface="+mj-cs"/>
              </a:rPr>
              <a:t>年間の自然故障対応あり＆</a:t>
            </a:r>
            <a:r>
              <a:rPr lang="en-US" altLang="ja-JP" sz="2800" b="1" kern="0" dirty="0">
                <a:latin typeface="+mj-ea"/>
                <a:ea typeface="+mj-ea"/>
                <a:cs typeface="+mj-cs"/>
              </a:rPr>
              <a:t>7</a:t>
            </a:r>
            <a:r>
              <a:rPr lang="ja-JP" altLang="en-US" sz="2800" b="1" kern="0" dirty="0">
                <a:latin typeface="+mj-ea"/>
                <a:ea typeface="+mj-ea"/>
                <a:cs typeface="+mj-cs"/>
              </a:rPr>
              <a:t>年後に設備はそのまま譲渡</a:t>
            </a:r>
            <a:endParaRPr lang="en-US" altLang="ja-JP" sz="2800" b="1" kern="0" dirty="0">
              <a:latin typeface="+mj-ea"/>
              <a:ea typeface="+mj-ea"/>
              <a:cs typeface="+mj-cs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60215C7-672C-189C-7E12-C602377C22E1}"/>
              </a:ext>
            </a:extLst>
          </p:cNvPr>
          <p:cNvSpPr txBox="1">
            <a:spLocks noChangeArrowheads="1"/>
          </p:cNvSpPr>
          <p:nvPr/>
        </p:nvSpPr>
        <p:spPr>
          <a:xfrm>
            <a:off x="307818" y="5611219"/>
            <a:ext cx="7214115" cy="4048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ja-JP" altLang="en-US" sz="2800" b="1" kern="0" dirty="0">
                <a:latin typeface="+mj-ea"/>
                <a:ea typeface="+mj-ea"/>
                <a:cs typeface="+mj-cs"/>
              </a:rPr>
              <a:t>カンタン！設置依頼はＷｅｂで完結</a:t>
            </a:r>
            <a:endParaRPr lang="en-US" altLang="ja-JP" sz="2800" b="1" kern="0" dirty="0">
              <a:latin typeface="+mj-ea"/>
              <a:ea typeface="+mj-ea"/>
              <a:cs typeface="+mj-cs"/>
            </a:endParaRPr>
          </a:p>
          <a:p>
            <a:pPr>
              <a:defRPr/>
            </a:pPr>
            <a:r>
              <a:rPr lang="en-US" altLang="ja-JP" b="1" kern="0" dirty="0">
                <a:latin typeface="+mj-ea"/>
                <a:ea typeface="+mj-ea"/>
                <a:cs typeface="+mj-cs"/>
              </a:rPr>
              <a:t>※</a:t>
            </a:r>
            <a:r>
              <a:rPr lang="ja-JP" altLang="en-US" b="1" kern="0" dirty="0">
                <a:latin typeface="+mj-ea"/>
                <a:ea typeface="+mj-ea"/>
                <a:cs typeface="+mj-cs"/>
              </a:rPr>
              <a:t>注）利用開始には契約締結が必要です</a:t>
            </a:r>
            <a:endParaRPr lang="en-US" altLang="ja-JP" b="1" kern="0" dirty="0">
              <a:latin typeface="+mj-e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862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810"/>
    </mc:Choice>
    <mc:Fallback xmlns="">
      <p:transition advTm="11810"/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80</Words>
  <Application>Microsoft Office PowerPoint</Application>
  <PresentationFormat>ワイド画面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HGPｺﾞｼｯｸE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山田 大介</dc:creator>
  <cp:lastModifiedBy>山田 大介</cp:lastModifiedBy>
  <cp:revision>1</cp:revision>
  <dcterms:created xsi:type="dcterms:W3CDTF">2022-10-27T05:44:26Z</dcterms:created>
  <dcterms:modified xsi:type="dcterms:W3CDTF">2022-10-27T06:03:20Z</dcterms:modified>
</cp:coreProperties>
</file>