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65" r:id="rId1"/>
  </p:sldMasterIdLst>
  <p:sldIdLst>
    <p:sldId id="258" r:id="rId2"/>
    <p:sldId id="259" r:id="rId3"/>
    <p:sldId id="260" r:id="rId4"/>
    <p:sldId id="261" r:id="rId5"/>
    <p:sldId id="262" r:id="rId6"/>
  </p:sldIdLst>
  <p:sldSz cx="9144000" cy="6858000" type="screen4x3"/>
  <p:notesSz cx="6858000" cy="9144000"/>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2C6B83"/>
    <a:srgbClr val="2C53B7"/>
    <a:srgbClr val="1F4CE2"/>
    <a:srgbClr val="2774AC"/>
    <a:srgbClr val="0041C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1800"/>
    <p:restoredTop sz="94670"/>
  </p:normalViewPr>
  <p:slideViewPr>
    <p:cSldViewPr snapToGrid="0">
      <p:cViewPr>
        <p:scale>
          <a:sx n="131" d="100"/>
          <a:sy n="131" d="100"/>
        </p:scale>
        <p:origin x="808" y="35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07CBFEBE-8E33-0705-1EC6-79822DD8D97F}"/>
              </a:ext>
            </a:extLst>
          </p:cNvPr>
          <p:cNvSpPr>
            <a:spLocks noGrp="1"/>
          </p:cNvSpPr>
          <p:nvPr>
            <p:ph type="ctrTitle"/>
          </p:nvPr>
        </p:nvSpPr>
        <p:spPr>
          <a:xfrm>
            <a:off x="1143000" y="1122363"/>
            <a:ext cx="6858000" cy="2387600"/>
          </a:xfrm>
        </p:spPr>
        <p:txBody>
          <a:bodyPr anchor="b"/>
          <a:lstStyle>
            <a:lvl1pPr algn="ctr">
              <a:defRPr sz="4500"/>
            </a:lvl1pPr>
          </a:lstStyle>
          <a:p>
            <a:r>
              <a:rPr kumimoji="1" lang="ja-JP" altLang="en-US"/>
              <a:t>マスター タイトルの書式設定</a:t>
            </a:r>
          </a:p>
        </p:txBody>
      </p:sp>
      <p:sp>
        <p:nvSpPr>
          <p:cNvPr id="3" name="字幕 2">
            <a:extLst>
              <a:ext uri="{FF2B5EF4-FFF2-40B4-BE49-F238E27FC236}">
                <a16:creationId xmlns:a16="http://schemas.microsoft.com/office/drawing/2014/main" id="{747D12BA-E7B3-A2DB-7732-85B1A40469BF}"/>
              </a:ext>
            </a:extLst>
          </p:cNvPr>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kumimoji="1" lang="ja-JP" altLang="en-US"/>
              <a:t>マスター サブタイトルの書式設定</a:t>
            </a:r>
          </a:p>
        </p:txBody>
      </p:sp>
      <p:sp>
        <p:nvSpPr>
          <p:cNvPr id="4" name="日付プレースホルダー 3">
            <a:extLst>
              <a:ext uri="{FF2B5EF4-FFF2-40B4-BE49-F238E27FC236}">
                <a16:creationId xmlns:a16="http://schemas.microsoft.com/office/drawing/2014/main" id="{9A65C0C3-454E-6103-450B-051306638E1D}"/>
              </a:ext>
            </a:extLst>
          </p:cNvPr>
          <p:cNvSpPr>
            <a:spLocks noGrp="1"/>
          </p:cNvSpPr>
          <p:nvPr>
            <p:ph type="dt" sz="half" idx="10"/>
          </p:nvPr>
        </p:nvSpPr>
        <p:spPr/>
        <p:txBody>
          <a:bodyPr/>
          <a:lstStyle/>
          <a:p>
            <a:fld id="{42DD92E3-B76E-5242-8EFE-FF9938CC512F}" type="datetimeFigureOut">
              <a:rPr kumimoji="1" lang="ja-JP" altLang="en-US" smtClean="0"/>
              <a:t>2023/4/12</a:t>
            </a:fld>
            <a:endParaRPr kumimoji="1" lang="ja-JP" altLang="en-US"/>
          </a:p>
        </p:txBody>
      </p:sp>
      <p:sp>
        <p:nvSpPr>
          <p:cNvPr id="5" name="フッター プレースホルダー 4">
            <a:extLst>
              <a:ext uri="{FF2B5EF4-FFF2-40B4-BE49-F238E27FC236}">
                <a16:creationId xmlns:a16="http://schemas.microsoft.com/office/drawing/2014/main" id="{244408B7-8336-05F1-72A1-F3F353F78D71}"/>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11E6BC7E-6FCD-27D7-C087-1E8B996D7575}"/>
              </a:ext>
            </a:extLst>
          </p:cNvPr>
          <p:cNvSpPr>
            <a:spLocks noGrp="1"/>
          </p:cNvSpPr>
          <p:nvPr>
            <p:ph type="sldNum" sz="quarter" idx="12"/>
          </p:nvPr>
        </p:nvSpPr>
        <p:spPr/>
        <p:txBody>
          <a:bodyPr/>
          <a:lstStyle/>
          <a:p>
            <a:fld id="{51A6AEDA-BA9E-084A-A7BD-22DFEB100223}" type="slidenum">
              <a:rPr kumimoji="1" lang="ja-JP" altLang="en-US" smtClean="0"/>
              <a:t>‹#›</a:t>
            </a:fld>
            <a:endParaRPr kumimoji="1" lang="ja-JP" altLang="en-US"/>
          </a:p>
        </p:txBody>
      </p:sp>
    </p:spTree>
    <p:extLst>
      <p:ext uri="{BB962C8B-B14F-4D97-AF65-F5344CB8AC3E}">
        <p14:creationId xmlns:p14="http://schemas.microsoft.com/office/powerpoint/2010/main" val="419752048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53200E4D-2568-542B-8555-AB0F01CDFB49}"/>
              </a:ext>
            </a:extLst>
          </p:cNvPr>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a:extLst>
              <a:ext uri="{FF2B5EF4-FFF2-40B4-BE49-F238E27FC236}">
                <a16:creationId xmlns:a16="http://schemas.microsoft.com/office/drawing/2014/main" id="{87AFCBEF-0140-035D-4429-857F87F32F4A}"/>
              </a:ext>
            </a:extLst>
          </p:cNvPr>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E7956E5A-31B2-C9E8-0C29-38B7D760B0DF}"/>
              </a:ext>
            </a:extLst>
          </p:cNvPr>
          <p:cNvSpPr>
            <a:spLocks noGrp="1"/>
          </p:cNvSpPr>
          <p:nvPr>
            <p:ph type="dt" sz="half" idx="10"/>
          </p:nvPr>
        </p:nvSpPr>
        <p:spPr/>
        <p:txBody>
          <a:bodyPr/>
          <a:lstStyle/>
          <a:p>
            <a:fld id="{42DD92E3-B76E-5242-8EFE-FF9938CC512F}" type="datetimeFigureOut">
              <a:rPr kumimoji="1" lang="ja-JP" altLang="en-US" smtClean="0"/>
              <a:t>2023/4/12</a:t>
            </a:fld>
            <a:endParaRPr kumimoji="1" lang="ja-JP" altLang="en-US"/>
          </a:p>
        </p:txBody>
      </p:sp>
      <p:sp>
        <p:nvSpPr>
          <p:cNvPr id="5" name="フッター プレースホルダー 4">
            <a:extLst>
              <a:ext uri="{FF2B5EF4-FFF2-40B4-BE49-F238E27FC236}">
                <a16:creationId xmlns:a16="http://schemas.microsoft.com/office/drawing/2014/main" id="{A44341AD-C188-204A-EBBD-B49AF10FE10B}"/>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2135AEB3-837E-2F5F-939C-837E3ADED705}"/>
              </a:ext>
            </a:extLst>
          </p:cNvPr>
          <p:cNvSpPr>
            <a:spLocks noGrp="1"/>
          </p:cNvSpPr>
          <p:nvPr>
            <p:ph type="sldNum" sz="quarter" idx="12"/>
          </p:nvPr>
        </p:nvSpPr>
        <p:spPr/>
        <p:txBody>
          <a:bodyPr/>
          <a:lstStyle/>
          <a:p>
            <a:fld id="{51A6AEDA-BA9E-084A-A7BD-22DFEB100223}" type="slidenum">
              <a:rPr kumimoji="1" lang="ja-JP" altLang="en-US" smtClean="0"/>
              <a:t>‹#›</a:t>
            </a:fld>
            <a:endParaRPr kumimoji="1" lang="ja-JP" altLang="en-US"/>
          </a:p>
        </p:txBody>
      </p:sp>
    </p:spTree>
    <p:extLst>
      <p:ext uri="{BB962C8B-B14F-4D97-AF65-F5344CB8AC3E}">
        <p14:creationId xmlns:p14="http://schemas.microsoft.com/office/powerpoint/2010/main" val="208530927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a:extLst>
              <a:ext uri="{FF2B5EF4-FFF2-40B4-BE49-F238E27FC236}">
                <a16:creationId xmlns:a16="http://schemas.microsoft.com/office/drawing/2014/main" id="{6394054E-BB85-ACF4-EFD1-E131FB0E671A}"/>
              </a:ext>
            </a:extLst>
          </p:cNvPr>
          <p:cNvSpPr>
            <a:spLocks noGrp="1"/>
          </p:cNvSpPr>
          <p:nvPr>
            <p:ph type="title" orient="vert"/>
          </p:nvPr>
        </p:nvSpPr>
        <p:spPr>
          <a:xfrm>
            <a:off x="6543675" y="365125"/>
            <a:ext cx="1971675" cy="5811838"/>
          </a:xfrm>
        </p:spPr>
        <p:txBody>
          <a:bodyPr vert="eaVert"/>
          <a:lstStyle/>
          <a:p>
            <a:r>
              <a:rPr kumimoji="1" lang="ja-JP" altLang="en-US"/>
              <a:t>マスター タイトルの書式設定</a:t>
            </a:r>
          </a:p>
        </p:txBody>
      </p:sp>
      <p:sp>
        <p:nvSpPr>
          <p:cNvPr id="3" name="縦書きテキスト プレースホルダー 2">
            <a:extLst>
              <a:ext uri="{FF2B5EF4-FFF2-40B4-BE49-F238E27FC236}">
                <a16:creationId xmlns:a16="http://schemas.microsoft.com/office/drawing/2014/main" id="{3F8C1BA4-AB1A-1755-D828-DAD827295F39}"/>
              </a:ext>
            </a:extLst>
          </p:cNvPr>
          <p:cNvSpPr>
            <a:spLocks noGrp="1"/>
          </p:cNvSpPr>
          <p:nvPr>
            <p:ph type="body" orient="vert" idx="1"/>
          </p:nvPr>
        </p:nvSpPr>
        <p:spPr>
          <a:xfrm>
            <a:off x="628650" y="365125"/>
            <a:ext cx="5800725" cy="5811838"/>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74803D3F-5FE1-52DE-D2B7-AD96589F40E2}"/>
              </a:ext>
            </a:extLst>
          </p:cNvPr>
          <p:cNvSpPr>
            <a:spLocks noGrp="1"/>
          </p:cNvSpPr>
          <p:nvPr>
            <p:ph type="dt" sz="half" idx="10"/>
          </p:nvPr>
        </p:nvSpPr>
        <p:spPr/>
        <p:txBody>
          <a:bodyPr/>
          <a:lstStyle/>
          <a:p>
            <a:fld id="{42DD92E3-B76E-5242-8EFE-FF9938CC512F}" type="datetimeFigureOut">
              <a:rPr kumimoji="1" lang="ja-JP" altLang="en-US" smtClean="0"/>
              <a:t>2023/4/12</a:t>
            </a:fld>
            <a:endParaRPr kumimoji="1" lang="ja-JP" altLang="en-US"/>
          </a:p>
        </p:txBody>
      </p:sp>
      <p:sp>
        <p:nvSpPr>
          <p:cNvPr id="5" name="フッター プレースホルダー 4">
            <a:extLst>
              <a:ext uri="{FF2B5EF4-FFF2-40B4-BE49-F238E27FC236}">
                <a16:creationId xmlns:a16="http://schemas.microsoft.com/office/drawing/2014/main" id="{338487F8-2664-7696-FB41-5641F705AA7D}"/>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42ECF642-D275-BFB9-FF58-7303C0F8FEE8}"/>
              </a:ext>
            </a:extLst>
          </p:cNvPr>
          <p:cNvSpPr>
            <a:spLocks noGrp="1"/>
          </p:cNvSpPr>
          <p:nvPr>
            <p:ph type="sldNum" sz="quarter" idx="12"/>
          </p:nvPr>
        </p:nvSpPr>
        <p:spPr/>
        <p:txBody>
          <a:bodyPr/>
          <a:lstStyle/>
          <a:p>
            <a:fld id="{51A6AEDA-BA9E-084A-A7BD-22DFEB100223}" type="slidenum">
              <a:rPr kumimoji="1" lang="ja-JP" altLang="en-US" smtClean="0"/>
              <a:t>‹#›</a:t>
            </a:fld>
            <a:endParaRPr kumimoji="1" lang="ja-JP" altLang="en-US"/>
          </a:p>
        </p:txBody>
      </p:sp>
    </p:spTree>
    <p:extLst>
      <p:ext uri="{BB962C8B-B14F-4D97-AF65-F5344CB8AC3E}">
        <p14:creationId xmlns:p14="http://schemas.microsoft.com/office/powerpoint/2010/main" val="47299504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2C6C8166-3987-11C2-CCD7-AF50DDC3A94A}"/>
              </a:ext>
            </a:extLst>
          </p:cNvPr>
          <p:cNvSpPr>
            <a:spLocks noGrp="1"/>
          </p:cNvSpPr>
          <p:nvPr>
            <p:ph type="title"/>
          </p:nvPr>
        </p:nvSpPr>
        <p:spPr/>
        <p:txBody>
          <a:body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2899FC06-3335-ABA6-FB6D-FE721B0FCC43}"/>
              </a:ext>
            </a:extLst>
          </p:cNvPr>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ADE8788F-1A82-7CBE-0CEE-867AC0CD1F62}"/>
              </a:ext>
            </a:extLst>
          </p:cNvPr>
          <p:cNvSpPr>
            <a:spLocks noGrp="1"/>
          </p:cNvSpPr>
          <p:nvPr>
            <p:ph type="dt" sz="half" idx="10"/>
          </p:nvPr>
        </p:nvSpPr>
        <p:spPr/>
        <p:txBody>
          <a:bodyPr/>
          <a:lstStyle/>
          <a:p>
            <a:fld id="{42DD92E3-B76E-5242-8EFE-FF9938CC512F}" type="datetimeFigureOut">
              <a:rPr kumimoji="1" lang="ja-JP" altLang="en-US" smtClean="0"/>
              <a:t>2023/4/12</a:t>
            </a:fld>
            <a:endParaRPr kumimoji="1" lang="ja-JP" altLang="en-US"/>
          </a:p>
        </p:txBody>
      </p:sp>
      <p:sp>
        <p:nvSpPr>
          <p:cNvPr id="5" name="フッター プレースホルダー 4">
            <a:extLst>
              <a:ext uri="{FF2B5EF4-FFF2-40B4-BE49-F238E27FC236}">
                <a16:creationId xmlns:a16="http://schemas.microsoft.com/office/drawing/2014/main" id="{060B336B-403A-5E6F-6822-F930DE981E44}"/>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461E5A04-FBFF-F445-C843-4FF2C95673BF}"/>
              </a:ext>
            </a:extLst>
          </p:cNvPr>
          <p:cNvSpPr>
            <a:spLocks noGrp="1"/>
          </p:cNvSpPr>
          <p:nvPr>
            <p:ph type="sldNum" sz="quarter" idx="12"/>
          </p:nvPr>
        </p:nvSpPr>
        <p:spPr/>
        <p:txBody>
          <a:bodyPr/>
          <a:lstStyle/>
          <a:p>
            <a:fld id="{51A6AEDA-BA9E-084A-A7BD-22DFEB100223}" type="slidenum">
              <a:rPr kumimoji="1" lang="ja-JP" altLang="en-US" smtClean="0"/>
              <a:t>‹#›</a:t>
            </a:fld>
            <a:endParaRPr kumimoji="1" lang="ja-JP" altLang="en-US"/>
          </a:p>
        </p:txBody>
      </p:sp>
    </p:spTree>
    <p:extLst>
      <p:ext uri="{BB962C8B-B14F-4D97-AF65-F5344CB8AC3E}">
        <p14:creationId xmlns:p14="http://schemas.microsoft.com/office/powerpoint/2010/main" val="49213110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0DCA9D23-04A6-F977-1D07-A9D26D17EF94}"/>
              </a:ext>
            </a:extLst>
          </p:cNvPr>
          <p:cNvSpPr>
            <a:spLocks noGrp="1"/>
          </p:cNvSpPr>
          <p:nvPr>
            <p:ph type="title"/>
          </p:nvPr>
        </p:nvSpPr>
        <p:spPr>
          <a:xfrm>
            <a:off x="623888" y="1709739"/>
            <a:ext cx="7886700" cy="2852737"/>
          </a:xfrm>
        </p:spPr>
        <p:txBody>
          <a:bodyPr anchor="b"/>
          <a:lstStyle>
            <a:lvl1pPr>
              <a:defRPr sz="4500"/>
            </a:lvl1p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5E2158C7-1F30-D330-6D1F-16EC455CE014}"/>
              </a:ext>
            </a:extLst>
          </p:cNvPr>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kumimoji="1" lang="ja-JP" altLang="en-US"/>
              <a:t>マスター テキストの書式設定</a:t>
            </a:r>
          </a:p>
        </p:txBody>
      </p:sp>
      <p:sp>
        <p:nvSpPr>
          <p:cNvPr id="4" name="日付プレースホルダー 3">
            <a:extLst>
              <a:ext uri="{FF2B5EF4-FFF2-40B4-BE49-F238E27FC236}">
                <a16:creationId xmlns:a16="http://schemas.microsoft.com/office/drawing/2014/main" id="{99B91012-2DD8-DF02-B467-92BF04C10A31}"/>
              </a:ext>
            </a:extLst>
          </p:cNvPr>
          <p:cNvSpPr>
            <a:spLocks noGrp="1"/>
          </p:cNvSpPr>
          <p:nvPr>
            <p:ph type="dt" sz="half" idx="10"/>
          </p:nvPr>
        </p:nvSpPr>
        <p:spPr/>
        <p:txBody>
          <a:bodyPr/>
          <a:lstStyle/>
          <a:p>
            <a:fld id="{42DD92E3-B76E-5242-8EFE-FF9938CC512F}" type="datetimeFigureOut">
              <a:rPr kumimoji="1" lang="ja-JP" altLang="en-US" smtClean="0"/>
              <a:t>2023/4/12</a:t>
            </a:fld>
            <a:endParaRPr kumimoji="1" lang="ja-JP" altLang="en-US"/>
          </a:p>
        </p:txBody>
      </p:sp>
      <p:sp>
        <p:nvSpPr>
          <p:cNvPr id="5" name="フッター プレースホルダー 4">
            <a:extLst>
              <a:ext uri="{FF2B5EF4-FFF2-40B4-BE49-F238E27FC236}">
                <a16:creationId xmlns:a16="http://schemas.microsoft.com/office/drawing/2014/main" id="{EA17182E-4755-C61F-BD08-B4D7ED1115A7}"/>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CEC6540F-DA95-FB8B-8666-CF5D373E84DE}"/>
              </a:ext>
            </a:extLst>
          </p:cNvPr>
          <p:cNvSpPr>
            <a:spLocks noGrp="1"/>
          </p:cNvSpPr>
          <p:nvPr>
            <p:ph type="sldNum" sz="quarter" idx="12"/>
          </p:nvPr>
        </p:nvSpPr>
        <p:spPr/>
        <p:txBody>
          <a:bodyPr/>
          <a:lstStyle/>
          <a:p>
            <a:fld id="{51A6AEDA-BA9E-084A-A7BD-22DFEB100223}" type="slidenum">
              <a:rPr kumimoji="1" lang="ja-JP" altLang="en-US" smtClean="0"/>
              <a:t>‹#›</a:t>
            </a:fld>
            <a:endParaRPr kumimoji="1" lang="ja-JP" altLang="en-US"/>
          </a:p>
        </p:txBody>
      </p:sp>
    </p:spTree>
    <p:extLst>
      <p:ext uri="{BB962C8B-B14F-4D97-AF65-F5344CB8AC3E}">
        <p14:creationId xmlns:p14="http://schemas.microsoft.com/office/powerpoint/2010/main" val="28011899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742FD9DD-1BA3-0573-A388-DEEC79680BBB}"/>
              </a:ext>
            </a:extLst>
          </p:cNvPr>
          <p:cNvSpPr>
            <a:spLocks noGrp="1"/>
          </p:cNvSpPr>
          <p:nvPr>
            <p:ph type="title"/>
          </p:nvPr>
        </p:nvSpPr>
        <p:spPr/>
        <p:txBody>
          <a:body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581DAA17-7783-3D16-8AB5-13A8F80521FE}"/>
              </a:ext>
            </a:extLst>
          </p:cNvPr>
          <p:cNvSpPr>
            <a:spLocks noGrp="1"/>
          </p:cNvSpPr>
          <p:nvPr>
            <p:ph sz="half" idx="1"/>
          </p:nvPr>
        </p:nvSpPr>
        <p:spPr>
          <a:xfrm>
            <a:off x="628650" y="1825625"/>
            <a:ext cx="38862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a:extLst>
              <a:ext uri="{FF2B5EF4-FFF2-40B4-BE49-F238E27FC236}">
                <a16:creationId xmlns:a16="http://schemas.microsoft.com/office/drawing/2014/main" id="{56DFF074-0500-AC4B-DFF2-8484B4F90647}"/>
              </a:ext>
            </a:extLst>
          </p:cNvPr>
          <p:cNvSpPr>
            <a:spLocks noGrp="1"/>
          </p:cNvSpPr>
          <p:nvPr>
            <p:ph sz="half" idx="2"/>
          </p:nvPr>
        </p:nvSpPr>
        <p:spPr>
          <a:xfrm>
            <a:off x="4629150" y="1825625"/>
            <a:ext cx="38862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a:extLst>
              <a:ext uri="{FF2B5EF4-FFF2-40B4-BE49-F238E27FC236}">
                <a16:creationId xmlns:a16="http://schemas.microsoft.com/office/drawing/2014/main" id="{955DAD8E-58A8-2B0D-FBB0-B256609D240F}"/>
              </a:ext>
            </a:extLst>
          </p:cNvPr>
          <p:cNvSpPr>
            <a:spLocks noGrp="1"/>
          </p:cNvSpPr>
          <p:nvPr>
            <p:ph type="dt" sz="half" idx="10"/>
          </p:nvPr>
        </p:nvSpPr>
        <p:spPr/>
        <p:txBody>
          <a:bodyPr/>
          <a:lstStyle/>
          <a:p>
            <a:fld id="{42DD92E3-B76E-5242-8EFE-FF9938CC512F}" type="datetimeFigureOut">
              <a:rPr kumimoji="1" lang="ja-JP" altLang="en-US" smtClean="0"/>
              <a:t>2023/4/12</a:t>
            </a:fld>
            <a:endParaRPr kumimoji="1" lang="ja-JP" altLang="en-US"/>
          </a:p>
        </p:txBody>
      </p:sp>
      <p:sp>
        <p:nvSpPr>
          <p:cNvPr id="6" name="フッター プレースホルダー 5">
            <a:extLst>
              <a:ext uri="{FF2B5EF4-FFF2-40B4-BE49-F238E27FC236}">
                <a16:creationId xmlns:a16="http://schemas.microsoft.com/office/drawing/2014/main" id="{28FBCC0A-7EC7-481D-BD4F-110030205303}"/>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6DDB32E4-74C0-16CB-848A-3C3FF7F74BCF}"/>
              </a:ext>
            </a:extLst>
          </p:cNvPr>
          <p:cNvSpPr>
            <a:spLocks noGrp="1"/>
          </p:cNvSpPr>
          <p:nvPr>
            <p:ph type="sldNum" sz="quarter" idx="12"/>
          </p:nvPr>
        </p:nvSpPr>
        <p:spPr/>
        <p:txBody>
          <a:bodyPr/>
          <a:lstStyle/>
          <a:p>
            <a:fld id="{51A6AEDA-BA9E-084A-A7BD-22DFEB100223}" type="slidenum">
              <a:rPr kumimoji="1" lang="ja-JP" altLang="en-US" smtClean="0"/>
              <a:t>‹#›</a:t>
            </a:fld>
            <a:endParaRPr kumimoji="1" lang="ja-JP" altLang="en-US"/>
          </a:p>
        </p:txBody>
      </p:sp>
    </p:spTree>
    <p:extLst>
      <p:ext uri="{BB962C8B-B14F-4D97-AF65-F5344CB8AC3E}">
        <p14:creationId xmlns:p14="http://schemas.microsoft.com/office/powerpoint/2010/main" val="92971587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3A4B5FF2-FF40-6137-1EB6-CF4C5A6ADDAC}"/>
              </a:ext>
            </a:extLst>
          </p:cNvPr>
          <p:cNvSpPr>
            <a:spLocks noGrp="1"/>
          </p:cNvSpPr>
          <p:nvPr>
            <p:ph type="title"/>
          </p:nvPr>
        </p:nvSpPr>
        <p:spPr>
          <a:xfrm>
            <a:off x="629841" y="365126"/>
            <a:ext cx="7886700" cy="1325563"/>
          </a:xfrm>
        </p:spPr>
        <p:txBody>
          <a:body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F8B3706D-F360-D371-A167-BB404D8EB7C1}"/>
              </a:ext>
            </a:extLst>
          </p:cNvPr>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kumimoji="1" lang="ja-JP" altLang="en-US"/>
              <a:t>マスター テキストの書式設定</a:t>
            </a:r>
          </a:p>
        </p:txBody>
      </p:sp>
      <p:sp>
        <p:nvSpPr>
          <p:cNvPr id="4" name="コンテンツ プレースホルダー 3">
            <a:extLst>
              <a:ext uri="{FF2B5EF4-FFF2-40B4-BE49-F238E27FC236}">
                <a16:creationId xmlns:a16="http://schemas.microsoft.com/office/drawing/2014/main" id="{6F2EE5AC-EA9E-1162-A6A0-7D9DF74A6773}"/>
              </a:ext>
            </a:extLst>
          </p:cNvPr>
          <p:cNvSpPr>
            <a:spLocks noGrp="1"/>
          </p:cNvSpPr>
          <p:nvPr>
            <p:ph sz="half" idx="2"/>
          </p:nvPr>
        </p:nvSpPr>
        <p:spPr>
          <a:xfrm>
            <a:off x="629842" y="2505075"/>
            <a:ext cx="3868340"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a:extLst>
              <a:ext uri="{FF2B5EF4-FFF2-40B4-BE49-F238E27FC236}">
                <a16:creationId xmlns:a16="http://schemas.microsoft.com/office/drawing/2014/main" id="{035B157A-86B7-EF9F-783D-25CB9983AFEE}"/>
              </a:ext>
            </a:extLst>
          </p:cNvPr>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kumimoji="1" lang="ja-JP" altLang="en-US"/>
              <a:t>マスター テキストの書式設定</a:t>
            </a:r>
          </a:p>
        </p:txBody>
      </p:sp>
      <p:sp>
        <p:nvSpPr>
          <p:cNvPr id="6" name="コンテンツ プレースホルダー 5">
            <a:extLst>
              <a:ext uri="{FF2B5EF4-FFF2-40B4-BE49-F238E27FC236}">
                <a16:creationId xmlns:a16="http://schemas.microsoft.com/office/drawing/2014/main" id="{2BAF78AA-35E3-80D7-7A55-57CE29024053}"/>
              </a:ext>
            </a:extLst>
          </p:cNvPr>
          <p:cNvSpPr>
            <a:spLocks noGrp="1"/>
          </p:cNvSpPr>
          <p:nvPr>
            <p:ph sz="quarter" idx="4"/>
          </p:nvPr>
        </p:nvSpPr>
        <p:spPr>
          <a:xfrm>
            <a:off x="4629150" y="2505075"/>
            <a:ext cx="3887391"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a:extLst>
              <a:ext uri="{FF2B5EF4-FFF2-40B4-BE49-F238E27FC236}">
                <a16:creationId xmlns:a16="http://schemas.microsoft.com/office/drawing/2014/main" id="{FA2F1D49-F7B5-F537-2196-2E92B2585F9D}"/>
              </a:ext>
            </a:extLst>
          </p:cNvPr>
          <p:cNvSpPr>
            <a:spLocks noGrp="1"/>
          </p:cNvSpPr>
          <p:nvPr>
            <p:ph type="dt" sz="half" idx="10"/>
          </p:nvPr>
        </p:nvSpPr>
        <p:spPr/>
        <p:txBody>
          <a:bodyPr/>
          <a:lstStyle/>
          <a:p>
            <a:fld id="{42DD92E3-B76E-5242-8EFE-FF9938CC512F}" type="datetimeFigureOut">
              <a:rPr kumimoji="1" lang="ja-JP" altLang="en-US" smtClean="0"/>
              <a:t>2023/4/12</a:t>
            </a:fld>
            <a:endParaRPr kumimoji="1" lang="ja-JP" altLang="en-US"/>
          </a:p>
        </p:txBody>
      </p:sp>
      <p:sp>
        <p:nvSpPr>
          <p:cNvPr id="8" name="フッター プレースホルダー 7">
            <a:extLst>
              <a:ext uri="{FF2B5EF4-FFF2-40B4-BE49-F238E27FC236}">
                <a16:creationId xmlns:a16="http://schemas.microsoft.com/office/drawing/2014/main" id="{D80E4A1E-3721-5BEC-6298-96D97C2F77C3}"/>
              </a:ext>
            </a:extLst>
          </p:cNvPr>
          <p:cNvSpPr>
            <a:spLocks noGrp="1"/>
          </p:cNvSpPr>
          <p:nvPr>
            <p:ph type="ftr" sz="quarter" idx="11"/>
          </p:nvPr>
        </p:nvSpPr>
        <p:spPr/>
        <p:txBody>
          <a:bodyPr/>
          <a:lstStyle/>
          <a:p>
            <a:endParaRPr kumimoji="1" lang="ja-JP" altLang="en-US"/>
          </a:p>
        </p:txBody>
      </p:sp>
      <p:sp>
        <p:nvSpPr>
          <p:cNvPr id="9" name="スライド番号プレースホルダー 8">
            <a:extLst>
              <a:ext uri="{FF2B5EF4-FFF2-40B4-BE49-F238E27FC236}">
                <a16:creationId xmlns:a16="http://schemas.microsoft.com/office/drawing/2014/main" id="{77EE52FD-CC4D-E769-2C22-2F18F9C30B2B}"/>
              </a:ext>
            </a:extLst>
          </p:cNvPr>
          <p:cNvSpPr>
            <a:spLocks noGrp="1"/>
          </p:cNvSpPr>
          <p:nvPr>
            <p:ph type="sldNum" sz="quarter" idx="12"/>
          </p:nvPr>
        </p:nvSpPr>
        <p:spPr/>
        <p:txBody>
          <a:bodyPr/>
          <a:lstStyle/>
          <a:p>
            <a:fld id="{51A6AEDA-BA9E-084A-A7BD-22DFEB100223}" type="slidenum">
              <a:rPr kumimoji="1" lang="ja-JP" altLang="en-US" smtClean="0"/>
              <a:t>‹#›</a:t>
            </a:fld>
            <a:endParaRPr kumimoji="1" lang="ja-JP" altLang="en-US"/>
          </a:p>
        </p:txBody>
      </p:sp>
    </p:spTree>
    <p:extLst>
      <p:ext uri="{BB962C8B-B14F-4D97-AF65-F5344CB8AC3E}">
        <p14:creationId xmlns:p14="http://schemas.microsoft.com/office/powerpoint/2010/main" val="112546216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84182A5A-C1DC-D499-81EA-B1A8EBBE9627}"/>
              </a:ext>
            </a:extLst>
          </p:cNvPr>
          <p:cNvSpPr>
            <a:spLocks noGrp="1"/>
          </p:cNvSpPr>
          <p:nvPr>
            <p:ph type="title"/>
          </p:nvPr>
        </p:nvSpPr>
        <p:spPr/>
        <p:txBody>
          <a:bodyPr/>
          <a:lstStyle/>
          <a:p>
            <a:r>
              <a:rPr kumimoji="1" lang="ja-JP" altLang="en-US"/>
              <a:t>マスター タイトルの書式設定</a:t>
            </a:r>
          </a:p>
        </p:txBody>
      </p:sp>
      <p:sp>
        <p:nvSpPr>
          <p:cNvPr id="3" name="日付プレースホルダー 2">
            <a:extLst>
              <a:ext uri="{FF2B5EF4-FFF2-40B4-BE49-F238E27FC236}">
                <a16:creationId xmlns:a16="http://schemas.microsoft.com/office/drawing/2014/main" id="{29CCFCEC-2C06-5CD2-DD95-14548D1D695E}"/>
              </a:ext>
            </a:extLst>
          </p:cNvPr>
          <p:cNvSpPr>
            <a:spLocks noGrp="1"/>
          </p:cNvSpPr>
          <p:nvPr>
            <p:ph type="dt" sz="half" idx="10"/>
          </p:nvPr>
        </p:nvSpPr>
        <p:spPr/>
        <p:txBody>
          <a:bodyPr/>
          <a:lstStyle/>
          <a:p>
            <a:fld id="{42DD92E3-B76E-5242-8EFE-FF9938CC512F}" type="datetimeFigureOut">
              <a:rPr kumimoji="1" lang="ja-JP" altLang="en-US" smtClean="0"/>
              <a:t>2023/4/12</a:t>
            </a:fld>
            <a:endParaRPr kumimoji="1" lang="ja-JP" altLang="en-US"/>
          </a:p>
        </p:txBody>
      </p:sp>
      <p:sp>
        <p:nvSpPr>
          <p:cNvPr id="4" name="フッター プレースホルダー 3">
            <a:extLst>
              <a:ext uri="{FF2B5EF4-FFF2-40B4-BE49-F238E27FC236}">
                <a16:creationId xmlns:a16="http://schemas.microsoft.com/office/drawing/2014/main" id="{F0245206-C052-5AE6-1B41-228EA009C946}"/>
              </a:ext>
            </a:extLst>
          </p:cNvPr>
          <p:cNvSpPr>
            <a:spLocks noGrp="1"/>
          </p:cNvSpPr>
          <p:nvPr>
            <p:ph type="ftr" sz="quarter" idx="11"/>
          </p:nvPr>
        </p:nvSpPr>
        <p:spPr/>
        <p:txBody>
          <a:bodyPr/>
          <a:lstStyle/>
          <a:p>
            <a:endParaRPr kumimoji="1" lang="ja-JP" altLang="en-US"/>
          </a:p>
        </p:txBody>
      </p:sp>
      <p:sp>
        <p:nvSpPr>
          <p:cNvPr id="5" name="スライド番号プレースホルダー 4">
            <a:extLst>
              <a:ext uri="{FF2B5EF4-FFF2-40B4-BE49-F238E27FC236}">
                <a16:creationId xmlns:a16="http://schemas.microsoft.com/office/drawing/2014/main" id="{E988E1F8-B48C-6E09-7E9E-605AC002B95A}"/>
              </a:ext>
            </a:extLst>
          </p:cNvPr>
          <p:cNvSpPr>
            <a:spLocks noGrp="1"/>
          </p:cNvSpPr>
          <p:nvPr>
            <p:ph type="sldNum" sz="quarter" idx="12"/>
          </p:nvPr>
        </p:nvSpPr>
        <p:spPr/>
        <p:txBody>
          <a:bodyPr/>
          <a:lstStyle/>
          <a:p>
            <a:fld id="{51A6AEDA-BA9E-084A-A7BD-22DFEB100223}" type="slidenum">
              <a:rPr kumimoji="1" lang="ja-JP" altLang="en-US" smtClean="0"/>
              <a:t>‹#›</a:t>
            </a:fld>
            <a:endParaRPr kumimoji="1" lang="ja-JP" altLang="en-US"/>
          </a:p>
        </p:txBody>
      </p:sp>
    </p:spTree>
    <p:extLst>
      <p:ext uri="{BB962C8B-B14F-4D97-AF65-F5344CB8AC3E}">
        <p14:creationId xmlns:p14="http://schemas.microsoft.com/office/powerpoint/2010/main" val="411857791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a:extLst>
              <a:ext uri="{FF2B5EF4-FFF2-40B4-BE49-F238E27FC236}">
                <a16:creationId xmlns:a16="http://schemas.microsoft.com/office/drawing/2014/main" id="{B36C45CD-219D-2047-E04D-ADF66938DCDC}"/>
              </a:ext>
            </a:extLst>
          </p:cNvPr>
          <p:cNvSpPr>
            <a:spLocks noGrp="1"/>
          </p:cNvSpPr>
          <p:nvPr>
            <p:ph type="dt" sz="half" idx="10"/>
          </p:nvPr>
        </p:nvSpPr>
        <p:spPr/>
        <p:txBody>
          <a:bodyPr/>
          <a:lstStyle/>
          <a:p>
            <a:fld id="{42DD92E3-B76E-5242-8EFE-FF9938CC512F}" type="datetimeFigureOut">
              <a:rPr kumimoji="1" lang="ja-JP" altLang="en-US" smtClean="0"/>
              <a:t>2023/4/12</a:t>
            </a:fld>
            <a:endParaRPr kumimoji="1" lang="ja-JP" altLang="en-US"/>
          </a:p>
        </p:txBody>
      </p:sp>
      <p:sp>
        <p:nvSpPr>
          <p:cNvPr id="3" name="フッター プレースホルダー 2">
            <a:extLst>
              <a:ext uri="{FF2B5EF4-FFF2-40B4-BE49-F238E27FC236}">
                <a16:creationId xmlns:a16="http://schemas.microsoft.com/office/drawing/2014/main" id="{1C345549-F58D-761C-F497-2FD3C0E2AEEF}"/>
              </a:ext>
            </a:extLst>
          </p:cNvPr>
          <p:cNvSpPr>
            <a:spLocks noGrp="1"/>
          </p:cNvSpPr>
          <p:nvPr>
            <p:ph type="ftr" sz="quarter" idx="11"/>
          </p:nvPr>
        </p:nvSpPr>
        <p:spPr/>
        <p:txBody>
          <a:bodyPr/>
          <a:lstStyle/>
          <a:p>
            <a:endParaRPr kumimoji="1" lang="ja-JP" altLang="en-US"/>
          </a:p>
        </p:txBody>
      </p:sp>
      <p:sp>
        <p:nvSpPr>
          <p:cNvPr id="4" name="スライド番号プレースホルダー 3">
            <a:extLst>
              <a:ext uri="{FF2B5EF4-FFF2-40B4-BE49-F238E27FC236}">
                <a16:creationId xmlns:a16="http://schemas.microsoft.com/office/drawing/2014/main" id="{87D377DE-9529-3A11-19FD-6EEC4A97A9C2}"/>
              </a:ext>
            </a:extLst>
          </p:cNvPr>
          <p:cNvSpPr>
            <a:spLocks noGrp="1"/>
          </p:cNvSpPr>
          <p:nvPr>
            <p:ph type="sldNum" sz="quarter" idx="12"/>
          </p:nvPr>
        </p:nvSpPr>
        <p:spPr/>
        <p:txBody>
          <a:bodyPr/>
          <a:lstStyle/>
          <a:p>
            <a:fld id="{51A6AEDA-BA9E-084A-A7BD-22DFEB100223}" type="slidenum">
              <a:rPr kumimoji="1" lang="ja-JP" altLang="en-US" smtClean="0"/>
              <a:t>‹#›</a:t>
            </a:fld>
            <a:endParaRPr kumimoji="1" lang="ja-JP" altLang="en-US"/>
          </a:p>
        </p:txBody>
      </p:sp>
    </p:spTree>
    <p:extLst>
      <p:ext uri="{BB962C8B-B14F-4D97-AF65-F5344CB8AC3E}">
        <p14:creationId xmlns:p14="http://schemas.microsoft.com/office/powerpoint/2010/main" val="244461795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184A058C-59D1-1FAC-98D2-D899F8AFB0B4}"/>
              </a:ext>
            </a:extLst>
          </p:cNvPr>
          <p:cNvSpPr>
            <a:spLocks noGrp="1"/>
          </p:cNvSpPr>
          <p:nvPr>
            <p:ph type="title"/>
          </p:nvPr>
        </p:nvSpPr>
        <p:spPr>
          <a:xfrm>
            <a:off x="629841" y="457200"/>
            <a:ext cx="2949178" cy="1600200"/>
          </a:xfrm>
        </p:spPr>
        <p:txBody>
          <a:bodyPr anchor="b"/>
          <a:lstStyle>
            <a:lvl1pPr>
              <a:defRPr sz="2400"/>
            </a:lvl1p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A67A04D5-650F-CB97-A2C8-D28C029FAFE7}"/>
              </a:ext>
            </a:extLst>
          </p:cNvPr>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a:extLst>
              <a:ext uri="{FF2B5EF4-FFF2-40B4-BE49-F238E27FC236}">
                <a16:creationId xmlns:a16="http://schemas.microsoft.com/office/drawing/2014/main" id="{3B08DBC5-87C1-4296-2B49-83074EE9AED4}"/>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kumimoji="1" lang="ja-JP" altLang="en-US"/>
              <a:t>マスター テキストの書式設定</a:t>
            </a:r>
          </a:p>
        </p:txBody>
      </p:sp>
      <p:sp>
        <p:nvSpPr>
          <p:cNvPr id="5" name="日付プレースホルダー 4">
            <a:extLst>
              <a:ext uri="{FF2B5EF4-FFF2-40B4-BE49-F238E27FC236}">
                <a16:creationId xmlns:a16="http://schemas.microsoft.com/office/drawing/2014/main" id="{71187737-53EC-5E42-9D14-333F6DB4AD2F}"/>
              </a:ext>
            </a:extLst>
          </p:cNvPr>
          <p:cNvSpPr>
            <a:spLocks noGrp="1"/>
          </p:cNvSpPr>
          <p:nvPr>
            <p:ph type="dt" sz="half" idx="10"/>
          </p:nvPr>
        </p:nvSpPr>
        <p:spPr/>
        <p:txBody>
          <a:bodyPr/>
          <a:lstStyle/>
          <a:p>
            <a:fld id="{42DD92E3-B76E-5242-8EFE-FF9938CC512F}" type="datetimeFigureOut">
              <a:rPr kumimoji="1" lang="ja-JP" altLang="en-US" smtClean="0"/>
              <a:t>2023/4/12</a:t>
            </a:fld>
            <a:endParaRPr kumimoji="1" lang="ja-JP" altLang="en-US"/>
          </a:p>
        </p:txBody>
      </p:sp>
      <p:sp>
        <p:nvSpPr>
          <p:cNvPr id="6" name="フッター プレースホルダー 5">
            <a:extLst>
              <a:ext uri="{FF2B5EF4-FFF2-40B4-BE49-F238E27FC236}">
                <a16:creationId xmlns:a16="http://schemas.microsoft.com/office/drawing/2014/main" id="{15C8EEFC-29E9-1458-DE87-CE8AB7D1338A}"/>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A7754378-B5F1-04AE-9903-2BD996A8B46B}"/>
              </a:ext>
            </a:extLst>
          </p:cNvPr>
          <p:cNvSpPr>
            <a:spLocks noGrp="1"/>
          </p:cNvSpPr>
          <p:nvPr>
            <p:ph type="sldNum" sz="quarter" idx="12"/>
          </p:nvPr>
        </p:nvSpPr>
        <p:spPr/>
        <p:txBody>
          <a:bodyPr/>
          <a:lstStyle/>
          <a:p>
            <a:fld id="{51A6AEDA-BA9E-084A-A7BD-22DFEB100223}" type="slidenum">
              <a:rPr kumimoji="1" lang="ja-JP" altLang="en-US" smtClean="0"/>
              <a:t>‹#›</a:t>
            </a:fld>
            <a:endParaRPr kumimoji="1" lang="ja-JP" altLang="en-US"/>
          </a:p>
        </p:txBody>
      </p:sp>
    </p:spTree>
    <p:extLst>
      <p:ext uri="{BB962C8B-B14F-4D97-AF65-F5344CB8AC3E}">
        <p14:creationId xmlns:p14="http://schemas.microsoft.com/office/powerpoint/2010/main" val="337783364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84880387-6A2D-80CD-9AB8-2F529D304C64}"/>
              </a:ext>
            </a:extLst>
          </p:cNvPr>
          <p:cNvSpPr>
            <a:spLocks noGrp="1"/>
          </p:cNvSpPr>
          <p:nvPr>
            <p:ph type="title"/>
          </p:nvPr>
        </p:nvSpPr>
        <p:spPr>
          <a:xfrm>
            <a:off x="629841" y="457200"/>
            <a:ext cx="2949178" cy="1600200"/>
          </a:xfrm>
        </p:spPr>
        <p:txBody>
          <a:bodyPr anchor="b"/>
          <a:lstStyle>
            <a:lvl1pPr>
              <a:defRPr sz="2400"/>
            </a:lvl1pPr>
          </a:lstStyle>
          <a:p>
            <a:r>
              <a:rPr kumimoji="1" lang="ja-JP" altLang="en-US"/>
              <a:t>マスター タイトルの書式設定</a:t>
            </a:r>
          </a:p>
        </p:txBody>
      </p:sp>
      <p:sp>
        <p:nvSpPr>
          <p:cNvPr id="3" name="図プレースホルダー 2">
            <a:extLst>
              <a:ext uri="{FF2B5EF4-FFF2-40B4-BE49-F238E27FC236}">
                <a16:creationId xmlns:a16="http://schemas.microsoft.com/office/drawing/2014/main" id="{BA9D3D6B-CD43-BEC2-613E-733556E238B2}"/>
              </a:ext>
            </a:extLst>
          </p:cNvPr>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kumimoji="1" lang="ja-JP" altLang="en-US"/>
          </a:p>
        </p:txBody>
      </p:sp>
      <p:sp>
        <p:nvSpPr>
          <p:cNvPr id="4" name="テキスト プレースホルダー 3">
            <a:extLst>
              <a:ext uri="{FF2B5EF4-FFF2-40B4-BE49-F238E27FC236}">
                <a16:creationId xmlns:a16="http://schemas.microsoft.com/office/drawing/2014/main" id="{0B7DAD4C-27B4-BBD2-C2FF-422315F07429}"/>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kumimoji="1" lang="ja-JP" altLang="en-US"/>
              <a:t>マスター テキストの書式設定</a:t>
            </a:r>
          </a:p>
        </p:txBody>
      </p:sp>
      <p:sp>
        <p:nvSpPr>
          <p:cNvPr id="5" name="日付プレースホルダー 4">
            <a:extLst>
              <a:ext uri="{FF2B5EF4-FFF2-40B4-BE49-F238E27FC236}">
                <a16:creationId xmlns:a16="http://schemas.microsoft.com/office/drawing/2014/main" id="{BD1FB960-CF95-3665-B868-CB5BF6797A42}"/>
              </a:ext>
            </a:extLst>
          </p:cNvPr>
          <p:cNvSpPr>
            <a:spLocks noGrp="1"/>
          </p:cNvSpPr>
          <p:nvPr>
            <p:ph type="dt" sz="half" idx="10"/>
          </p:nvPr>
        </p:nvSpPr>
        <p:spPr/>
        <p:txBody>
          <a:bodyPr/>
          <a:lstStyle/>
          <a:p>
            <a:fld id="{42DD92E3-B76E-5242-8EFE-FF9938CC512F}" type="datetimeFigureOut">
              <a:rPr kumimoji="1" lang="ja-JP" altLang="en-US" smtClean="0"/>
              <a:t>2023/4/12</a:t>
            </a:fld>
            <a:endParaRPr kumimoji="1" lang="ja-JP" altLang="en-US"/>
          </a:p>
        </p:txBody>
      </p:sp>
      <p:sp>
        <p:nvSpPr>
          <p:cNvPr id="6" name="フッター プレースホルダー 5">
            <a:extLst>
              <a:ext uri="{FF2B5EF4-FFF2-40B4-BE49-F238E27FC236}">
                <a16:creationId xmlns:a16="http://schemas.microsoft.com/office/drawing/2014/main" id="{3A973DE9-F563-1A36-A22D-0A5BE0A60D10}"/>
              </a:ext>
            </a:extLst>
          </p:cNvPr>
          <p:cNvSpPr>
            <a:spLocks noGrp="1"/>
          </p:cNvSpPr>
          <p:nvPr>
            <p:ph type="ftr" sz="quarter" idx="11"/>
          </p:nvPr>
        </p:nvSpPr>
        <p:spPr/>
        <p:txBody>
          <a:bodyPr/>
          <a:lstStyle/>
          <a:p>
            <a:endParaRPr lang="en-US" dirty="0"/>
          </a:p>
        </p:txBody>
      </p:sp>
      <p:sp>
        <p:nvSpPr>
          <p:cNvPr id="7" name="スライド番号プレースホルダー 6">
            <a:extLst>
              <a:ext uri="{FF2B5EF4-FFF2-40B4-BE49-F238E27FC236}">
                <a16:creationId xmlns:a16="http://schemas.microsoft.com/office/drawing/2014/main" id="{94A96840-987A-D9CB-C391-087E99B346C9}"/>
              </a:ext>
            </a:extLst>
          </p:cNvPr>
          <p:cNvSpPr>
            <a:spLocks noGrp="1"/>
          </p:cNvSpPr>
          <p:nvPr>
            <p:ph type="sldNum" sz="quarter" idx="12"/>
          </p:nvPr>
        </p:nvSpPr>
        <p:spPr/>
        <p:txBody>
          <a:bodyPr/>
          <a:lstStyle/>
          <a:p>
            <a:fld id="{51A6AEDA-BA9E-084A-A7BD-22DFEB100223}" type="slidenum">
              <a:rPr kumimoji="1" lang="ja-JP" altLang="en-US" smtClean="0"/>
              <a:t>‹#›</a:t>
            </a:fld>
            <a:endParaRPr kumimoji="1" lang="ja-JP" altLang="en-US"/>
          </a:p>
        </p:txBody>
      </p:sp>
    </p:spTree>
    <p:extLst>
      <p:ext uri="{BB962C8B-B14F-4D97-AF65-F5344CB8AC3E}">
        <p14:creationId xmlns:p14="http://schemas.microsoft.com/office/powerpoint/2010/main" val="164348060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a:extLst>
              <a:ext uri="{FF2B5EF4-FFF2-40B4-BE49-F238E27FC236}">
                <a16:creationId xmlns:a16="http://schemas.microsoft.com/office/drawing/2014/main" id="{DC531BC9-DC3C-701A-4313-394661C56008}"/>
              </a:ext>
            </a:extLst>
          </p:cNvPr>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0F3CD031-9240-0F48-3B13-933B75CA5415}"/>
              </a:ext>
            </a:extLst>
          </p:cNvPr>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AAD635AA-E343-9ADD-A93D-3D2F0B156EFD}"/>
              </a:ext>
            </a:extLst>
          </p:cNvPr>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42DD92E3-B76E-5242-8EFE-FF9938CC512F}" type="datetimeFigureOut">
              <a:rPr kumimoji="1" lang="ja-JP" altLang="en-US" smtClean="0"/>
              <a:t>2023/4/12</a:t>
            </a:fld>
            <a:endParaRPr kumimoji="1" lang="ja-JP" altLang="en-US"/>
          </a:p>
        </p:txBody>
      </p:sp>
      <p:sp>
        <p:nvSpPr>
          <p:cNvPr id="5" name="フッター プレースホルダー 4">
            <a:extLst>
              <a:ext uri="{FF2B5EF4-FFF2-40B4-BE49-F238E27FC236}">
                <a16:creationId xmlns:a16="http://schemas.microsoft.com/office/drawing/2014/main" id="{F030EA2F-A8D9-B4C7-831A-10923B936512}"/>
              </a:ext>
            </a:extLst>
          </p:cNvPr>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kumimoji="1" lang="ja-JP" altLang="en-US"/>
          </a:p>
        </p:txBody>
      </p:sp>
      <p:sp>
        <p:nvSpPr>
          <p:cNvPr id="6" name="スライド番号プレースホルダー 5">
            <a:extLst>
              <a:ext uri="{FF2B5EF4-FFF2-40B4-BE49-F238E27FC236}">
                <a16:creationId xmlns:a16="http://schemas.microsoft.com/office/drawing/2014/main" id="{3C2E0415-7255-1A35-2F75-D92B3A891380}"/>
              </a:ext>
            </a:extLst>
          </p:cNvPr>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51A6AEDA-BA9E-084A-A7BD-22DFEB100223}" type="slidenum">
              <a:rPr kumimoji="1" lang="ja-JP" altLang="en-US" smtClean="0"/>
              <a:t>‹#›</a:t>
            </a:fld>
            <a:endParaRPr kumimoji="1" lang="ja-JP" altLang="en-US"/>
          </a:p>
        </p:txBody>
      </p:sp>
    </p:spTree>
    <p:extLst>
      <p:ext uri="{BB962C8B-B14F-4D97-AF65-F5344CB8AC3E}">
        <p14:creationId xmlns:p14="http://schemas.microsoft.com/office/powerpoint/2010/main" val="836167853"/>
      </p:ext>
    </p:extLst>
  </p:cSld>
  <p:clrMap bg1="lt1" tx1="dk1" bg2="lt2" tx2="dk2" accent1="accent1" accent2="accent2" accent3="accent3" accent4="accent4" accent5="accent5" accent6="accent6" hlink="hlink" folHlink="folHlink"/>
  <p:sldLayoutIdLst>
    <p:sldLayoutId id="2147483866" r:id="rId1"/>
    <p:sldLayoutId id="2147483867" r:id="rId2"/>
    <p:sldLayoutId id="2147483868" r:id="rId3"/>
    <p:sldLayoutId id="2147483869" r:id="rId4"/>
    <p:sldLayoutId id="2147483870" r:id="rId5"/>
    <p:sldLayoutId id="2147483871" r:id="rId6"/>
    <p:sldLayoutId id="2147483872" r:id="rId7"/>
    <p:sldLayoutId id="2147483873" r:id="rId8"/>
    <p:sldLayoutId id="2147483874" r:id="rId9"/>
    <p:sldLayoutId id="2147483875" r:id="rId10"/>
    <p:sldLayoutId id="2147483876" r:id="rId11"/>
  </p:sldLayoutIdLst>
  <p:txStyles>
    <p:titleStyle>
      <a:lvl1pPr algn="l" defTabSz="685800" rtl="0" eaLnBrk="1" latinLnBrk="0" hangingPunct="1">
        <a:lnSpc>
          <a:spcPct val="90000"/>
        </a:lnSpc>
        <a:spcBef>
          <a:spcPct val="0"/>
        </a:spcBef>
        <a:buNone/>
        <a:defRPr kumimoji="1"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kumimoji="1"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kumimoji="1"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kumimoji="1"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9pPr>
    </p:bodyStyle>
    <p:otherStyle>
      <a:defPPr>
        <a:defRPr lang="ja-JP"/>
      </a:defPPr>
      <a:lvl1pPr marL="0" algn="l" defTabSz="685800" rtl="0" eaLnBrk="1" latinLnBrk="0" hangingPunct="1">
        <a:defRPr kumimoji="1" sz="1350" kern="1200">
          <a:solidFill>
            <a:schemeClr val="tx1"/>
          </a:solidFill>
          <a:latin typeface="+mn-lt"/>
          <a:ea typeface="+mn-ea"/>
          <a:cs typeface="+mn-cs"/>
        </a:defRPr>
      </a:lvl1pPr>
      <a:lvl2pPr marL="342900" algn="l" defTabSz="685800" rtl="0" eaLnBrk="1" latinLnBrk="0" hangingPunct="1">
        <a:defRPr kumimoji="1" sz="1350" kern="1200">
          <a:solidFill>
            <a:schemeClr val="tx1"/>
          </a:solidFill>
          <a:latin typeface="+mn-lt"/>
          <a:ea typeface="+mn-ea"/>
          <a:cs typeface="+mn-cs"/>
        </a:defRPr>
      </a:lvl2pPr>
      <a:lvl3pPr marL="685800" algn="l" defTabSz="685800" rtl="0" eaLnBrk="1" latinLnBrk="0" hangingPunct="1">
        <a:defRPr kumimoji="1" sz="1350" kern="1200">
          <a:solidFill>
            <a:schemeClr val="tx1"/>
          </a:solidFill>
          <a:latin typeface="+mn-lt"/>
          <a:ea typeface="+mn-ea"/>
          <a:cs typeface="+mn-cs"/>
        </a:defRPr>
      </a:lvl3pPr>
      <a:lvl4pPr marL="1028700" algn="l" defTabSz="685800" rtl="0" eaLnBrk="1" latinLnBrk="0" hangingPunct="1">
        <a:defRPr kumimoji="1" sz="1350" kern="1200">
          <a:solidFill>
            <a:schemeClr val="tx1"/>
          </a:solidFill>
          <a:latin typeface="+mn-lt"/>
          <a:ea typeface="+mn-ea"/>
          <a:cs typeface="+mn-cs"/>
        </a:defRPr>
      </a:lvl4pPr>
      <a:lvl5pPr marL="1371600" algn="l" defTabSz="685800" rtl="0" eaLnBrk="1" latinLnBrk="0" hangingPunct="1">
        <a:defRPr kumimoji="1" sz="1350" kern="1200">
          <a:solidFill>
            <a:schemeClr val="tx1"/>
          </a:solidFill>
          <a:latin typeface="+mn-lt"/>
          <a:ea typeface="+mn-ea"/>
          <a:cs typeface="+mn-cs"/>
        </a:defRPr>
      </a:lvl5pPr>
      <a:lvl6pPr marL="1714500" algn="l" defTabSz="685800" rtl="0" eaLnBrk="1" latinLnBrk="0" hangingPunct="1">
        <a:defRPr kumimoji="1" sz="1350" kern="1200">
          <a:solidFill>
            <a:schemeClr val="tx1"/>
          </a:solidFill>
          <a:latin typeface="+mn-lt"/>
          <a:ea typeface="+mn-ea"/>
          <a:cs typeface="+mn-cs"/>
        </a:defRPr>
      </a:lvl6pPr>
      <a:lvl7pPr marL="2057400" algn="l" defTabSz="685800" rtl="0" eaLnBrk="1" latinLnBrk="0" hangingPunct="1">
        <a:defRPr kumimoji="1" sz="1350" kern="1200">
          <a:solidFill>
            <a:schemeClr val="tx1"/>
          </a:solidFill>
          <a:latin typeface="+mn-lt"/>
          <a:ea typeface="+mn-ea"/>
          <a:cs typeface="+mn-cs"/>
        </a:defRPr>
      </a:lvl7pPr>
      <a:lvl8pPr marL="2400300" algn="l" defTabSz="685800" rtl="0" eaLnBrk="1" latinLnBrk="0" hangingPunct="1">
        <a:defRPr kumimoji="1" sz="1350" kern="1200">
          <a:solidFill>
            <a:schemeClr val="tx1"/>
          </a:solidFill>
          <a:latin typeface="+mn-lt"/>
          <a:ea typeface="+mn-ea"/>
          <a:cs typeface="+mn-cs"/>
        </a:defRPr>
      </a:lvl8pPr>
      <a:lvl9pPr marL="2743200" algn="l" defTabSz="685800" rtl="0" eaLnBrk="1" latinLnBrk="0" hangingPunct="1">
        <a:defRPr kumimoji="1"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図 4">
            <a:extLst>
              <a:ext uri="{FF2B5EF4-FFF2-40B4-BE49-F238E27FC236}">
                <a16:creationId xmlns:a16="http://schemas.microsoft.com/office/drawing/2014/main" id="{6A02E876-43F0-D2FB-006C-FE7C9D78548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5970" y="165166"/>
            <a:ext cx="747609" cy="750118"/>
          </a:xfrm>
          <a:prstGeom prst="rect">
            <a:avLst/>
          </a:prstGeom>
        </p:spPr>
      </p:pic>
      <p:pic>
        <p:nvPicPr>
          <p:cNvPr id="10" name="図 9" descr="スーツを着た男性&#10;&#10;自動的に生成された説明">
            <a:extLst>
              <a:ext uri="{FF2B5EF4-FFF2-40B4-BE49-F238E27FC236}">
                <a16:creationId xmlns:a16="http://schemas.microsoft.com/office/drawing/2014/main" id="{AA7257E0-4CF1-7F64-B27F-F51D0CFC436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17843" y="2530795"/>
            <a:ext cx="2397129" cy="3591204"/>
          </a:xfrm>
          <a:prstGeom prst="rect">
            <a:avLst/>
          </a:prstGeom>
        </p:spPr>
      </p:pic>
      <p:sp>
        <p:nvSpPr>
          <p:cNvPr id="16" name="テキスト ボックス 15">
            <a:extLst>
              <a:ext uri="{FF2B5EF4-FFF2-40B4-BE49-F238E27FC236}">
                <a16:creationId xmlns:a16="http://schemas.microsoft.com/office/drawing/2014/main" id="{A59EFCA8-899D-AD9B-C70F-F0EA8E83702F}"/>
              </a:ext>
            </a:extLst>
          </p:cNvPr>
          <p:cNvSpPr txBox="1"/>
          <p:nvPr/>
        </p:nvSpPr>
        <p:spPr>
          <a:xfrm>
            <a:off x="3908704" y="1836980"/>
            <a:ext cx="4349512" cy="4471096"/>
          </a:xfrm>
          <a:prstGeom prst="rect">
            <a:avLst/>
          </a:prstGeom>
          <a:noFill/>
        </p:spPr>
        <p:txBody>
          <a:bodyPr wrap="square" rtlCol="0">
            <a:spAutoFit/>
          </a:bodyPr>
          <a:lstStyle/>
          <a:p>
            <a:pPr>
              <a:lnSpc>
                <a:spcPct val="120000"/>
              </a:lnSpc>
              <a:spcAft>
                <a:spcPts val="800"/>
              </a:spcAft>
            </a:pPr>
            <a:r>
              <a:rPr lang="ja-JP" altLang="en-US" sz="1200">
                <a:latin typeface="Hiragino Kaku Gothic Pro W3" panose="020B0300000000000000" pitchFamily="34" charset="-128"/>
                <a:ea typeface="Hiragino Kaku Gothic Pro W3" panose="020B0300000000000000" pitchFamily="34" charset="-128"/>
              </a:rPr>
              <a:t>事業進化</a:t>
            </a:r>
            <a:r>
              <a:rPr lang="ja-JP" altLang="ja-JP" sz="1200">
                <a:latin typeface="Hiragino Kaku Gothic Pro W3" panose="020B0300000000000000" pitchFamily="34" charset="-128"/>
                <a:ea typeface="Hiragino Kaku Gothic Pro W3" panose="020B0300000000000000" pitchFamily="34" charset="-128"/>
              </a:rPr>
              <a:t>コンサルタント。</a:t>
            </a:r>
            <a:r>
              <a:rPr lang="ja-JP" altLang="en-US" sz="1200">
                <a:latin typeface="Hiragino Kaku Gothic Pro W3" panose="020B0300000000000000" pitchFamily="34" charset="-128"/>
                <a:ea typeface="Hiragino Kaku Gothic Pro W3" panose="020B0300000000000000" pitchFamily="34" charset="-128"/>
              </a:rPr>
              <a:t>クライアントの事業やサービスを一段階進化させ、収益力・販売力・顧客満足度を格段に引き上げる専門家。</a:t>
            </a:r>
            <a:endParaRPr lang="en-US" altLang="ja-JP" sz="1200" dirty="0">
              <a:latin typeface="Hiragino Kaku Gothic Pro W3" panose="020B0300000000000000" pitchFamily="34" charset="-128"/>
              <a:ea typeface="Hiragino Kaku Gothic Pro W3" panose="020B0300000000000000" pitchFamily="34" charset="-128"/>
            </a:endParaRPr>
          </a:p>
          <a:p>
            <a:pPr>
              <a:lnSpc>
                <a:spcPct val="120000"/>
              </a:lnSpc>
              <a:spcAft>
                <a:spcPts val="800"/>
              </a:spcAft>
            </a:pPr>
            <a:r>
              <a:rPr lang="ja-JP" altLang="en-US" sz="1200">
                <a:latin typeface="Hiragino Kaku Gothic Pro W3" panose="020B0300000000000000" pitchFamily="34" charset="-128"/>
                <a:ea typeface="Hiragino Kaku Gothic Pro W3" panose="020B0300000000000000" pitchFamily="34" charset="-128"/>
              </a:rPr>
              <a:t>同業他社が実施していない特別対応・イレギュラー対応を「仕組み化・標準化」することで通常業務として廻せるようにし、競合不在の市場で利益３倍化を実現する手法を得意としている。</a:t>
            </a:r>
            <a:endParaRPr lang="en-US" altLang="ja-JP" sz="1200" dirty="0">
              <a:latin typeface="Hiragino Kaku Gothic Pro W3" panose="020B0300000000000000" pitchFamily="34" charset="-128"/>
              <a:ea typeface="Hiragino Kaku Gothic Pro W3" panose="020B0300000000000000" pitchFamily="34" charset="-128"/>
            </a:endParaRPr>
          </a:p>
          <a:p>
            <a:pPr>
              <a:lnSpc>
                <a:spcPct val="120000"/>
              </a:lnSpc>
              <a:spcAft>
                <a:spcPts val="800"/>
              </a:spcAft>
            </a:pPr>
            <a:r>
              <a:rPr lang="ja-JP" altLang="ja-JP" sz="1200">
                <a:latin typeface="Hiragino Kaku Gothic Pro W3" panose="020B0300000000000000" pitchFamily="34" charset="-128"/>
                <a:ea typeface="Hiragino Kaku Gothic Pro W3" panose="020B0300000000000000" pitchFamily="34" charset="-128"/>
              </a:rPr>
              <a:t>これ</a:t>
            </a:r>
            <a:r>
              <a:rPr lang="ja-JP" altLang="ja-JP" sz="1200" dirty="0">
                <a:latin typeface="Hiragino Kaku Gothic Pro W3" panose="020B0300000000000000" pitchFamily="34" charset="-128"/>
                <a:ea typeface="Hiragino Kaku Gothic Pro W3" panose="020B0300000000000000" pitchFamily="34" charset="-128"/>
              </a:rPr>
              <a:t>まで、倒産状態に陥った企業の経営再建から成長企業の新規事業立ち上げまで、百社を超える様々なステージにある企業を直接指導。いまや悩める中小企業の救世主的存在として注目を集めて</a:t>
            </a:r>
            <a:r>
              <a:rPr lang="ja-JP" altLang="ja-JP" sz="1200">
                <a:latin typeface="Hiragino Kaku Gothic Pro W3" panose="020B0300000000000000" pitchFamily="34" charset="-128"/>
                <a:ea typeface="Hiragino Kaku Gothic Pro W3" panose="020B0300000000000000" pitchFamily="34" charset="-128"/>
              </a:rPr>
              <a:t>いる。</a:t>
            </a:r>
            <a:endParaRPr lang="en-US" altLang="ja-JP" sz="1200" dirty="0">
              <a:latin typeface="Hiragino Kaku Gothic Pro W3" panose="020B0300000000000000" pitchFamily="34" charset="-128"/>
              <a:ea typeface="Hiragino Kaku Gothic Pro W3" panose="020B0300000000000000" pitchFamily="34" charset="-128"/>
            </a:endParaRPr>
          </a:p>
          <a:p>
            <a:pPr>
              <a:lnSpc>
                <a:spcPct val="120000"/>
              </a:lnSpc>
              <a:spcAft>
                <a:spcPts val="800"/>
              </a:spcAft>
            </a:pPr>
            <a:endParaRPr lang="en-US" altLang="ja-JP" sz="1200" dirty="0">
              <a:latin typeface="Hiragino Kaku Gothic Pro W3" panose="020B0300000000000000" pitchFamily="34" charset="-128"/>
              <a:ea typeface="Hiragino Kaku Gothic Pro W3" panose="020B0300000000000000" pitchFamily="34" charset="-128"/>
            </a:endParaRPr>
          </a:p>
          <a:p>
            <a:pPr>
              <a:lnSpc>
                <a:spcPct val="120000"/>
              </a:lnSpc>
              <a:spcAft>
                <a:spcPts val="800"/>
              </a:spcAft>
            </a:pPr>
            <a:r>
              <a:rPr lang="ja-JP" altLang="ja-JP" sz="1200">
                <a:latin typeface="Hiragino Kaku Gothic Pro W3" panose="020B0300000000000000" pitchFamily="34" charset="-128"/>
                <a:ea typeface="Hiragino Kaku Gothic Pro W3" panose="020B0300000000000000" pitchFamily="34" charset="-128"/>
              </a:rPr>
              <a:t>前職</a:t>
            </a:r>
            <a:r>
              <a:rPr lang="ja-JP" altLang="ja-JP" sz="1200" dirty="0">
                <a:latin typeface="Hiragino Kaku Gothic Pro W3" panose="020B0300000000000000" pitchFamily="34" charset="-128"/>
                <a:ea typeface="Hiragino Kaku Gothic Pro W3" panose="020B0300000000000000" pitchFamily="34" charset="-128"/>
              </a:rPr>
              <a:t>は商社にて数々の企業の経営再建に従事した</a:t>
            </a:r>
            <a:r>
              <a:rPr lang="ja-JP" altLang="ja-JP" sz="1200">
                <a:latin typeface="Hiragino Kaku Gothic Pro W3" panose="020B0300000000000000" pitchFamily="34" charset="-128"/>
                <a:ea typeface="Hiragino Kaku Gothic Pro W3" panose="020B0300000000000000" pitchFamily="34" charset="-128"/>
              </a:rPr>
              <a:t>後、</a:t>
            </a:r>
            <a:r>
              <a:rPr lang="ja-JP" altLang="en-US" sz="1200">
                <a:latin typeface="Hiragino Kaku Gothic Pro W3" panose="020B0300000000000000" pitchFamily="34" charset="-128"/>
                <a:ea typeface="Hiragino Kaku Gothic Pro W3" panose="020B0300000000000000" pitchFamily="34" charset="-128"/>
              </a:rPr>
              <a:t>戦略的経営</a:t>
            </a:r>
            <a:r>
              <a:rPr lang="ja-JP" altLang="ja-JP" sz="1200">
                <a:latin typeface="Hiragino Kaku Gothic Pro W3" panose="020B0300000000000000" pitchFamily="34" charset="-128"/>
                <a:ea typeface="Hiragino Kaku Gothic Pro W3" panose="020B0300000000000000" pitchFamily="34" charset="-128"/>
              </a:rPr>
              <a:t>で</a:t>
            </a:r>
            <a:r>
              <a:rPr lang="ja-JP" altLang="ja-JP" sz="1200" dirty="0">
                <a:latin typeface="Hiragino Kaku Gothic Pro W3" panose="020B0300000000000000" pitchFamily="34" charset="-128"/>
                <a:ea typeface="Hiragino Kaku Gothic Pro W3" panose="020B0300000000000000" pitchFamily="34" charset="-128"/>
              </a:rPr>
              <a:t>高成長を続ける株式会社ミスミに勤務し、インドとアメリカでの新規事業立ち上げにおいて事業を統括。現地にて業界初のサービスを立ち上げ、事業を成長軌道に乗せた実績を持つ。その後経営共創基盤（</a:t>
            </a:r>
            <a:r>
              <a:rPr lang="en-US" altLang="ja-JP" sz="1200" dirty="0">
                <a:latin typeface="Hiragino Kaku Gothic Pro W3" panose="020B0300000000000000" pitchFamily="34" charset="-128"/>
                <a:ea typeface="Hiragino Kaku Gothic Pro W3" panose="020B0300000000000000" pitchFamily="34" charset="-128"/>
              </a:rPr>
              <a:t>IGPI</a:t>
            </a:r>
            <a:r>
              <a:rPr lang="ja-JP" altLang="ja-JP" sz="1200" dirty="0">
                <a:latin typeface="Hiragino Kaku Gothic Pro W3" panose="020B0300000000000000" pitchFamily="34" charset="-128"/>
                <a:ea typeface="Hiragino Kaku Gothic Pro W3" panose="020B0300000000000000" pitchFamily="34" charset="-128"/>
              </a:rPr>
              <a:t>）を経て株式会社キラーサービス研究所を設立。現在同社代表取締役</a:t>
            </a:r>
            <a:r>
              <a:rPr lang="ja-JP" altLang="ja-JP" sz="1200">
                <a:latin typeface="Hiragino Kaku Gothic Pro W3" panose="020B0300000000000000" pitchFamily="34" charset="-128"/>
                <a:ea typeface="Hiragino Kaku Gothic Pro W3" panose="020B0300000000000000" pitchFamily="34" charset="-128"/>
              </a:rPr>
              <a:t>社長。</a:t>
            </a:r>
            <a:endParaRPr kumimoji="1" lang="en-US" altLang="ja-JP" sz="1200" spc="100" dirty="0">
              <a:latin typeface="Hiragino Kaku Gothic Pro W3" panose="020B0300000000000000" pitchFamily="34" charset="-128"/>
              <a:ea typeface="Hiragino Kaku Gothic Pro W3" panose="020B0300000000000000" pitchFamily="34" charset="-128"/>
            </a:endParaRPr>
          </a:p>
        </p:txBody>
      </p:sp>
      <p:sp>
        <p:nvSpPr>
          <p:cNvPr id="4" name="テキスト ボックス 3">
            <a:extLst>
              <a:ext uri="{FF2B5EF4-FFF2-40B4-BE49-F238E27FC236}">
                <a16:creationId xmlns:a16="http://schemas.microsoft.com/office/drawing/2014/main" id="{B0CD0DF0-90FD-1432-A21F-1DFC3D1CE18D}"/>
              </a:ext>
            </a:extLst>
          </p:cNvPr>
          <p:cNvSpPr txBox="1"/>
          <p:nvPr/>
        </p:nvSpPr>
        <p:spPr>
          <a:xfrm>
            <a:off x="889347" y="150228"/>
            <a:ext cx="2617940" cy="276999"/>
          </a:xfrm>
          <a:prstGeom prst="rect">
            <a:avLst/>
          </a:prstGeom>
          <a:noFill/>
        </p:spPr>
        <p:txBody>
          <a:bodyPr wrap="square" rtlCol="0">
            <a:spAutoFit/>
          </a:bodyPr>
          <a:lstStyle/>
          <a:p>
            <a:r>
              <a:rPr kumimoji="1" lang="ja-JP" altLang="en-US" sz="1200" b="1" dirty="0">
                <a:latin typeface="ＭＳ Ｐゴシック" panose="020B0600070205080204" pitchFamily="50" charset="-128"/>
                <a:ea typeface="ＭＳ Ｐゴシック" panose="020B0600070205080204" pitchFamily="50" charset="-128"/>
              </a:rPr>
              <a:t>株式会社キラーサービス研究所</a:t>
            </a:r>
          </a:p>
        </p:txBody>
      </p:sp>
      <p:sp>
        <p:nvSpPr>
          <p:cNvPr id="7" name="テキスト ボックス 6">
            <a:extLst>
              <a:ext uri="{FF2B5EF4-FFF2-40B4-BE49-F238E27FC236}">
                <a16:creationId xmlns:a16="http://schemas.microsoft.com/office/drawing/2014/main" id="{56A62FC4-825E-27AA-2195-7F01A75D0274}"/>
              </a:ext>
            </a:extLst>
          </p:cNvPr>
          <p:cNvSpPr txBox="1"/>
          <p:nvPr/>
        </p:nvSpPr>
        <p:spPr>
          <a:xfrm>
            <a:off x="663413" y="1544593"/>
            <a:ext cx="2292263" cy="584775"/>
          </a:xfrm>
          <a:prstGeom prst="rect">
            <a:avLst/>
          </a:prstGeom>
          <a:noFill/>
        </p:spPr>
        <p:txBody>
          <a:bodyPr wrap="square" rtlCol="0">
            <a:spAutoFit/>
          </a:bodyPr>
          <a:lstStyle/>
          <a:p>
            <a:pPr algn="ctr"/>
            <a:r>
              <a:rPr kumimoji="1" lang="ja-JP" altLang="en-US" sz="3200" b="1">
                <a:latin typeface="ＭＳ Ｐ明朝" panose="02020600040205080304" pitchFamily="18" charset="-128"/>
                <a:ea typeface="ＭＳ Ｐ明朝" panose="02020600040205080304" pitchFamily="18" charset="-128"/>
              </a:rPr>
              <a:t>中川 洋一</a:t>
            </a:r>
            <a:endParaRPr kumimoji="1" lang="en-US" altLang="ja-JP" sz="3200" b="1" dirty="0">
              <a:latin typeface="ＭＳ Ｐ明朝" panose="02020600040205080304" pitchFamily="18" charset="-128"/>
              <a:ea typeface="ＭＳ Ｐ明朝" panose="02020600040205080304" pitchFamily="18" charset="-128"/>
            </a:endParaRPr>
          </a:p>
        </p:txBody>
      </p:sp>
      <p:cxnSp>
        <p:nvCxnSpPr>
          <p:cNvPr id="9" name="直線コネクタ 8">
            <a:extLst>
              <a:ext uri="{FF2B5EF4-FFF2-40B4-BE49-F238E27FC236}">
                <a16:creationId xmlns:a16="http://schemas.microsoft.com/office/drawing/2014/main" id="{2D244EB5-0946-CE67-AD5E-E08E7E297C8D}"/>
              </a:ext>
            </a:extLst>
          </p:cNvPr>
          <p:cNvCxnSpPr>
            <a:cxnSpLocks/>
          </p:cNvCxnSpPr>
          <p:nvPr/>
        </p:nvCxnSpPr>
        <p:spPr>
          <a:xfrm>
            <a:off x="663413" y="1287144"/>
            <a:ext cx="7594803"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1" name="テキスト ボックス 10">
            <a:extLst>
              <a:ext uri="{FF2B5EF4-FFF2-40B4-BE49-F238E27FC236}">
                <a16:creationId xmlns:a16="http://schemas.microsoft.com/office/drawing/2014/main" id="{8DABA054-1991-C074-9246-9B943EF8FFE0}"/>
              </a:ext>
            </a:extLst>
          </p:cNvPr>
          <p:cNvSpPr txBox="1"/>
          <p:nvPr/>
        </p:nvSpPr>
        <p:spPr>
          <a:xfrm>
            <a:off x="663413" y="736001"/>
            <a:ext cx="5549030" cy="461665"/>
          </a:xfrm>
          <a:prstGeom prst="rect">
            <a:avLst/>
          </a:prstGeom>
          <a:noFill/>
        </p:spPr>
        <p:txBody>
          <a:bodyPr wrap="square" rtlCol="0">
            <a:spAutoFit/>
          </a:bodyPr>
          <a:lstStyle/>
          <a:p>
            <a:r>
              <a:rPr kumimoji="1" lang="ja-JP" altLang="en-US" sz="2400" spc="-100">
                <a:latin typeface="MS PGothic" panose="020B0600070205080204" pitchFamily="34" charset="-128"/>
                <a:ea typeface="MS PGothic" panose="020B0600070205080204" pitchFamily="34" charset="-128"/>
              </a:rPr>
              <a:t>代表プロフィール</a:t>
            </a:r>
            <a:endParaRPr kumimoji="1" lang="en-US" altLang="ja-JP" sz="2400" spc="-100" dirty="0">
              <a:latin typeface="MS PGothic" panose="020B0600070205080204" pitchFamily="34" charset="-128"/>
              <a:ea typeface="MS PGothic" panose="020B0600070205080204" pitchFamily="34" charset="-128"/>
            </a:endParaRPr>
          </a:p>
        </p:txBody>
      </p:sp>
      <p:sp>
        <p:nvSpPr>
          <p:cNvPr id="14" name="テキスト ボックス 13">
            <a:extLst>
              <a:ext uri="{FF2B5EF4-FFF2-40B4-BE49-F238E27FC236}">
                <a16:creationId xmlns:a16="http://schemas.microsoft.com/office/drawing/2014/main" id="{1ACBE0C2-4B00-7F1F-B3FE-2F21A8A834F1}"/>
              </a:ext>
            </a:extLst>
          </p:cNvPr>
          <p:cNvSpPr txBox="1"/>
          <p:nvPr/>
        </p:nvSpPr>
        <p:spPr>
          <a:xfrm>
            <a:off x="598096" y="2107512"/>
            <a:ext cx="2292263" cy="261610"/>
          </a:xfrm>
          <a:prstGeom prst="rect">
            <a:avLst/>
          </a:prstGeom>
          <a:noFill/>
        </p:spPr>
        <p:txBody>
          <a:bodyPr wrap="square" rtlCol="0">
            <a:spAutoFit/>
          </a:bodyPr>
          <a:lstStyle/>
          <a:p>
            <a:pPr algn="ctr"/>
            <a:r>
              <a:rPr kumimoji="1" lang="en-US" altLang="ja-JP" sz="1050" dirty="0">
                <a:solidFill>
                  <a:schemeClr val="tx1">
                    <a:lumMod val="65000"/>
                    <a:lumOff val="35000"/>
                  </a:schemeClr>
                </a:solidFill>
                <a:latin typeface="Hiragino Sans W4" panose="020B0400000000000000" pitchFamily="34" charset="-128"/>
                <a:ea typeface="Hiragino Sans W4" panose="020B0400000000000000" pitchFamily="34" charset="-128"/>
              </a:rPr>
              <a:t>Yoichi Nakagawa</a:t>
            </a:r>
            <a:endParaRPr kumimoji="1" lang="en-US" altLang="ja-JP" sz="2400" dirty="0">
              <a:solidFill>
                <a:schemeClr val="tx1">
                  <a:lumMod val="65000"/>
                  <a:lumOff val="35000"/>
                </a:schemeClr>
              </a:solidFill>
              <a:latin typeface="Hiragino Sans W4" panose="020B0400000000000000" pitchFamily="34" charset="-128"/>
              <a:ea typeface="Hiragino Sans W4" panose="020B0400000000000000" pitchFamily="34" charset="-128"/>
            </a:endParaRPr>
          </a:p>
        </p:txBody>
      </p:sp>
    </p:spTree>
    <p:extLst>
      <p:ext uri="{BB962C8B-B14F-4D97-AF65-F5344CB8AC3E}">
        <p14:creationId xmlns:p14="http://schemas.microsoft.com/office/powerpoint/2010/main" val="37435413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図 4">
            <a:extLst>
              <a:ext uri="{FF2B5EF4-FFF2-40B4-BE49-F238E27FC236}">
                <a16:creationId xmlns:a16="http://schemas.microsoft.com/office/drawing/2014/main" id="{6A02E876-43F0-D2FB-006C-FE7C9D78548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5970" y="165166"/>
            <a:ext cx="747609" cy="750118"/>
          </a:xfrm>
          <a:prstGeom prst="rect">
            <a:avLst/>
          </a:prstGeom>
        </p:spPr>
      </p:pic>
      <p:sp>
        <p:nvSpPr>
          <p:cNvPr id="4" name="テキスト ボックス 3">
            <a:extLst>
              <a:ext uri="{FF2B5EF4-FFF2-40B4-BE49-F238E27FC236}">
                <a16:creationId xmlns:a16="http://schemas.microsoft.com/office/drawing/2014/main" id="{B0CD0DF0-90FD-1432-A21F-1DFC3D1CE18D}"/>
              </a:ext>
            </a:extLst>
          </p:cNvPr>
          <p:cNvSpPr txBox="1"/>
          <p:nvPr/>
        </p:nvSpPr>
        <p:spPr>
          <a:xfrm>
            <a:off x="889347" y="150228"/>
            <a:ext cx="2617940" cy="276999"/>
          </a:xfrm>
          <a:prstGeom prst="rect">
            <a:avLst/>
          </a:prstGeom>
          <a:noFill/>
        </p:spPr>
        <p:txBody>
          <a:bodyPr wrap="square" rtlCol="0">
            <a:spAutoFit/>
          </a:bodyPr>
          <a:lstStyle/>
          <a:p>
            <a:r>
              <a:rPr kumimoji="1" lang="ja-JP" altLang="en-US" sz="1200" b="1" dirty="0">
                <a:latin typeface="ＭＳ Ｐゴシック" panose="020B0600070205080204" pitchFamily="50" charset="-128"/>
                <a:ea typeface="ＭＳ Ｐゴシック" panose="020B0600070205080204" pitchFamily="50" charset="-128"/>
              </a:rPr>
              <a:t>株式会社キラーサービス研究所</a:t>
            </a:r>
          </a:p>
        </p:txBody>
      </p:sp>
      <p:cxnSp>
        <p:nvCxnSpPr>
          <p:cNvPr id="9" name="直線コネクタ 8">
            <a:extLst>
              <a:ext uri="{FF2B5EF4-FFF2-40B4-BE49-F238E27FC236}">
                <a16:creationId xmlns:a16="http://schemas.microsoft.com/office/drawing/2014/main" id="{2D244EB5-0946-CE67-AD5E-E08E7E297C8D}"/>
              </a:ext>
            </a:extLst>
          </p:cNvPr>
          <p:cNvCxnSpPr>
            <a:cxnSpLocks/>
          </p:cNvCxnSpPr>
          <p:nvPr/>
        </p:nvCxnSpPr>
        <p:spPr>
          <a:xfrm>
            <a:off x="663413" y="1287144"/>
            <a:ext cx="7594803"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1" name="テキスト ボックス 10">
            <a:extLst>
              <a:ext uri="{FF2B5EF4-FFF2-40B4-BE49-F238E27FC236}">
                <a16:creationId xmlns:a16="http://schemas.microsoft.com/office/drawing/2014/main" id="{8DABA054-1991-C074-9246-9B943EF8FFE0}"/>
              </a:ext>
            </a:extLst>
          </p:cNvPr>
          <p:cNvSpPr txBox="1"/>
          <p:nvPr/>
        </p:nvSpPr>
        <p:spPr>
          <a:xfrm>
            <a:off x="663413" y="736001"/>
            <a:ext cx="5549030" cy="461665"/>
          </a:xfrm>
          <a:prstGeom prst="rect">
            <a:avLst/>
          </a:prstGeom>
          <a:noFill/>
        </p:spPr>
        <p:txBody>
          <a:bodyPr wrap="square" rtlCol="0">
            <a:spAutoFit/>
          </a:bodyPr>
          <a:lstStyle/>
          <a:p>
            <a:r>
              <a:rPr lang="ja-JP" altLang="en-US" sz="2400" spc="-100">
                <a:latin typeface="MS PGothic" panose="020B0600070205080204" pitchFamily="34" charset="-128"/>
                <a:ea typeface="MS PGothic" panose="020B0600070205080204" pitchFamily="34" charset="-128"/>
              </a:rPr>
              <a:t>提供サービス①</a:t>
            </a:r>
            <a:endParaRPr kumimoji="1" lang="en-US" altLang="ja-JP" sz="2400" spc="-100" dirty="0">
              <a:latin typeface="MS PGothic" panose="020B0600070205080204" pitchFamily="34" charset="-128"/>
              <a:ea typeface="MS PGothic" panose="020B0600070205080204" pitchFamily="34" charset="-128"/>
            </a:endParaRPr>
          </a:p>
        </p:txBody>
      </p:sp>
      <p:sp>
        <p:nvSpPr>
          <p:cNvPr id="2" name="テキスト ボックス 1">
            <a:extLst>
              <a:ext uri="{FF2B5EF4-FFF2-40B4-BE49-F238E27FC236}">
                <a16:creationId xmlns:a16="http://schemas.microsoft.com/office/drawing/2014/main" id="{998CEBCE-DD4B-90F9-53DA-002A9D076B6A}"/>
              </a:ext>
            </a:extLst>
          </p:cNvPr>
          <p:cNvSpPr txBox="1"/>
          <p:nvPr/>
        </p:nvSpPr>
        <p:spPr>
          <a:xfrm>
            <a:off x="663413" y="1646526"/>
            <a:ext cx="5549030" cy="461665"/>
          </a:xfrm>
          <a:prstGeom prst="rect">
            <a:avLst/>
          </a:prstGeom>
          <a:solidFill>
            <a:schemeClr val="accent4">
              <a:lumMod val="50000"/>
            </a:schemeClr>
          </a:solidFill>
        </p:spPr>
        <p:txBody>
          <a:bodyPr wrap="square" rtlCol="0">
            <a:spAutoFit/>
          </a:bodyPr>
          <a:lstStyle/>
          <a:p>
            <a:r>
              <a:rPr lang="ja-JP" altLang="en-US" sz="2400" spc="-100">
                <a:solidFill>
                  <a:schemeClr val="bg1"/>
                </a:solidFill>
                <a:latin typeface="MS PGothic" panose="020B0600070205080204" pitchFamily="34" charset="-128"/>
                <a:ea typeface="MS PGothic" panose="020B0600070205080204" pitchFamily="34" charset="-128"/>
              </a:rPr>
              <a:t>特別ビジネス構築コンサルティング</a:t>
            </a:r>
            <a:endParaRPr kumimoji="1" lang="en-US" altLang="ja-JP" sz="2400" spc="-100" dirty="0">
              <a:solidFill>
                <a:schemeClr val="bg1"/>
              </a:solidFill>
              <a:latin typeface="MS PGothic" panose="020B0600070205080204" pitchFamily="34" charset="-128"/>
              <a:ea typeface="MS PGothic" panose="020B0600070205080204" pitchFamily="34" charset="-128"/>
            </a:endParaRPr>
          </a:p>
        </p:txBody>
      </p:sp>
      <p:sp>
        <p:nvSpPr>
          <p:cNvPr id="3" name="テキスト ボックス 2">
            <a:extLst>
              <a:ext uri="{FF2B5EF4-FFF2-40B4-BE49-F238E27FC236}">
                <a16:creationId xmlns:a16="http://schemas.microsoft.com/office/drawing/2014/main" id="{172433D9-EF62-48D9-294B-8AF50D4F49BC}"/>
              </a:ext>
            </a:extLst>
          </p:cNvPr>
          <p:cNvSpPr txBox="1"/>
          <p:nvPr/>
        </p:nvSpPr>
        <p:spPr>
          <a:xfrm>
            <a:off x="663413" y="2236739"/>
            <a:ext cx="5549030" cy="769441"/>
          </a:xfrm>
          <a:prstGeom prst="rect">
            <a:avLst/>
          </a:prstGeom>
          <a:noFill/>
        </p:spPr>
        <p:txBody>
          <a:bodyPr wrap="square" rtlCol="0">
            <a:spAutoFit/>
          </a:bodyPr>
          <a:lstStyle/>
          <a:p>
            <a:r>
              <a:rPr lang="ja-JP" altLang="en-US" sz="2000" b="1" spc="-100">
                <a:solidFill>
                  <a:schemeClr val="accent1">
                    <a:lumMod val="50000"/>
                  </a:schemeClr>
                </a:solidFill>
                <a:latin typeface="Hiragino Sans W4" panose="020B0400000000000000" pitchFamily="34" charset="-128"/>
                <a:ea typeface="Hiragino Sans W4" panose="020B0400000000000000" pitchFamily="34" charset="-128"/>
              </a:rPr>
              <a:t>年間</a:t>
            </a:r>
            <a:r>
              <a:rPr lang="en-US" altLang="ja-JP" sz="2000" b="1" spc="-100" dirty="0">
                <a:solidFill>
                  <a:schemeClr val="accent4">
                    <a:lumMod val="50000"/>
                  </a:schemeClr>
                </a:solidFill>
                <a:latin typeface="Hiragino Sans W4" panose="020B0400000000000000" pitchFamily="34" charset="-128"/>
                <a:ea typeface="Hiragino Sans W4" panose="020B0400000000000000" pitchFamily="34" charset="-128"/>
              </a:rPr>
              <a:t>200</a:t>
            </a:r>
            <a:r>
              <a:rPr lang="ja-JP" altLang="en-US" sz="2000" b="1" spc="-100">
                <a:solidFill>
                  <a:schemeClr val="accent1">
                    <a:lumMod val="50000"/>
                  </a:schemeClr>
                </a:solidFill>
                <a:latin typeface="Hiragino Sans W4" panose="020B0400000000000000" pitchFamily="34" charset="-128"/>
                <a:ea typeface="Hiragino Sans W4" panose="020B0400000000000000" pitchFamily="34" charset="-128"/>
              </a:rPr>
              <a:t>日稼働でもガッツリ儲かり</a:t>
            </a:r>
            <a:endParaRPr lang="en-US" altLang="ja-JP" sz="2000" b="1" spc="-100" dirty="0">
              <a:solidFill>
                <a:schemeClr val="accent1">
                  <a:lumMod val="50000"/>
                </a:schemeClr>
              </a:solidFill>
              <a:latin typeface="Hiragino Sans W4" panose="020B0400000000000000" pitchFamily="34" charset="-128"/>
              <a:ea typeface="Hiragino Sans W4" panose="020B0400000000000000" pitchFamily="34" charset="-128"/>
            </a:endParaRPr>
          </a:p>
          <a:p>
            <a:r>
              <a:rPr lang="ja-JP" altLang="en-US" sz="2000" b="1" spc="-100">
                <a:solidFill>
                  <a:schemeClr val="accent1">
                    <a:lumMod val="50000"/>
                  </a:schemeClr>
                </a:solidFill>
                <a:latin typeface="Hiragino Sans W4" panose="020B0400000000000000" pitchFamily="34" charset="-128"/>
                <a:ea typeface="Hiragino Sans W4" panose="020B0400000000000000" pitchFamily="34" charset="-128"/>
              </a:rPr>
              <a:t>“利益</a:t>
            </a:r>
            <a:r>
              <a:rPr lang="ja-JP" altLang="en-US" sz="2400" b="1" spc="-100">
                <a:solidFill>
                  <a:schemeClr val="accent4">
                    <a:lumMod val="50000"/>
                  </a:schemeClr>
                </a:solidFill>
                <a:latin typeface="Hiragino Sans W4" panose="020B0400000000000000" pitchFamily="34" charset="-128"/>
                <a:ea typeface="Hiragino Sans W4" panose="020B0400000000000000" pitchFamily="34" charset="-128"/>
              </a:rPr>
              <a:t>３</a:t>
            </a:r>
            <a:r>
              <a:rPr lang="ja-JP" altLang="en-US" sz="2000" b="1" spc="-100">
                <a:solidFill>
                  <a:schemeClr val="accent1">
                    <a:lumMod val="50000"/>
                  </a:schemeClr>
                </a:solidFill>
                <a:latin typeface="Hiragino Sans W4" panose="020B0400000000000000" pitchFamily="34" charset="-128"/>
                <a:ea typeface="Hiragino Sans W4" panose="020B0400000000000000" pitchFamily="34" charset="-128"/>
              </a:rPr>
              <a:t>倍化</a:t>
            </a:r>
            <a:r>
              <a:rPr lang="en-US" altLang="ja-JP" sz="2000" b="1" spc="-100" dirty="0">
                <a:solidFill>
                  <a:schemeClr val="accent1">
                    <a:lumMod val="50000"/>
                  </a:schemeClr>
                </a:solidFill>
                <a:latin typeface="Hiragino Sans W4" panose="020B0400000000000000" pitchFamily="34" charset="-128"/>
                <a:ea typeface="Hiragino Sans W4" panose="020B0400000000000000" pitchFamily="34" charset="-128"/>
              </a:rPr>
              <a:t>”</a:t>
            </a:r>
            <a:r>
              <a:rPr lang="ja-JP" altLang="en-US" sz="2000" b="1" spc="-100">
                <a:solidFill>
                  <a:schemeClr val="accent1">
                    <a:lumMod val="50000"/>
                  </a:schemeClr>
                </a:solidFill>
                <a:latin typeface="Hiragino Sans W4" panose="020B0400000000000000" pitchFamily="34" charset="-128"/>
                <a:ea typeface="Hiragino Sans W4" panose="020B0400000000000000" pitchFamily="34" charset="-128"/>
              </a:rPr>
              <a:t>を実現できる社長の実務戦略</a:t>
            </a:r>
            <a:endParaRPr kumimoji="1" lang="en-US" altLang="ja-JP" sz="2000" b="1" spc="-100" dirty="0">
              <a:solidFill>
                <a:schemeClr val="accent1">
                  <a:lumMod val="50000"/>
                </a:schemeClr>
              </a:solidFill>
              <a:latin typeface="Hiragino Sans W4" panose="020B0400000000000000" pitchFamily="34" charset="-128"/>
              <a:ea typeface="Hiragino Sans W4" panose="020B0400000000000000" pitchFamily="34" charset="-128"/>
            </a:endParaRPr>
          </a:p>
        </p:txBody>
      </p:sp>
      <p:pic>
        <p:nvPicPr>
          <p:cNvPr id="8" name="図 7" descr="スーツを着た男性&#10;&#10;自動的に生成された説明">
            <a:extLst>
              <a:ext uri="{FF2B5EF4-FFF2-40B4-BE49-F238E27FC236}">
                <a16:creationId xmlns:a16="http://schemas.microsoft.com/office/drawing/2014/main" id="{39BE907E-0D1C-DA72-AFFD-BBF3D2209047}"/>
              </a:ext>
            </a:extLst>
          </p:cNvPr>
          <p:cNvPicPr>
            <a:picLocks noChangeAspect="1"/>
          </p:cNvPicPr>
          <p:nvPr/>
        </p:nvPicPr>
        <p:blipFill>
          <a:blip r:embed="rId3"/>
          <a:stretch>
            <a:fillRect/>
          </a:stretch>
        </p:blipFill>
        <p:spPr>
          <a:xfrm>
            <a:off x="6212443" y="2943370"/>
            <a:ext cx="2116362" cy="3178629"/>
          </a:xfrm>
          <a:prstGeom prst="rect">
            <a:avLst/>
          </a:prstGeom>
        </p:spPr>
      </p:pic>
      <p:sp>
        <p:nvSpPr>
          <p:cNvPr id="12" name="テキスト ボックス 11">
            <a:extLst>
              <a:ext uri="{FF2B5EF4-FFF2-40B4-BE49-F238E27FC236}">
                <a16:creationId xmlns:a16="http://schemas.microsoft.com/office/drawing/2014/main" id="{5A14C89B-413E-8215-EB98-763F1C7CCC2D}"/>
              </a:ext>
            </a:extLst>
          </p:cNvPr>
          <p:cNvSpPr txBox="1"/>
          <p:nvPr/>
        </p:nvSpPr>
        <p:spPr>
          <a:xfrm>
            <a:off x="889347" y="3361690"/>
            <a:ext cx="4866530" cy="2341988"/>
          </a:xfrm>
          <a:prstGeom prst="rect">
            <a:avLst/>
          </a:prstGeom>
          <a:noFill/>
        </p:spPr>
        <p:txBody>
          <a:bodyPr wrap="square" rtlCol="0">
            <a:spAutoFit/>
          </a:bodyPr>
          <a:lstStyle/>
          <a:p>
            <a:pPr>
              <a:lnSpc>
                <a:spcPct val="120000"/>
              </a:lnSpc>
              <a:spcAft>
                <a:spcPts val="800"/>
              </a:spcAft>
            </a:pPr>
            <a:r>
              <a:rPr lang="ja-JP" altLang="en-US" sz="1400">
                <a:latin typeface="Hiragino Sans W4" panose="020B0400000000000000" pitchFamily="34" charset="-128"/>
                <a:ea typeface="Hiragino Sans W4" panose="020B0400000000000000" pitchFamily="34" charset="-128"/>
              </a:rPr>
              <a:t>かゆいところに手がとどく“未解決のニーズ”は宝の山です。</a:t>
            </a:r>
            <a:br>
              <a:rPr lang="en-US" altLang="ja-JP" sz="1400" dirty="0">
                <a:latin typeface="Hiragino Sans W4" panose="020B0400000000000000" pitchFamily="34" charset="-128"/>
                <a:ea typeface="Hiragino Sans W4" panose="020B0400000000000000" pitchFamily="34" charset="-128"/>
              </a:rPr>
            </a:br>
            <a:r>
              <a:rPr lang="ja-JP" altLang="en-US" sz="1400">
                <a:latin typeface="Hiragino Sans W4" panose="020B0400000000000000" pitchFamily="34" charset="-128"/>
                <a:ea typeface="Hiragino Sans W4" panose="020B0400000000000000" pitchFamily="34" charset="-128"/>
              </a:rPr>
              <a:t>本来は“イレギュラー”であるはずの特別対応を仕組みで回し「標準化」することで競合不在の“無尽蔵の市場”で大きく儲かる事業展開をすることができます。</a:t>
            </a:r>
            <a:endParaRPr lang="en-US" altLang="ja-JP" sz="1400" dirty="0">
              <a:latin typeface="Hiragino Sans W4" panose="020B0400000000000000" pitchFamily="34" charset="-128"/>
              <a:ea typeface="Hiragino Sans W4" panose="020B0400000000000000" pitchFamily="34" charset="-128"/>
            </a:endParaRPr>
          </a:p>
          <a:p>
            <a:pPr>
              <a:lnSpc>
                <a:spcPct val="120000"/>
              </a:lnSpc>
              <a:spcAft>
                <a:spcPts val="800"/>
              </a:spcAft>
            </a:pPr>
            <a:endParaRPr kumimoji="1" lang="en-US" altLang="ja-JP" sz="1400" spc="100" dirty="0">
              <a:latin typeface="Hiragino Sans W4" panose="020B0400000000000000" pitchFamily="34" charset="-128"/>
              <a:ea typeface="Hiragino Sans W4" panose="020B0400000000000000" pitchFamily="34" charset="-128"/>
            </a:endParaRPr>
          </a:p>
          <a:p>
            <a:pPr>
              <a:lnSpc>
                <a:spcPct val="120000"/>
              </a:lnSpc>
              <a:spcAft>
                <a:spcPts val="800"/>
              </a:spcAft>
            </a:pPr>
            <a:r>
              <a:rPr lang="ja-JP" altLang="en-US" sz="1400" spc="100">
                <a:latin typeface="Hiragino Sans W4" panose="020B0400000000000000" pitchFamily="34" charset="-128"/>
                <a:ea typeface="Hiragino Sans W4" panose="020B0400000000000000" pitchFamily="34" charset="-128"/>
              </a:rPr>
              <a:t>事実、通常は業務プロセスに負荷がかかる特別対応を「キラーサービス化」することで、ライバル企業を尻目に、大きく収益を伸ばす企業が増えています。</a:t>
            </a:r>
            <a:endParaRPr kumimoji="1" lang="en-US" altLang="ja-JP" sz="1400" spc="100" dirty="0">
              <a:latin typeface="Hiragino Sans W4" panose="020B0400000000000000" pitchFamily="34" charset="-128"/>
              <a:ea typeface="Hiragino Sans W4" panose="020B0400000000000000" pitchFamily="34" charset="-128"/>
            </a:endParaRPr>
          </a:p>
        </p:txBody>
      </p:sp>
    </p:spTree>
    <p:extLst>
      <p:ext uri="{BB962C8B-B14F-4D97-AF65-F5344CB8AC3E}">
        <p14:creationId xmlns:p14="http://schemas.microsoft.com/office/powerpoint/2010/main" val="319314087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図 4">
            <a:extLst>
              <a:ext uri="{FF2B5EF4-FFF2-40B4-BE49-F238E27FC236}">
                <a16:creationId xmlns:a16="http://schemas.microsoft.com/office/drawing/2014/main" id="{6A02E876-43F0-D2FB-006C-FE7C9D78548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5970" y="165166"/>
            <a:ext cx="747609" cy="750118"/>
          </a:xfrm>
          <a:prstGeom prst="rect">
            <a:avLst/>
          </a:prstGeom>
        </p:spPr>
      </p:pic>
      <p:sp>
        <p:nvSpPr>
          <p:cNvPr id="4" name="テキスト ボックス 3">
            <a:extLst>
              <a:ext uri="{FF2B5EF4-FFF2-40B4-BE49-F238E27FC236}">
                <a16:creationId xmlns:a16="http://schemas.microsoft.com/office/drawing/2014/main" id="{B0CD0DF0-90FD-1432-A21F-1DFC3D1CE18D}"/>
              </a:ext>
            </a:extLst>
          </p:cNvPr>
          <p:cNvSpPr txBox="1"/>
          <p:nvPr/>
        </p:nvSpPr>
        <p:spPr>
          <a:xfrm>
            <a:off x="889347" y="150228"/>
            <a:ext cx="2617940" cy="276999"/>
          </a:xfrm>
          <a:prstGeom prst="rect">
            <a:avLst/>
          </a:prstGeom>
          <a:noFill/>
        </p:spPr>
        <p:txBody>
          <a:bodyPr wrap="square" rtlCol="0">
            <a:spAutoFit/>
          </a:bodyPr>
          <a:lstStyle/>
          <a:p>
            <a:r>
              <a:rPr kumimoji="1" lang="ja-JP" altLang="en-US" sz="1200" b="1" dirty="0">
                <a:latin typeface="ＭＳ Ｐゴシック" panose="020B0600070205080204" pitchFamily="50" charset="-128"/>
                <a:ea typeface="ＭＳ Ｐゴシック" panose="020B0600070205080204" pitchFamily="50" charset="-128"/>
              </a:rPr>
              <a:t>株式会社キラーサービス研究所</a:t>
            </a:r>
          </a:p>
        </p:txBody>
      </p:sp>
      <p:cxnSp>
        <p:nvCxnSpPr>
          <p:cNvPr id="9" name="直線コネクタ 8">
            <a:extLst>
              <a:ext uri="{FF2B5EF4-FFF2-40B4-BE49-F238E27FC236}">
                <a16:creationId xmlns:a16="http://schemas.microsoft.com/office/drawing/2014/main" id="{2D244EB5-0946-CE67-AD5E-E08E7E297C8D}"/>
              </a:ext>
            </a:extLst>
          </p:cNvPr>
          <p:cNvCxnSpPr>
            <a:cxnSpLocks/>
          </p:cNvCxnSpPr>
          <p:nvPr/>
        </p:nvCxnSpPr>
        <p:spPr>
          <a:xfrm>
            <a:off x="663413" y="1287144"/>
            <a:ext cx="7594803"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1" name="テキスト ボックス 10">
            <a:extLst>
              <a:ext uri="{FF2B5EF4-FFF2-40B4-BE49-F238E27FC236}">
                <a16:creationId xmlns:a16="http://schemas.microsoft.com/office/drawing/2014/main" id="{8DABA054-1991-C074-9246-9B943EF8FFE0}"/>
              </a:ext>
            </a:extLst>
          </p:cNvPr>
          <p:cNvSpPr txBox="1"/>
          <p:nvPr/>
        </p:nvSpPr>
        <p:spPr>
          <a:xfrm>
            <a:off x="663413" y="736001"/>
            <a:ext cx="5549030" cy="461665"/>
          </a:xfrm>
          <a:prstGeom prst="rect">
            <a:avLst/>
          </a:prstGeom>
          <a:noFill/>
        </p:spPr>
        <p:txBody>
          <a:bodyPr wrap="square" rtlCol="0">
            <a:spAutoFit/>
          </a:bodyPr>
          <a:lstStyle/>
          <a:p>
            <a:r>
              <a:rPr lang="ja-JP" altLang="en-US" sz="2400" spc="-100">
                <a:latin typeface="MS PGothic" panose="020B0600070205080204" pitchFamily="34" charset="-128"/>
                <a:ea typeface="MS PGothic" panose="020B0600070205080204" pitchFamily="34" charset="-128"/>
              </a:rPr>
              <a:t>提供サービス</a:t>
            </a:r>
            <a:r>
              <a:rPr lang="en-US" altLang="ja-JP" sz="2400" spc="-100" dirty="0">
                <a:latin typeface="MS PGothic" panose="020B0600070205080204" pitchFamily="34" charset="-128"/>
                <a:ea typeface="MS PGothic" panose="020B0600070205080204" pitchFamily="34" charset="-128"/>
              </a:rPr>
              <a:t>②</a:t>
            </a:r>
            <a:endParaRPr kumimoji="1" lang="en-US" altLang="ja-JP" sz="2400" spc="-100" dirty="0">
              <a:latin typeface="MS PGothic" panose="020B0600070205080204" pitchFamily="34" charset="-128"/>
              <a:ea typeface="MS PGothic" panose="020B0600070205080204" pitchFamily="34" charset="-128"/>
            </a:endParaRPr>
          </a:p>
        </p:txBody>
      </p:sp>
      <p:sp>
        <p:nvSpPr>
          <p:cNvPr id="2" name="テキスト ボックス 1">
            <a:extLst>
              <a:ext uri="{FF2B5EF4-FFF2-40B4-BE49-F238E27FC236}">
                <a16:creationId xmlns:a16="http://schemas.microsoft.com/office/drawing/2014/main" id="{998CEBCE-DD4B-90F9-53DA-002A9D076B6A}"/>
              </a:ext>
            </a:extLst>
          </p:cNvPr>
          <p:cNvSpPr txBox="1"/>
          <p:nvPr/>
        </p:nvSpPr>
        <p:spPr>
          <a:xfrm>
            <a:off x="663413" y="1646526"/>
            <a:ext cx="5549030" cy="461665"/>
          </a:xfrm>
          <a:prstGeom prst="rect">
            <a:avLst/>
          </a:prstGeom>
          <a:solidFill>
            <a:schemeClr val="accent4">
              <a:lumMod val="50000"/>
            </a:schemeClr>
          </a:solidFill>
        </p:spPr>
        <p:txBody>
          <a:bodyPr wrap="square" rtlCol="0">
            <a:spAutoFit/>
          </a:bodyPr>
          <a:lstStyle/>
          <a:p>
            <a:r>
              <a:rPr lang="ja-JP" altLang="en-US" sz="2400" spc="-100">
                <a:solidFill>
                  <a:schemeClr val="bg1"/>
                </a:solidFill>
                <a:latin typeface="MS PGothic" panose="020B0600070205080204" pitchFamily="34" charset="-128"/>
                <a:ea typeface="MS PGothic" panose="020B0600070205080204" pitchFamily="34" charset="-128"/>
              </a:rPr>
              <a:t>経営幹部</a:t>
            </a:r>
            <a:r>
              <a:rPr lang="en-US" altLang="ja-JP" sz="2400" spc="-100" dirty="0">
                <a:solidFill>
                  <a:schemeClr val="bg1"/>
                </a:solidFill>
                <a:latin typeface="MS PGothic" panose="020B0600070205080204" pitchFamily="34" charset="-128"/>
                <a:ea typeface="MS PGothic" panose="020B0600070205080204" pitchFamily="34" charset="-128"/>
              </a:rPr>
              <a:t>/</a:t>
            </a:r>
            <a:r>
              <a:rPr lang="ja-JP" altLang="en-US" sz="2400" spc="-100">
                <a:solidFill>
                  <a:schemeClr val="bg1"/>
                </a:solidFill>
                <a:latin typeface="MS PGothic" panose="020B0600070205080204" pitchFamily="34" charset="-128"/>
                <a:ea typeface="MS PGothic" panose="020B0600070205080204" pitchFamily="34" charset="-128"/>
              </a:rPr>
              <a:t>事業部長代行サービス</a:t>
            </a:r>
            <a:endParaRPr kumimoji="1" lang="en-US" altLang="ja-JP" sz="2400" spc="-100" dirty="0">
              <a:solidFill>
                <a:schemeClr val="bg1"/>
              </a:solidFill>
              <a:latin typeface="MS PGothic" panose="020B0600070205080204" pitchFamily="34" charset="-128"/>
              <a:ea typeface="MS PGothic" panose="020B0600070205080204" pitchFamily="34" charset="-128"/>
            </a:endParaRPr>
          </a:p>
        </p:txBody>
      </p:sp>
      <p:sp>
        <p:nvSpPr>
          <p:cNvPr id="3" name="テキスト ボックス 2">
            <a:extLst>
              <a:ext uri="{FF2B5EF4-FFF2-40B4-BE49-F238E27FC236}">
                <a16:creationId xmlns:a16="http://schemas.microsoft.com/office/drawing/2014/main" id="{172433D9-EF62-48D9-294B-8AF50D4F49BC}"/>
              </a:ext>
            </a:extLst>
          </p:cNvPr>
          <p:cNvSpPr txBox="1"/>
          <p:nvPr/>
        </p:nvSpPr>
        <p:spPr>
          <a:xfrm>
            <a:off x="663413" y="2236739"/>
            <a:ext cx="5549030" cy="707886"/>
          </a:xfrm>
          <a:prstGeom prst="rect">
            <a:avLst/>
          </a:prstGeom>
          <a:noFill/>
        </p:spPr>
        <p:txBody>
          <a:bodyPr wrap="square" rtlCol="0">
            <a:spAutoFit/>
          </a:bodyPr>
          <a:lstStyle/>
          <a:p>
            <a:r>
              <a:rPr lang="ja-JP" altLang="en-US" sz="2000" b="1" spc="-100">
                <a:solidFill>
                  <a:schemeClr val="accent1">
                    <a:lumMod val="50000"/>
                  </a:schemeClr>
                </a:solidFill>
                <a:latin typeface="Hiragino Sans W4" panose="020B0400000000000000" pitchFamily="34" charset="-128"/>
                <a:ea typeface="Hiragino Sans W4" panose="020B0400000000000000" pitchFamily="34" charset="-128"/>
              </a:rPr>
              <a:t>経営者の右腕として参画し、</a:t>
            </a:r>
            <a:endParaRPr lang="en-US" altLang="ja-JP" sz="2000" b="1" spc="-100" dirty="0">
              <a:solidFill>
                <a:schemeClr val="accent1">
                  <a:lumMod val="50000"/>
                </a:schemeClr>
              </a:solidFill>
              <a:latin typeface="Hiragino Sans W4" panose="020B0400000000000000" pitchFamily="34" charset="-128"/>
              <a:ea typeface="Hiragino Sans W4" panose="020B0400000000000000" pitchFamily="34" charset="-128"/>
            </a:endParaRPr>
          </a:p>
          <a:p>
            <a:r>
              <a:rPr lang="ja-JP" altLang="en-US" sz="2000" b="1" spc="-100">
                <a:solidFill>
                  <a:schemeClr val="accent1">
                    <a:lumMod val="50000"/>
                  </a:schemeClr>
                </a:solidFill>
                <a:latin typeface="Hiragino Sans W4" panose="020B0400000000000000" pitchFamily="34" charset="-128"/>
                <a:ea typeface="Hiragino Sans W4" panose="020B0400000000000000" pitchFamily="34" charset="-128"/>
              </a:rPr>
              <a:t>あらゆる分野の経営課題解決をお手伝いします。</a:t>
            </a:r>
            <a:endParaRPr kumimoji="1" lang="en-US" altLang="ja-JP" sz="2000" b="1" spc="-100" dirty="0">
              <a:solidFill>
                <a:schemeClr val="accent1">
                  <a:lumMod val="50000"/>
                </a:schemeClr>
              </a:solidFill>
              <a:latin typeface="Hiragino Sans W4" panose="020B0400000000000000" pitchFamily="34" charset="-128"/>
              <a:ea typeface="Hiragino Sans W4" panose="020B0400000000000000" pitchFamily="34" charset="-128"/>
            </a:endParaRPr>
          </a:p>
        </p:txBody>
      </p:sp>
      <p:sp>
        <p:nvSpPr>
          <p:cNvPr id="7" name="角丸四角形 6">
            <a:extLst>
              <a:ext uri="{FF2B5EF4-FFF2-40B4-BE49-F238E27FC236}">
                <a16:creationId xmlns:a16="http://schemas.microsoft.com/office/drawing/2014/main" id="{7BAB2EA6-ECD2-AFEB-5E25-4879FEEA839B}"/>
              </a:ext>
            </a:extLst>
          </p:cNvPr>
          <p:cNvSpPr/>
          <p:nvPr/>
        </p:nvSpPr>
        <p:spPr>
          <a:xfrm>
            <a:off x="1784642" y="3679333"/>
            <a:ext cx="990600" cy="468086"/>
          </a:xfrm>
          <a:prstGeom prst="roundRect">
            <a:avLst/>
          </a:prstGeom>
          <a:ln w="19050">
            <a:solidFill>
              <a:schemeClr val="accent1">
                <a:lumMod val="75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kumimoji="1" lang="ja-JP" altLang="en-US" sz="1600">
                <a:solidFill>
                  <a:schemeClr val="accent1">
                    <a:lumMod val="75000"/>
                  </a:schemeClr>
                </a:solidFill>
                <a:latin typeface="Hiragino Sans W4" panose="020B0400000000000000" pitchFamily="34" charset="-128"/>
                <a:ea typeface="Hiragino Sans W4" panose="020B0400000000000000" pitchFamily="34" charset="-128"/>
              </a:rPr>
              <a:t>経営者</a:t>
            </a:r>
          </a:p>
        </p:txBody>
      </p:sp>
      <p:sp>
        <p:nvSpPr>
          <p:cNvPr id="10" name="角丸四角形 9">
            <a:extLst>
              <a:ext uri="{FF2B5EF4-FFF2-40B4-BE49-F238E27FC236}">
                <a16:creationId xmlns:a16="http://schemas.microsoft.com/office/drawing/2014/main" id="{AB96A557-6336-46BC-57BB-88E0D087067D}"/>
              </a:ext>
            </a:extLst>
          </p:cNvPr>
          <p:cNvSpPr/>
          <p:nvPr/>
        </p:nvSpPr>
        <p:spPr>
          <a:xfrm>
            <a:off x="1784642" y="4473993"/>
            <a:ext cx="990600" cy="468086"/>
          </a:xfrm>
          <a:prstGeom prst="roundRect">
            <a:avLst/>
          </a:prstGeom>
          <a:solidFill>
            <a:schemeClr val="accent1">
              <a:lumMod val="75000"/>
            </a:schemeClr>
          </a:solidFill>
          <a:ln w="19050">
            <a:solidFill>
              <a:schemeClr val="accent1">
                <a:lumMod val="75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ja-JP" altLang="en-US" sz="1600">
                <a:solidFill>
                  <a:schemeClr val="bg1"/>
                </a:solidFill>
                <a:latin typeface="Hiragino Sans W4" panose="020B0400000000000000" pitchFamily="34" charset="-128"/>
                <a:ea typeface="Hiragino Sans W4" panose="020B0400000000000000" pitchFamily="34" charset="-128"/>
              </a:rPr>
              <a:t>当社</a:t>
            </a:r>
            <a:endParaRPr kumimoji="1" lang="ja-JP" altLang="en-US" sz="1600">
              <a:solidFill>
                <a:schemeClr val="bg1"/>
              </a:solidFill>
              <a:latin typeface="Hiragino Sans W4" panose="020B0400000000000000" pitchFamily="34" charset="-128"/>
              <a:ea typeface="Hiragino Sans W4" panose="020B0400000000000000" pitchFamily="34" charset="-128"/>
            </a:endParaRPr>
          </a:p>
        </p:txBody>
      </p:sp>
      <p:sp>
        <p:nvSpPr>
          <p:cNvPr id="13" name="角丸四角形 12">
            <a:extLst>
              <a:ext uri="{FF2B5EF4-FFF2-40B4-BE49-F238E27FC236}">
                <a16:creationId xmlns:a16="http://schemas.microsoft.com/office/drawing/2014/main" id="{53ED2F5B-153D-36EE-F83F-5D98C0FD7DD2}"/>
              </a:ext>
            </a:extLst>
          </p:cNvPr>
          <p:cNvSpPr/>
          <p:nvPr/>
        </p:nvSpPr>
        <p:spPr>
          <a:xfrm>
            <a:off x="1784642" y="5296547"/>
            <a:ext cx="990600" cy="468086"/>
          </a:xfrm>
          <a:prstGeom prst="roundRect">
            <a:avLst/>
          </a:prstGeom>
          <a:ln w="19050">
            <a:solidFill>
              <a:schemeClr val="accent1">
                <a:lumMod val="75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kumimoji="1" lang="ja-JP" altLang="en-US" sz="1400">
                <a:solidFill>
                  <a:schemeClr val="accent1">
                    <a:lumMod val="75000"/>
                  </a:schemeClr>
                </a:solidFill>
                <a:latin typeface="Hiragino Sans W4" panose="020B0400000000000000" pitchFamily="34" charset="-128"/>
                <a:ea typeface="Hiragino Sans W4" panose="020B0400000000000000" pitchFamily="34" charset="-128"/>
              </a:rPr>
              <a:t>部門</a:t>
            </a:r>
            <a:r>
              <a:rPr kumimoji="1" lang="en-US" altLang="ja-JP" sz="1400" dirty="0">
                <a:solidFill>
                  <a:schemeClr val="accent1">
                    <a:lumMod val="75000"/>
                  </a:schemeClr>
                </a:solidFill>
                <a:latin typeface="Hiragino Sans W4" panose="020B0400000000000000" pitchFamily="34" charset="-128"/>
                <a:ea typeface="Hiragino Sans W4" panose="020B0400000000000000" pitchFamily="34" charset="-128"/>
              </a:rPr>
              <a:t>B</a:t>
            </a:r>
            <a:endParaRPr kumimoji="1" lang="ja-JP" altLang="en-US" sz="1400">
              <a:solidFill>
                <a:schemeClr val="accent1">
                  <a:lumMod val="75000"/>
                </a:schemeClr>
              </a:solidFill>
              <a:latin typeface="Hiragino Sans W4" panose="020B0400000000000000" pitchFamily="34" charset="-128"/>
              <a:ea typeface="Hiragino Sans W4" panose="020B0400000000000000" pitchFamily="34" charset="-128"/>
            </a:endParaRPr>
          </a:p>
        </p:txBody>
      </p:sp>
      <p:sp>
        <p:nvSpPr>
          <p:cNvPr id="14" name="角丸四角形 13">
            <a:extLst>
              <a:ext uri="{FF2B5EF4-FFF2-40B4-BE49-F238E27FC236}">
                <a16:creationId xmlns:a16="http://schemas.microsoft.com/office/drawing/2014/main" id="{42BBD070-EC64-E0C8-5DEF-1968238427F8}"/>
              </a:ext>
            </a:extLst>
          </p:cNvPr>
          <p:cNvSpPr/>
          <p:nvPr/>
        </p:nvSpPr>
        <p:spPr>
          <a:xfrm>
            <a:off x="2916756" y="5296547"/>
            <a:ext cx="990600" cy="468086"/>
          </a:xfrm>
          <a:prstGeom prst="roundRect">
            <a:avLst/>
          </a:prstGeom>
          <a:ln w="19050">
            <a:solidFill>
              <a:schemeClr val="accent1">
                <a:lumMod val="75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kumimoji="1" lang="ja-JP" altLang="en-US" sz="1400">
                <a:solidFill>
                  <a:schemeClr val="accent1">
                    <a:lumMod val="75000"/>
                  </a:schemeClr>
                </a:solidFill>
                <a:latin typeface="Hiragino Sans W4" panose="020B0400000000000000" pitchFamily="34" charset="-128"/>
                <a:ea typeface="Hiragino Sans W4" panose="020B0400000000000000" pitchFamily="34" charset="-128"/>
              </a:rPr>
              <a:t>部門</a:t>
            </a:r>
            <a:r>
              <a:rPr kumimoji="1" lang="en-US" altLang="ja-JP" sz="1400" dirty="0">
                <a:solidFill>
                  <a:schemeClr val="accent1">
                    <a:lumMod val="75000"/>
                  </a:schemeClr>
                </a:solidFill>
                <a:latin typeface="Hiragino Sans W4" panose="020B0400000000000000" pitchFamily="34" charset="-128"/>
                <a:ea typeface="Hiragino Sans W4" panose="020B0400000000000000" pitchFamily="34" charset="-128"/>
              </a:rPr>
              <a:t>C</a:t>
            </a:r>
            <a:endParaRPr kumimoji="1" lang="ja-JP" altLang="en-US" sz="1400">
              <a:solidFill>
                <a:schemeClr val="accent1">
                  <a:lumMod val="75000"/>
                </a:schemeClr>
              </a:solidFill>
              <a:latin typeface="Hiragino Sans W4" panose="020B0400000000000000" pitchFamily="34" charset="-128"/>
              <a:ea typeface="Hiragino Sans W4" panose="020B0400000000000000" pitchFamily="34" charset="-128"/>
            </a:endParaRPr>
          </a:p>
        </p:txBody>
      </p:sp>
      <p:sp>
        <p:nvSpPr>
          <p:cNvPr id="15" name="角丸四角形 14">
            <a:extLst>
              <a:ext uri="{FF2B5EF4-FFF2-40B4-BE49-F238E27FC236}">
                <a16:creationId xmlns:a16="http://schemas.microsoft.com/office/drawing/2014/main" id="{4BAB0DBD-BA52-AF76-5235-2DC0A737570E}"/>
              </a:ext>
            </a:extLst>
          </p:cNvPr>
          <p:cNvSpPr/>
          <p:nvPr/>
        </p:nvSpPr>
        <p:spPr>
          <a:xfrm>
            <a:off x="663413" y="5296547"/>
            <a:ext cx="990600" cy="468086"/>
          </a:xfrm>
          <a:prstGeom prst="roundRect">
            <a:avLst/>
          </a:prstGeom>
          <a:ln w="19050">
            <a:solidFill>
              <a:schemeClr val="accent1">
                <a:lumMod val="75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kumimoji="1" lang="ja-JP" altLang="en-US" sz="1400">
                <a:solidFill>
                  <a:schemeClr val="accent1">
                    <a:lumMod val="75000"/>
                  </a:schemeClr>
                </a:solidFill>
                <a:latin typeface="Hiragino Sans W4" panose="020B0400000000000000" pitchFamily="34" charset="-128"/>
                <a:ea typeface="Hiragino Sans W4" panose="020B0400000000000000" pitchFamily="34" charset="-128"/>
              </a:rPr>
              <a:t>部門</a:t>
            </a:r>
            <a:r>
              <a:rPr kumimoji="1" lang="en-US" altLang="ja-JP" sz="1400" dirty="0">
                <a:solidFill>
                  <a:schemeClr val="accent1">
                    <a:lumMod val="75000"/>
                  </a:schemeClr>
                </a:solidFill>
                <a:latin typeface="Hiragino Sans W4" panose="020B0400000000000000" pitchFamily="34" charset="-128"/>
                <a:ea typeface="Hiragino Sans W4" panose="020B0400000000000000" pitchFamily="34" charset="-128"/>
              </a:rPr>
              <a:t>A</a:t>
            </a:r>
            <a:endParaRPr kumimoji="1" lang="ja-JP" altLang="en-US" sz="1400">
              <a:solidFill>
                <a:schemeClr val="accent1">
                  <a:lumMod val="75000"/>
                </a:schemeClr>
              </a:solidFill>
              <a:latin typeface="Hiragino Sans W4" panose="020B0400000000000000" pitchFamily="34" charset="-128"/>
              <a:ea typeface="Hiragino Sans W4" panose="020B0400000000000000" pitchFamily="34" charset="-128"/>
            </a:endParaRPr>
          </a:p>
        </p:txBody>
      </p:sp>
      <p:cxnSp>
        <p:nvCxnSpPr>
          <p:cNvPr id="17" name="直線コネクタ 16">
            <a:extLst>
              <a:ext uri="{FF2B5EF4-FFF2-40B4-BE49-F238E27FC236}">
                <a16:creationId xmlns:a16="http://schemas.microsoft.com/office/drawing/2014/main" id="{4A5ED753-FF70-133B-3CCE-D90FCD593D1E}"/>
              </a:ext>
            </a:extLst>
          </p:cNvPr>
          <p:cNvCxnSpPr>
            <a:cxnSpLocks/>
            <a:stCxn id="7" idx="2"/>
            <a:endCxn id="10" idx="0"/>
          </p:cNvCxnSpPr>
          <p:nvPr/>
        </p:nvCxnSpPr>
        <p:spPr>
          <a:xfrm>
            <a:off x="2279942" y="4147419"/>
            <a:ext cx="0" cy="326574"/>
          </a:xfrm>
          <a:prstGeom prst="line">
            <a:avLst/>
          </a:prstGeom>
          <a:ln w="19050">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cxnSp>
        <p:nvCxnSpPr>
          <p:cNvPr id="20" name="カギ線コネクタ 19">
            <a:extLst>
              <a:ext uri="{FF2B5EF4-FFF2-40B4-BE49-F238E27FC236}">
                <a16:creationId xmlns:a16="http://schemas.microsoft.com/office/drawing/2014/main" id="{CC13BE32-2044-620B-C08D-B51B4D952112}"/>
              </a:ext>
            </a:extLst>
          </p:cNvPr>
          <p:cNvCxnSpPr>
            <a:cxnSpLocks/>
            <a:endCxn id="15" idx="0"/>
          </p:cNvCxnSpPr>
          <p:nvPr/>
        </p:nvCxnSpPr>
        <p:spPr>
          <a:xfrm rot="5400000">
            <a:off x="1577814" y="4594419"/>
            <a:ext cx="283028" cy="1121229"/>
          </a:xfrm>
          <a:prstGeom prst="bentConnector3">
            <a:avLst/>
          </a:prstGeom>
          <a:ln w="19050">
            <a:solidFill>
              <a:schemeClr val="accent1">
                <a:lumMod val="50000"/>
              </a:schemeClr>
            </a:solidFill>
            <a:prstDash val="sysDash"/>
          </a:ln>
        </p:spPr>
        <p:style>
          <a:lnRef idx="1">
            <a:schemeClr val="accent1"/>
          </a:lnRef>
          <a:fillRef idx="0">
            <a:schemeClr val="accent1"/>
          </a:fillRef>
          <a:effectRef idx="0">
            <a:schemeClr val="accent1"/>
          </a:effectRef>
          <a:fontRef idx="minor">
            <a:schemeClr val="tx1"/>
          </a:fontRef>
        </p:style>
      </p:cxnSp>
      <p:cxnSp>
        <p:nvCxnSpPr>
          <p:cNvPr id="23" name="カギ線コネクタ 22">
            <a:extLst>
              <a:ext uri="{FF2B5EF4-FFF2-40B4-BE49-F238E27FC236}">
                <a16:creationId xmlns:a16="http://schemas.microsoft.com/office/drawing/2014/main" id="{0EF20AF5-6F1B-8002-0076-9AF4B59B5E48}"/>
              </a:ext>
            </a:extLst>
          </p:cNvPr>
          <p:cNvCxnSpPr>
            <a:cxnSpLocks/>
            <a:endCxn id="14" idx="0"/>
          </p:cNvCxnSpPr>
          <p:nvPr/>
        </p:nvCxnSpPr>
        <p:spPr>
          <a:xfrm rot="16200000" flipH="1">
            <a:off x="2704485" y="4588976"/>
            <a:ext cx="283028" cy="1132114"/>
          </a:xfrm>
          <a:prstGeom prst="bentConnector3">
            <a:avLst/>
          </a:prstGeom>
          <a:ln w="19050">
            <a:solidFill>
              <a:schemeClr val="accent1">
                <a:lumMod val="50000"/>
              </a:schemeClr>
            </a:solidFill>
            <a:prstDash val="sysDash"/>
          </a:ln>
        </p:spPr>
        <p:style>
          <a:lnRef idx="1">
            <a:schemeClr val="accent1"/>
          </a:lnRef>
          <a:fillRef idx="0">
            <a:schemeClr val="accent1"/>
          </a:fillRef>
          <a:effectRef idx="0">
            <a:schemeClr val="accent1"/>
          </a:effectRef>
          <a:fontRef idx="minor">
            <a:schemeClr val="tx1"/>
          </a:fontRef>
        </p:style>
      </p:cxnSp>
      <p:cxnSp>
        <p:nvCxnSpPr>
          <p:cNvPr id="26" name="直線コネクタ 25">
            <a:extLst>
              <a:ext uri="{FF2B5EF4-FFF2-40B4-BE49-F238E27FC236}">
                <a16:creationId xmlns:a16="http://schemas.microsoft.com/office/drawing/2014/main" id="{311398FB-F4FB-7D5B-3E56-751E8E0B4B9D}"/>
              </a:ext>
            </a:extLst>
          </p:cNvPr>
          <p:cNvCxnSpPr>
            <a:cxnSpLocks/>
            <a:stCxn id="10" idx="2"/>
            <a:endCxn id="13" idx="0"/>
          </p:cNvCxnSpPr>
          <p:nvPr/>
        </p:nvCxnSpPr>
        <p:spPr>
          <a:xfrm>
            <a:off x="2279942" y="4942079"/>
            <a:ext cx="0" cy="354468"/>
          </a:xfrm>
          <a:prstGeom prst="line">
            <a:avLst/>
          </a:prstGeom>
          <a:ln w="19050">
            <a:solidFill>
              <a:schemeClr val="accent1">
                <a:lumMod val="50000"/>
              </a:schemeClr>
            </a:solidFill>
            <a:prstDash val="sysDash"/>
          </a:ln>
        </p:spPr>
        <p:style>
          <a:lnRef idx="1">
            <a:schemeClr val="accent1"/>
          </a:lnRef>
          <a:fillRef idx="0">
            <a:schemeClr val="accent1"/>
          </a:fillRef>
          <a:effectRef idx="0">
            <a:schemeClr val="accent1"/>
          </a:effectRef>
          <a:fontRef idx="minor">
            <a:schemeClr val="tx1"/>
          </a:fontRef>
        </p:style>
      </p:cxnSp>
      <p:sp>
        <p:nvSpPr>
          <p:cNvPr id="30" name="テキスト ボックス 29">
            <a:extLst>
              <a:ext uri="{FF2B5EF4-FFF2-40B4-BE49-F238E27FC236}">
                <a16:creationId xmlns:a16="http://schemas.microsoft.com/office/drawing/2014/main" id="{92D56397-ED7E-117B-54CD-56893CD3473D}"/>
              </a:ext>
            </a:extLst>
          </p:cNvPr>
          <p:cNvSpPr txBox="1"/>
          <p:nvPr/>
        </p:nvSpPr>
        <p:spPr>
          <a:xfrm>
            <a:off x="4061260" y="3302701"/>
            <a:ext cx="3366539" cy="844718"/>
          </a:xfrm>
          <a:prstGeom prst="rect">
            <a:avLst/>
          </a:prstGeom>
          <a:noFill/>
        </p:spPr>
        <p:txBody>
          <a:bodyPr wrap="square" rtlCol="0">
            <a:spAutoFit/>
          </a:bodyPr>
          <a:lstStyle/>
          <a:p>
            <a:pPr marL="285750" indent="-285750">
              <a:lnSpc>
                <a:spcPct val="120000"/>
              </a:lnSpc>
              <a:buFont typeface="Wingdings" pitchFamily="2" charset="2"/>
              <a:buChar char="l"/>
            </a:pPr>
            <a:r>
              <a:rPr lang="ja-JP" altLang="en-US" sz="1400">
                <a:latin typeface="Hiragino Sans W4" panose="020B0400000000000000" pitchFamily="34" charset="-128"/>
                <a:ea typeface="Hiragino Sans W4" panose="020B0400000000000000" pitchFamily="34" charset="-128"/>
              </a:rPr>
              <a:t>外部アドバイザーではなく</a:t>
            </a:r>
            <a:r>
              <a:rPr lang="ja-JP" altLang="en-US" sz="1400" u="sng">
                <a:solidFill>
                  <a:schemeClr val="accent4">
                    <a:lumMod val="50000"/>
                  </a:schemeClr>
                </a:solidFill>
                <a:latin typeface="Hiragino Sans W4" panose="020B0400000000000000" pitchFamily="34" charset="-128"/>
                <a:ea typeface="Hiragino Sans W4" panose="020B0400000000000000" pitchFamily="34" charset="-128"/>
              </a:rPr>
              <a:t>内部の経営幹部として参画</a:t>
            </a:r>
            <a:r>
              <a:rPr lang="ja-JP" altLang="en-US" sz="1400">
                <a:latin typeface="Hiragino Sans W4" panose="020B0400000000000000" pitchFamily="34" charset="-128"/>
                <a:ea typeface="Hiragino Sans W4" panose="020B0400000000000000" pitchFamily="34" charset="-128"/>
              </a:rPr>
              <a:t>し、経営会議・実務会議をファシリテート</a:t>
            </a:r>
            <a:endParaRPr lang="en-US" altLang="ja-JP" sz="1400" dirty="0">
              <a:latin typeface="Hiragino Sans W4" panose="020B0400000000000000" pitchFamily="34" charset="-128"/>
              <a:ea typeface="Hiragino Sans W4" panose="020B0400000000000000" pitchFamily="34" charset="-128"/>
            </a:endParaRPr>
          </a:p>
        </p:txBody>
      </p:sp>
      <p:sp>
        <p:nvSpPr>
          <p:cNvPr id="31" name="テキスト ボックス 30">
            <a:extLst>
              <a:ext uri="{FF2B5EF4-FFF2-40B4-BE49-F238E27FC236}">
                <a16:creationId xmlns:a16="http://schemas.microsoft.com/office/drawing/2014/main" id="{41E7897C-E526-BBDF-A302-83A5A93B9FD7}"/>
              </a:ext>
            </a:extLst>
          </p:cNvPr>
          <p:cNvSpPr txBox="1"/>
          <p:nvPr/>
        </p:nvSpPr>
        <p:spPr>
          <a:xfrm>
            <a:off x="4061260" y="4475278"/>
            <a:ext cx="3497129" cy="844718"/>
          </a:xfrm>
          <a:prstGeom prst="rect">
            <a:avLst/>
          </a:prstGeom>
          <a:noFill/>
        </p:spPr>
        <p:txBody>
          <a:bodyPr wrap="square" rtlCol="0">
            <a:spAutoFit/>
          </a:bodyPr>
          <a:lstStyle/>
          <a:p>
            <a:pPr marL="285750" indent="-285750">
              <a:lnSpc>
                <a:spcPct val="120000"/>
              </a:lnSpc>
              <a:buFont typeface="Wingdings" pitchFamily="2" charset="2"/>
              <a:buChar char="l"/>
            </a:pPr>
            <a:r>
              <a:rPr lang="ja-JP" altLang="en-US" sz="1400">
                <a:latin typeface="Hiragino Sans W4" panose="020B0400000000000000" pitchFamily="34" charset="-128"/>
                <a:ea typeface="Hiragino Sans W4" panose="020B0400000000000000" pitchFamily="34" charset="-128"/>
              </a:rPr>
              <a:t>経営者と一緒に事業戦略や組織戦略を考え、課題解決と成果創出に向けて</a:t>
            </a:r>
            <a:r>
              <a:rPr lang="ja-JP" altLang="en-US" sz="1400" u="sng">
                <a:solidFill>
                  <a:schemeClr val="accent4">
                    <a:lumMod val="50000"/>
                  </a:schemeClr>
                </a:solidFill>
                <a:latin typeface="Hiragino Sans W4" panose="020B0400000000000000" pitchFamily="34" charset="-128"/>
                <a:ea typeface="Hiragino Sans W4" panose="020B0400000000000000" pitchFamily="34" charset="-128"/>
              </a:rPr>
              <a:t>主体的に事業を推進</a:t>
            </a:r>
            <a:endParaRPr lang="en-US" altLang="ja-JP" sz="1400" u="sng" dirty="0">
              <a:solidFill>
                <a:schemeClr val="accent4">
                  <a:lumMod val="50000"/>
                </a:schemeClr>
              </a:solidFill>
              <a:latin typeface="Hiragino Sans W4" panose="020B0400000000000000" pitchFamily="34" charset="-128"/>
              <a:ea typeface="Hiragino Sans W4" panose="020B0400000000000000" pitchFamily="34" charset="-128"/>
            </a:endParaRPr>
          </a:p>
        </p:txBody>
      </p:sp>
      <p:sp>
        <p:nvSpPr>
          <p:cNvPr id="33" name="角丸四角形 32">
            <a:extLst>
              <a:ext uri="{FF2B5EF4-FFF2-40B4-BE49-F238E27FC236}">
                <a16:creationId xmlns:a16="http://schemas.microsoft.com/office/drawing/2014/main" id="{9DF4F266-E83D-973C-22E7-DAB6C52F76EA}"/>
              </a:ext>
            </a:extLst>
          </p:cNvPr>
          <p:cNvSpPr/>
          <p:nvPr/>
        </p:nvSpPr>
        <p:spPr>
          <a:xfrm>
            <a:off x="7801016" y="3175855"/>
            <a:ext cx="914399" cy="283028"/>
          </a:xfrm>
          <a:prstGeom prst="roundRect">
            <a:avLst/>
          </a:prstGeom>
          <a:noFill/>
          <a:ln w="15875" cmpd="thickThi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dist"/>
            <a:r>
              <a:rPr kumimoji="1" lang="ja-JP" altLang="en-US" sz="1200">
                <a:solidFill>
                  <a:schemeClr val="accent1">
                    <a:lumMod val="75000"/>
                  </a:schemeClr>
                </a:solidFill>
                <a:latin typeface="Meiryo UI" panose="020B0604030504040204" pitchFamily="34" charset="-128"/>
                <a:ea typeface="Meiryo UI" panose="020B0604030504040204" pitchFamily="34" charset="-128"/>
              </a:rPr>
              <a:t>事業戦略</a:t>
            </a:r>
          </a:p>
        </p:txBody>
      </p:sp>
      <p:sp>
        <p:nvSpPr>
          <p:cNvPr id="34" name="角丸四角形 33">
            <a:extLst>
              <a:ext uri="{FF2B5EF4-FFF2-40B4-BE49-F238E27FC236}">
                <a16:creationId xmlns:a16="http://schemas.microsoft.com/office/drawing/2014/main" id="{39575E12-7C38-1068-DB01-2CB3801BA5B1}"/>
              </a:ext>
            </a:extLst>
          </p:cNvPr>
          <p:cNvSpPr/>
          <p:nvPr/>
        </p:nvSpPr>
        <p:spPr>
          <a:xfrm>
            <a:off x="7801016" y="3520380"/>
            <a:ext cx="914399" cy="283028"/>
          </a:xfrm>
          <a:prstGeom prst="roundRect">
            <a:avLst/>
          </a:prstGeom>
          <a:noFill/>
          <a:ln w="15875" cmpd="thickThi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dist"/>
            <a:r>
              <a:rPr kumimoji="1" lang="ja-JP" altLang="en-US" sz="1200">
                <a:solidFill>
                  <a:schemeClr val="accent1">
                    <a:lumMod val="75000"/>
                  </a:schemeClr>
                </a:solidFill>
                <a:latin typeface="Meiryo UI" panose="020B0604030504040204" pitchFamily="34" charset="-128"/>
                <a:ea typeface="Meiryo UI" panose="020B0604030504040204" pitchFamily="34" charset="-128"/>
              </a:rPr>
              <a:t>商品企画</a:t>
            </a:r>
          </a:p>
        </p:txBody>
      </p:sp>
      <p:sp>
        <p:nvSpPr>
          <p:cNvPr id="35" name="角丸四角形 34">
            <a:extLst>
              <a:ext uri="{FF2B5EF4-FFF2-40B4-BE49-F238E27FC236}">
                <a16:creationId xmlns:a16="http://schemas.microsoft.com/office/drawing/2014/main" id="{CF664F40-459D-91D5-362F-D43AC9619E79}"/>
              </a:ext>
            </a:extLst>
          </p:cNvPr>
          <p:cNvSpPr/>
          <p:nvPr/>
        </p:nvSpPr>
        <p:spPr>
          <a:xfrm>
            <a:off x="7801016" y="3879059"/>
            <a:ext cx="914399" cy="283028"/>
          </a:xfrm>
          <a:prstGeom prst="roundRect">
            <a:avLst/>
          </a:prstGeom>
          <a:noFill/>
          <a:ln w="15875" cmpd="thickThi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dist"/>
            <a:r>
              <a:rPr lang="ja-JP" altLang="en-US" sz="1200">
                <a:solidFill>
                  <a:schemeClr val="accent1">
                    <a:lumMod val="75000"/>
                  </a:schemeClr>
                </a:solidFill>
                <a:latin typeface="Meiryo UI" panose="020B0604030504040204" pitchFamily="34" charset="-128"/>
                <a:ea typeface="Meiryo UI" panose="020B0604030504040204" pitchFamily="34" charset="-128"/>
              </a:rPr>
              <a:t>営業管理</a:t>
            </a:r>
            <a:endParaRPr kumimoji="1" lang="ja-JP" altLang="en-US" sz="1200">
              <a:solidFill>
                <a:schemeClr val="accent1">
                  <a:lumMod val="75000"/>
                </a:schemeClr>
              </a:solidFill>
              <a:latin typeface="Meiryo UI" panose="020B0604030504040204" pitchFamily="34" charset="-128"/>
              <a:ea typeface="Meiryo UI" panose="020B0604030504040204" pitchFamily="34" charset="-128"/>
            </a:endParaRPr>
          </a:p>
        </p:txBody>
      </p:sp>
      <p:sp>
        <p:nvSpPr>
          <p:cNvPr id="36" name="角丸四角形 35">
            <a:extLst>
              <a:ext uri="{FF2B5EF4-FFF2-40B4-BE49-F238E27FC236}">
                <a16:creationId xmlns:a16="http://schemas.microsoft.com/office/drawing/2014/main" id="{4713FD17-39FA-54B0-B0C7-D0D1A94A20F8}"/>
              </a:ext>
            </a:extLst>
          </p:cNvPr>
          <p:cNvSpPr/>
          <p:nvPr/>
        </p:nvSpPr>
        <p:spPr>
          <a:xfrm>
            <a:off x="7801016" y="4204128"/>
            <a:ext cx="914399" cy="283028"/>
          </a:xfrm>
          <a:prstGeom prst="roundRect">
            <a:avLst/>
          </a:prstGeom>
          <a:noFill/>
          <a:ln w="15875" cmpd="thickThi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dist"/>
            <a:r>
              <a:rPr kumimoji="1" lang="ja-JP" altLang="en-US" sz="1050">
                <a:solidFill>
                  <a:schemeClr val="accent1">
                    <a:lumMod val="75000"/>
                  </a:schemeClr>
                </a:solidFill>
                <a:latin typeface="Meiryo UI" panose="020B0604030504040204" pitchFamily="34" charset="-128"/>
                <a:ea typeface="Meiryo UI" panose="020B0604030504040204" pitchFamily="34" charset="-128"/>
              </a:rPr>
              <a:t>マーケティング</a:t>
            </a:r>
          </a:p>
        </p:txBody>
      </p:sp>
      <p:sp>
        <p:nvSpPr>
          <p:cNvPr id="37" name="角丸四角形 36">
            <a:extLst>
              <a:ext uri="{FF2B5EF4-FFF2-40B4-BE49-F238E27FC236}">
                <a16:creationId xmlns:a16="http://schemas.microsoft.com/office/drawing/2014/main" id="{426B6E1F-2165-F5C8-AE2F-D50C044F16FE}"/>
              </a:ext>
            </a:extLst>
          </p:cNvPr>
          <p:cNvSpPr/>
          <p:nvPr/>
        </p:nvSpPr>
        <p:spPr>
          <a:xfrm>
            <a:off x="7801016" y="4553079"/>
            <a:ext cx="914399" cy="283028"/>
          </a:xfrm>
          <a:prstGeom prst="roundRect">
            <a:avLst/>
          </a:prstGeom>
          <a:noFill/>
          <a:ln w="15875" cmpd="thickThi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dist"/>
            <a:r>
              <a:rPr kumimoji="1" lang="en-US" altLang="ja-JP" sz="1200" dirty="0">
                <a:solidFill>
                  <a:schemeClr val="accent1">
                    <a:lumMod val="75000"/>
                  </a:schemeClr>
                </a:solidFill>
                <a:latin typeface="Meiryo UI" panose="020B0604030504040204" pitchFamily="34" charset="-128"/>
                <a:ea typeface="Meiryo UI" panose="020B0604030504040204" pitchFamily="34" charset="-128"/>
              </a:rPr>
              <a:t>KPI</a:t>
            </a:r>
            <a:r>
              <a:rPr kumimoji="1" lang="ja-JP" altLang="en-US" sz="1200">
                <a:solidFill>
                  <a:schemeClr val="accent1">
                    <a:lumMod val="75000"/>
                  </a:schemeClr>
                </a:solidFill>
                <a:latin typeface="Meiryo UI" panose="020B0604030504040204" pitchFamily="34" charset="-128"/>
                <a:ea typeface="Meiryo UI" panose="020B0604030504040204" pitchFamily="34" charset="-128"/>
              </a:rPr>
              <a:t>管理</a:t>
            </a:r>
          </a:p>
        </p:txBody>
      </p:sp>
      <p:sp>
        <p:nvSpPr>
          <p:cNvPr id="38" name="角丸四角形 37">
            <a:extLst>
              <a:ext uri="{FF2B5EF4-FFF2-40B4-BE49-F238E27FC236}">
                <a16:creationId xmlns:a16="http://schemas.microsoft.com/office/drawing/2014/main" id="{28E1AF42-A959-CE7F-1B2A-7AD6835BD0DA}"/>
              </a:ext>
            </a:extLst>
          </p:cNvPr>
          <p:cNvSpPr/>
          <p:nvPr/>
        </p:nvSpPr>
        <p:spPr>
          <a:xfrm>
            <a:off x="7801016" y="4899452"/>
            <a:ext cx="914399" cy="283028"/>
          </a:xfrm>
          <a:prstGeom prst="roundRect">
            <a:avLst/>
          </a:prstGeom>
          <a:noFill/>
          <a:ln w="15875" cmpd="thickThi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dist"/>
            <a:r>
              <a:rPr lang="ja-JP" altLang="en-US" sz="1200">
                <a:solidFill>
                  <a:schemeClr val="accent1">
                    <a:lumMod val="75000"/>
                  </a:schemeClr>
                </a:solidFill>
                <a:latin typeface="Meiryo UI" panose="020B0604030504040204" pitchFamily="34" charset="-128"/>
                <a:ea typeface="Meiryo UI" panose="020B0604030504040204" pitchFamily="34" charset="-128"/>
              </a:rPr>
              <a:t>組織構築</a:t>
            </a:r>
            <a:endParaRPr kumimoji="1" lang="ja-JP" altLang="en-US" sz="1200">
              <a:solidFill>
                <a:schemeClr val="accent1">
                  <a:lumMod val="75000"/>
                </a:schemeClr>
              </a:solidFill>
              <a:latin typeface="Meiryo UI" panose="020B0604030504040204" pitchFamily="34" charset="-128"/>
              <a:ea typeface="Meiryo UI" panose="020B0604030504040204" pitchFamily="34" charset="-128"/>
            </a:endParaRPr>
          </a:p>
        </p:txBody>
      </p:sp>
      <p:sp>
        <p:nvSpPr>
          <p:cNvPr id="39" name="角丸四角形 38">
            <a:extLst>
              <a:ext uri="{FF2B5EF4-FFF2-40B4-BE49-F238E27FC236}">
                <a16:creationId xmlns:a16="http://schemas.microsoft.com/office/drawing/2014/main" id="{F541CC9E-41CA-7592-41B3-9D3831CEEFCE}"/>
              </a:ext>
            </a:extLst>
          </p:cNvPr>
          <p:cNvSpPr/>
          <p:nvPr/>
        </p:nvSpPr>
        <p:spPr>
          <a:xfrm>
            <a:off x="7801016" y="5249648"/>
            <a:ext cx="914399" cy="283028"/>
          </a:xfrm>
          <a:prstGeom prst="roundRect">
            <a:avLst/>
          </a:prstGeom>
          <a:noFill/>
          <a:ln w="15875" cmpd="thickThi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dist"/>
            <a:r>
              <a:rPr lang="ja-JP" altLang="en-US" sz="1100">
                <a:solidFill>
                  <a:schemeClr val="accent1">
                    <a:lumMod val="75000"/>
                  </a:schemeClr>
                </a:solidFill>
                <a:latin typeface="Meiryo UI" panose="020B0604030504040204" pitchFamily="34" charset="-128"/>
                <a:ea typeface="Meiryo UI" panose="020B0604030504040204" pitchFamily="34" charset="-128"/>
              </a:rPr>
              <a:t>業務効率化</a:t>
            </a:r>
            <a:endParaRPr kumimoji="1" lang="ja-JP" altLang="en-US" sz="1100">
              <a:solidFill>
                <a:schemeClr val="accent1">
                  <a:lumMod val="75000"/>
                </a:schemeClr>
              </a:solidFill>
              <a:latin typeface="Meiryo UI" panose="020B0604030504040204" pitchFamily="34" charset="-128"/>
              <a:ea typeface="Meiryo UI" panose="020B0604030504040204" pitchFamily="34" charset="-128"/>
            </a:endParaRPr>
          </a:p>
        </p:txBody>
      </p:sp>
      <p:sp>
        <p:nvSpPr>
          <p:cNvPr id="40" name="角丸四角形 39">
            <a:extLst>
              <a:ext uri="{FF2B5EF4-FFF2-40B4-BE49-F238E27FC236}">
                <a16:creationId xmlns:a16="http://schemas.microsoft.com/office/drawing/2014/main" id="{E5F9BFF6-47BE-79C9-363B-967ACBE40B57}"/>
              </a:ext>
            </a:extLst>
          </p:cNvPr>
          <p:cNvSpPr/>
          <p:nvPr/>
        </p:nvSpPr>
        <p:spPr>
          <a:xfrm>
            <a:off x="7801016" y="5590116"/>
            <a:ext cx="914399" cy="283028"/>
          </a:xfrm>
          <a:prstGeom prst="roundRect">
            <a:avLst/>
          </a:prstGeom>
          <a:noFill/>
          <a:ln w="15875" cmpd="thickThi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dist"/>
            <a:r>
              <a:rPr kumimoji="1" lang="ja-JP" altLang="en-US" sz="1200">
                <a:solidFill>
                  <a:schemeClr val="accent1">
                    <a:lumMod val="75000"/>
                  </a:schemeClr>
                </a:solidFill>
                <a:latin typeface="Meiryo UI" panose="020B0604030504040204" pitchFamily="34" charset="-128"/>
                <a:ea typeface="Meiryo UI" panose="020B0604030504040204" pitchFamily="34" charset="-128"/>
              </a:rPr>
              <a:t>採用</a:t>
            </a:r>
          </a:p>
        </p:txBody>
      </p:sp>
      <p:sp>
        <p:nvSpPr>
          <p:cNvPr id="45" name="角丸四角形 44">
            <a:extLst>
              <a:ext uri="{FF2B5EF4-FFF2-40B4-BE49-F238E27FC236}">
                <a16:creationId xmlns:a16="http://schemas.microsoft.com/office/drawing/2014/main" id="{1F2D4127-CD6E-0DE8-578D-B0264CC412EC}"/>
              </a:ext>
            </a:extLst>
          </p:cNvPr>
          <p:cNvSpPr/>
          <p:nvPr/>
        </p:nvSpPr>
        <p:spPr>
          <a:xfrm>
            <a:off x="7801016" y="3175855"/>
            <a:ext cx="914399" cy="283028"/>
          </a:xfrm>
          <a:prstGeom prst="roundRect">
            <a:avLst/>
          </a:prstGeom>
          <a:noFill/>
          <a:ln w="15875">
            <a:solidFill>
              <a:schemeClr val="accent1">
                <a:lumMod val="75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kumimoji="1" lang="ja-JP" altLang="en-US">
              <a:solidFill>
                <a:schemeClr val="accent1">
                  <a:lumMod val="75000"/>
                </a:schemeClr>
              </a:solidFill>
            </a:endParaRPr>
          </a:p>
        </p:txBody>
      </p:sp>
      <p:sp>
        <p:nvSpPr>
          <p:cNvPr id="46" name="角丸四角形 45">
            <a:extLst>
              <a:ext uri="{FF2B5EF4-FFF2-40B4-BE49-F238E27FC236}">
                <a16:creationId xmlns:a16="http://schemas.microsoft.com/office/drawing/2014/main" id="{0C3D6FE2-583B-EB9A-7698-643AA48FF0B6}"/>
              </a:ext>
            </a:extLst>
          </p:cNvPr>
          <p:cNvSpPr/>
          <p:nvPr/>
        </p:nvSpPr>
        <p:spPr>
          <a:xfrm>
            <a:off x="7801016" y="3526051"/>
            <a:ext cx="914399" cy="283028"/>
          </a:xfrm>
          <a:prstGeom prst="roundRect">
            <a:avLst/>
          </a:prstGeom>
          <a:noFill/>
          <a:ln w="15875">
            <a:solidFill>
              <a:schemeClr val="accent1">
                <a:lumMod val="75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kumimoji="1" lang="ja-JP" altLang="en-US">
              <a:solidFill>
                <a:schemeClr val="accent1">
                  <a:lumMod val="75000"/>
                </a:schemeClr>
              </a:solidFill>
            </a:endParaRPr>
          </a:p>
        </p:txBody>
      </p:sp>
      <p:sp>
        <p:nvSpPr>
          <p:cNvPr id="47" name="角丸四角形 46">
            <a:extLst>
              <a:ext uri="{FF2B5EF4-FFF2-40B4-BE49-F238E27FC236}">
                <a16:creationId xmlns:a16="http://schemas.microsoft.com/office/drawing/2014/main" id="{46C28901-A81D-7136-6766-2825E667C22B}"/>
              </a:ext>
            </a:extLst>
          </p:cNvPr>
          <p:cNvSpPr/>
          <p:nvPr/>
        </p:nvSpPr>
        <p:spPr>
          <a:xfrm>
            <a:off x="7801016" y="3866519"/>
            <a:ext cx="914399" cy="283028"/>
          </a:xfrm>
          <a:prstGeom prst="roundRect">
            <a:avLst/>
          </a:prstGeom>
          <a:noFill/>
          <a:ln w="15875">
            <a:solidFill>
              <a:schemeClr val="accent1">
                <a:lumMod val="75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kumimoji="1" lang="ja-JP" altLang="en-US">
              <a:solidFill>
                <a:schemeClr val="accent1">
                  <a:lumMod val="75000"/>
                </a:schemeClr>
              </a:solidFill>
            </a:endParaRPr>
          </a:p>
        </p:txBody>
      </p:sp>
      <p:sp>
        <p:nvSpPr>
          <p:cNvPr id="48" name="角丸四角形 47">
            <a:extLst>
              <a:ext uri="{FF2B5EF4-FFF2-40B4-BE49-F238E27FC236}">
                <a16:creationId xmlns:a16="http://schemas.microsoft.com/office/drawing/2014/main" id="{FFF2C68D-03DB-4881-6CE6-4D67CC9A775C}"/>
              </a:ext>
            </a:extLst>
          </p:cNvPr>
          <p:cNvSpPr/>
          <p:nvPr/>
        </p:nvSpPr>
        <p:spPr>
          <a:xfrm>
            <a:off x="7801016" y="4197260"/>
            <a:ext cx="914399" cy="283028"/>
          </a:xfrm>
          <a:prstGeom prst="roundRect">
            <a:avLst/>
          </a:prstGeom>
          <a:noFill/>
          <a:ln w="15875">
            <a:solidFill>
              <a:schemeClr val="accent1">
                <a:lumMod val="75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kumimoji="1" lang="ja-JP" altLang="en-US">
              <a:solidFill>
                <a:schemeClr val="accent1">
                  <a:lumMod val="75000"/>
                </a:schemeClr>
              </a:solidFill>
            </a:endParaRPr>
          </a:p>
        </p:txBody>
      </p:sp>
      <p:sp>
        <p:nvSpPr>
          <p:cNvPr id="49" name="角丸四角形 48">
            <a:extLst>
              <a:ext uri="{FF2B5EF4-FFF2-40B4-BE49-F238E27FC236}">
                <a16:creationId xmlns:a16="http://schemas.microsoft.com/office/drawing/2014/main" id="{255B66CF-7087-A0B7-287D-E70A235E93FC}"/>
              </a:ext>
            </a:extLst>
          </p:cNvPr>
          <p:cNvSpPr/>
          <p:nvPr/>
        </p:nvSpPr>
        <p:spPr>
          <a:xfrm>
            <a:off x="7801016" y="4537728"/>
            <a:ext cx="914399" cy="283028"/>
          </a:xfrm>
          <a:prstGeom prst="roundRect">
            <a:avLst/>
          </a:prstGeom>
          <a:noFill/>
          <a:ln w="15875">
            <a:solidFill>
              <a:schemeClr val="accent1">
                <a:lumMod val="75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kumimoji="1" lang="ja-JP" altLang="en-US">
              <a:solidFill>
                <a:schemeClr val="accent1">
                  <a:lumMod val="75000"/>
                </a:schemeClr>
              </a:solidFill>
            </a:endParaRPr>
          </a:p>
        </p:txBody>
      </p:sp>
      <p:sp>
        <p:nvSpPr>
          <p:cNvPr id="50" name="角丸四角形 49">
            <a:extLst>
              <a:ext uri="{FF2B5EF4-FFF2-40B4-BE49-F238E27FC236}">
                <a16:creationId xmlns:a16="http://schemas.microsoft.com/office/drawing/2014/main" id="{127CB371-1042-7E5D-D2E4-3FBA36558C08}"/>
              </a:ext>
            </a:extLst>
          </p:cNvPr>
          <p:cNvSpPr/>
          <p:nvPr/>
        </p:nvSpPr>
        <p:spPr>
          <a:xfrm>
            <a:off x="7801016" y="4878196"/>
            <a:ext cx="914399" cy="283028"/>
          </a:xfrm>
          <a:prstGeom prst="roundRect">
            <a:avLst/>
          </a:prstGeom>
          <a:noFill/>
          <a:ln w="15875">
            <a:solidFill>
              <a:schemeClr val="accent1">
                <a:lumMod val="75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kumimoji="1" lang="ja-JP" altLang="en-US">
              <a:solidFill>
                <a:schemeClr val="accent1">
                  <a:lumMod val="75000"/>
                </a:schemeClr>
              </a:solidFill>
            </a:endParaRPr>
          </a:p>
        </p:txBody>
      </p:sp>
      <p:sp>
        <p:nvSpPr>
          <p:cNvPr id="51" name="角丸四角形 50">
            <a:extLst>
              <a:ext uri="{FF2B5EF4-FFF2-40B4-BE49-F238E27FC236}">
                <a16:creationId xmlns:a16="http://schemas.microsoft.com/office/drawing/2014/main" id="{9B8E19A9-6F41-BDBA-CE68-8CF9BE8B0BF3}"/>
              </a:ext>
            </a:extLst>
          </p:cNvPr>
          <p:cNvSpPr/>
          <p:nvPr/>
        </p:nvSpPr>
        <p:spPr>
          <a:xfrm>
            <a:off x="7801016" y="5238119"/>
            <a:ext cx="914399" cy="283028"/>
          </a:xfrm>
          <a:prstGeom prst="roundRect">
            <a:avLst/>
          </a:prstGeom>
          <a:noFill/>
          <a:ln w="15875">
            <a:solidFill>
              <a:schemeClr val="accent1">
                <a:lumMod val="75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kumimoji="1" lang="ja-JP" altLang="en-US">
              <a:solidFill>
                <a:schemeClr val="accent1">
                  <a:lumMod val="75000"/>
                </a:schemeClr>
              </a:solidFill>
            </a:endParaRPr>
          </a:p>
        </p:txBody>
      </p:sp>
      <p:sp>
        <p:nvSpPr>
          <p:cNvPr id="52" name="角丸四角形 51">
            <a:extLst>
              <a:ext uri="{FF2B5EF4-FFF2-40B4-BE49-F238E27FC236}">
                <a16:creationId xmlns:a16="http://schemas.microsoft.com/office/drawing/2014/main" id="{9DA2D076-DF53-61FF-65C4-F43C9E127FD1}"/>
              </a:ext>
            </a:extLst>
          </p:cNvPr>
          <p:cNvSpPr/>
          <p:nvPr/>
        </p:nvSpPr>
        <p:spPr>
          <a:xfrm>
            <a:off x="7801016" y="5578588"/>
            <a:ext cx="914399" cy="283028"/>
          </a:xfrm>
          <a:prstGeom prst="roundRect">
            <a:avLst/>
          </a:prstGeom>
          <a:noFill/>
          <a:ln w="15875">
            <a:solidFill>
              <a:schemeClr val="accent1">
                <a:lumMod val="75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kumimoji="1" lang="ja-JP" altLang="en-US">
              <a:solidFill>
                <a:schemeClr val="accent1">
                  <a:lumMod val="75000"/>
                </a:schemeClr>
              </a:solidFill>
            </a:endParaRPr>
          </a:p>
        </p:txBody>
      </p:sp>
      <p:sp>
        <p:nvSpPr>
          <p:cNvPr id="53" name="テキスト ボックス 52">
            <a:extLst>
              <a:ext uri="{FF2B5EF4-FFF2-40B4-BE49-F238E27FC236}">
                <a16:creationId xmlns:a16="http://schemas.microsoft.com/office/drawing/2014/main" id="{903A8E5B-5E31-73E2-49AC-4EC8D56C6661}"/>
              </a:ext>
            </a:extLst>
          </p:cNvPr>
          <p:cNvSpPr txBox="1"/>
          <p:nvPr/>
        </p:nvSpPr>
        <p:spPr>
          <a:xfrm>
            <a:off x="7784853" y="2797565"/>
            <a:ext cx="920834" cy="294119"/>
          </a:xfrm>
          <a:prstGeom prst="rect">
            <a:avLst/>
          </a:prstGeom>
          <a:noFill/>
        </p:spPr>
        <p:txBody>
          <a:bodyPr wrap="square" rtlCol="0">
            <a:spAutoFit/>
          </a:bodyPr>
          <a:lstStyle/>
          <a:p>
            <a:pPr algn="ctr">
              <a:lnSpc>
                <a:spcPct val="120000"/>
              </a:lnSpc>
            </a:pPr>
            <a:r>
              <a:rPr lang="ja-JP" altLang="en-US" sz="1200" u="sng">
                <a:latin typeface="Hiragino Sans W4" panose="020B0400000000000000" pitchFamily="34" charset="-128"/>
                <a:ea typeface="Hiragino Sans W4" panose="020B0400000000000000" pitchFamily="34" charset="-128"/>
              </a:rPr>
              <a:t>支援内容</a:t>
            </a:r>
            <a:endParaRPr lang="en-US" altLang="ja-JP" sz="1200" u="sng" dirty="0">
              <a:latin typeface="Hiragino Sans W4" panose="020B0400000000000000" pitchFamily="34" charset="-128"/>
              <a:ea typeface="Hiragino Sans W4" panose="020B0400000000000000" pitchFamily="34" charset="-128"/>
            </a:endParaRPr>
          </a:p>
        </p:txBody>
      </p:sp>
    </p:spTree>
    <p:extLst>
      <p:ext uri="{BB962C8B-B14F-4D97-AF65-F5344CB8AC3E}">
        <p14:creationId xmlns:p14="http://schemas.microsoft.com/office/powerpoint/2010/main" val="32250767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図 4">
            <a:extLst>
              <a:ext uri="{FF2B5EF4-FFF2-40B4-BE49-F238E27FC236}">
                <a16:creationId xmlns:a16="http://schemas.microsoft.com/office/drawing/2014/main" id="{6A02E876-43F0-D2FB-006C-FE7C9D78548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5970" y="165166"/>
            <a:ext cx="747609" cy="750118"/>
          </a:xfrm>
          <a:prstGeom prst="rect">
            <a:avLst/>
          </a:prstGeom>
        </p:spPr>
      </p:pic>
      <p:sp>
        <p:nvSpPr>
          <p:cNvPr id="4" name="テキスト ボックス 3">
            <a:extLst>
              <a:ext uri="{FF2B5EF4-FFF2-40B4-BE49-F238E27FC236}">
                <a16:creationId xmlns:a16="http://schemas.microsoft.com/office/drawing/2014/main" id="{B0CD0DF0-90FD-1432-A21F-1DFC3D1CE18D}"/>
              </a:ext>
            </a:extLst>
          </p:cNvPr>
          <p:cNvSpPr txBox="1"/>
          <p:nvPr/>
        </p:nvSpPr>
        <p:spPr>
          <a:xfrm>
            <a:off x="889347" y="150228"/>
            <a:ext cx="2617940" cy="276999"/>
          </a:xfrm>
          <a:prstGeom prst="rect">
            <a:avLst/>
          </a:prstGeom>
          <a:noFill/>
        </p:spPr>
        <p:txBody>
          <a:bodyPr wrap="square" rtlCol="0">
            <a:spAutoFit/>
          </a:bodyPr>
          <a:lstStyle/>
          <a:p>
            <a:r>
              <a:rPr kumimoji="1" lang="ja-JP" altLang="en-US" sz="1200" b="1" dirty="0">
                <a:latin typeface="ＭＳ Ｐゴシック" panose="020B0600070205080204" pitchFamily="50" charset="-128"/>
                <a:ea typeface="ＭＳ Ｐゴシック" panose="020B0600070205080204" pitchFamily="50" charset="-128"/>
              </a:rPr>
              <a:t>株式会社キラーサービス研究所</a:t>
            </a:r>
          </a:p>
        </p:txBody>
      </p:sp>
      <p:cxnSp>
        <p:nvCxnSpPr>
          <p:cNvPr id="9" name="直線コネクタ 8">
            <a:extLst>
              <a:ext uri="{FF2B5EF4-FFF2-40B4-BE49-F238E27FC236}">
                <a16:creationId xmlns:a16="http://schemas.microsoft.com/office/drawing/2014/main" id="{2D244EB5-0946-CE67-AD5E-E08E7E297C8D}"/>
              </a:ext>
            </a:extLst>
          </p:cNvPr>
          <p:cNvCxnSpPr>
            <a:cxnSpLocks/>
          </p:cNvCxnSpPr>
          <p:nvPr/>
        </p:nvCxnSpPr>
        <p:spPr>
          <a:xfrm>
            <a:off x="663413" y="1287144"/>
            <a:ext cx="7594803"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1" name="テキスト ボックス 10">
            <a:extLst>
              <a:ext uri="{FF2B5EF4-FFF2-40B4-BE49-F238E27FC236}">
                <a16:creationId xmlns:a16="http://schemas.microsoft.com/office/drawing/2014/main" id="{8DABA054-1991-C074-9246-9B943EF8FFE0}"/>
              </a:ext>
            </a:extLst>
          </p:cNvPr>
          <p:cNvSpPr txBox="1"/>
          <p:nvPr/>
        </p:nvSpPr>
        <p:spPr>
          <a:xfrm>
            <a:off x="663413" y="736001"/>
            <a:ext cx="5549030" cy="461665"/>
          </a:xfrm>
          <a:prstGeom prst="rect">
            <a:avLst/>
          </a:prstGeom>
          <a:noFill/>
        </p:spPr>
        <p:txBody>
          <a:bodyPr wrap="square" rtlCol="0">
            <a:spAutoFit/>
          </a:bodyPr>
          <a:lstStyle/>
          <a:p>
            <a:r>
              <a:rPr lang="ja-JP" altLang="en-US" sz="2400" spc="-100">
                <a:latin typeface="MS PGothic" panose="020B0600070205080204" pitchFamily="34" charset="-128"/>
                <a:ea typeface="MS PGothic" panose="020B0600070205080204" pitchFamily="34" charset="-128"/>
              </a:rPr>
              <a:t>支援実績 一例</a:t>
            </a:r>
            <a:endParaRPr kumimoji="1" lang="en-US" altLang="ja-JP" sz="2400" spc="-100" dirty="0">
              <a:latin typeface="MS PGothic" panose="020B0600070205080204" pitchFamily="34" charset="-128"/>
              <a:ea typeface="MS PGothic" panose="020B0600070205080204" pitchFamily="34" charset="-128"/>
            </a:endParaRPr>
          </a:p>
        </p:txBody>
      </p:sp>
      <p:sp>
        <p:nvSpPr>
          <p:cNvPr id="6" name="テキスト ボックス 5">
            <a:extLst>
              <a:ext uri="{FF2B5EF4-FFF2-40B4-BE49-F238E27FC236}">
                <a16:creationId xmlns:a16="http://schemas.microsoft.com/office/drawing/2014/main" id="{F53D6963-9FF5-4A4D-2747-B93441EDC0A7}"/>
              </a:ext>
            </a:extLst>
          </p:cNvPr>
          <p:cNvSpPr txBox="1"/>
          <p:nvPr/>
        </p:nvSpPr>
        <p:spPr>
          <a:xfrm>
            <a:off x="1091145" y="1845284"/>
            <a:ext cx="7274642" cy="4239302"/>
          </a:xfrm>
          <a:prstGeom prst="rect">
            <a:avLst/>
          </a:prstGeom>
          <a:noFill/>
        </p:spPr>
        <p:txBody>
          <a:bodyPr wrap="square" rtlCol="0">
            <a:spAutoFit/>
          </a:bodyPr>
          <a:lstStyle/>
          <a:p>
            <a:pPr>
              <a:lnSpc>
                <a:spcPct val="120000"/>
              </a:lnSpc>
            </a:pPr>
            <a:r>
              <a:rPr lang="ja-JP" altLang="en-US" u="sng">
                <a:solidFill>
                  <a:schemeClr val="accent4">
                    <a:lumMod val="50000"/>
                  </a:schemeClr>
                </a:solidFill>
                <a:latin typeface="Hiragino Sans W4" panose="020B0400000000000000" pitchFamily="34" charset="-128"/>
                <a:ea typeface="Hiragino Sans W4" panose="020B0400000000000000" pitchFamily="34" charset="-128"/>
              </a:rPr>
              <a:t>これまで支援企業</a:t>
            </a:r>
            <a:r>
              <a:rPr lang="en-US" altLang="ja-JP" u="sng" dirty="0">
                <a:solidFill>
                  <a:schemeClr val="accent4">
                    <a:lumMod val="50000"/>
                  </a:schemeClr>
                </a:solidFill>
                <a:latin typeface="Hiragino Sans W4" panose="020B0400000000000000" pitchFamily="34" charset="-128"/>
                <a:ea typeface="Hiragino Sans W4" panose="020B0400000000000000" pitchFamily="34" charset="-128"/>
              </a:rPr>
              <a:t>100</a:t>
            </a:r>
            <a:r>
              <a:rPr lang="ja-JP" altLang="en-US" u="sng">
                <a:solidFill>
                  <a:schemeClr val="accent4">
                    <a:lumMod val="50000"/>
                  </a:schemeClr>
                </a:solidFill>
                <a:latin typeface="Hiragino Sans W4" panose="020B0400000000000000" pitchFamily="34" charset="-128"/>
                <a:ea typeface="Hiragino Sans W4" panose="020B0400000000000000" pitchFamily="34" charset="-128"/>
              </a:rPr>
              <a:t>社以上。幅広い業界の支援実績あり</a:t>
            </a:r>
            <a:endParaRPr lang="en-US" altLang="ja-JP" u="sng" dirty="0">
              <a:solidFill>
                <a:schemeClr val="accent4">
                  <a:lumMod val="50000"/>
                </a:schemeClr>
              </a:solidFill>
              <a:latin typeface="Hiragino Sans W4" panose="020B0400000000000000" pitchFamily="34" charset="-128"/>
              <a:ea typeface="Hiragino Sans W4" panose="020B0400000000000000" pitchFamily="34" charset="-128"/>
            </a:endParaRPr>
          </a:p>
          <a:p>
            <a:pPr marL="285750" indent="-285750">
              <a:lnSpc>
                <a:spcPct val="120000"/>
              </a:lnSpc>
              <a:buFont typeface="Wingdings" pitchFamily="2" charset="2"/>
              <a:buChar char="Ø"/>
            </a:pPr>
            <a:endParaRPr lang="en-US" altLang="ja-JP" sz="1600" dirty="0">
              <a:latin typeface="Hiragino Sans W4" panose="020B0400000000000000" pitchFamily="34" charset="-128"/>
              <a:ea typeface="Hiragino Sans W4" panose="020B0400000000000000" pitchFamily="34" charset="-128"/>
            </a:endParaRPr>
          </a:p>
          <a:p>
            <a:pPr marL="285750" indent="-285750">
              <a:lnSpc>
                <a:spcPct val="120000"/>
              </a:lnSpc>
              <a:buFont typeface="Wingdings" pitchFamily="2" charset="2"/>
              <a:buChar char="Ø"/>
            </a:pPr>
            <a:r>
              <a:rPr lang="ja-JP" altLang="en-US" sz="1600">
                <a:latin typeface="Hiragino Sans W4" panose="020B0400000000000000" pitchFamily="34" charset="-128"/>
                <a:ea typeface="Hiragino Sans W4" panose="020B0400000000000000" pitchFamily="34" charset="-128"/>
              </a:rPr>
              <a:t>自動車部品会社で、ビジネスモデルの総入れ替えをおこない、</a:t>
            </a:r>
            <a:r>
              <a:rPr lang="en-US" altLang="ja-JP" sz="1600" dirty="0">
                <a:latin typeface="Hiragino Sans W4" panose="020B0400000000000000" pitchFamily="34" charset="-128"/>
                <a:ea typeface="Hiragino Sans W4" panose="020B0400000000000000" pitchFamily="34" charset="-128"/>
              </a:rPr>
              <a:t>1</a:t>
            </a:r>
            <a:r>
              <a:rPr lang="ja-JP" altLang="en-US" sz="1600">
                <a:latin typeface="Hiragino Sans W4" panose="020B0400000000000000" pitchFamily="34" charset="-128"/>
                <a:ea typeface="Hiragino Sans W4" panose="020B0400000000000000" pitchFamily="34" charset="-128"/>
              </a:rPr>
              <a:t>年で</a:t>
            </a:r>
            <a:r>
              <a:rPr lang="ja-JP" altLang="en-US" sz="1600" b="1" u="sng">
                <a:latin typeface="Hiragino Sans W4" panose="020B0400000000000000" pitchFamily="34" charset="-128"/>
                <a:ea typeface="Hiragino Sans W4" panose="020B0400000000000000" pitchFamily="34" charset="-128"/>
              </a:rPr>
              <a:t>粗利益</a:t>
            </a:r>
            <a:r>
              <a:rPr lang="en-US" altLang="ja-JP" sz="1600" b="1" u="sng" dirty="0">
                <a:latin typeface="Hiragino Sans W4" panose="020B0400000000000000" pitchFamily="34" charset="-128"/>
                <a:ea typeface="Hiragino Sans W4" panose="020B0400000000000000" pitchFamily="34" charset="-128"/>
              </a:rPr>
              <a:t>10</a:t>
            </a:r>
            <a:r>
              <a:rPr lang="ja-JP" altLang="en-US" sz="1600" b="1" u="sng">
                <a:latin typeface="Hiragino Sans W4" panose="020B0400000000000000" pitchFamily="34" charset="-128"/>
                <a:ea typeface="Hiragino Sans W4" panose="020B0400000000000000" pitchFamily="34" charset="-128"/>
              </a:rPr>
              <a:t>％→</a:t>
            </a:r>
            <a:r>
              <a:rPr lang="en-US" altLang="ja-JP" sz="1600" b="1" u="sng" dirty="0">
                <a:latin typeface="Hiragino Sans W4" panose="020B0400000000000000" pitchFamily="34" charset="-128"/>
                <a:ea typeface="Hiragino Sans W4" panose="020B0400000000000000" pitchFamily="34" charset="-128"/>
              </a:rPr>
              <a:t>35</a:t>
            </a:r>
            <a:r>
              <a:rPr lang="ja-JP" altLang="en-US" sz="1600" b="1" u="sng">
                <a:latin typeface="Hiragino Sans W4" panose="020B0400000000000000" pitchFamily="34" charset="-128"/>
                <a:ea typeface="Hiragino Sans W4" panose="020B0400000000000000" pitchFamily="34" charset="-128"/>
              </a:rPr>
              <a:t>％</a:t>
            </a:r>
            <a:r>
              <a:rPr lang="ja-JP" altLang="en-US" sz="1600">
                <a:latin typeface="Hiragino Sans W4" panose="020B0400000000000000" pitchFamily="34" charset="-128"/>
                <a:ea typeface="Hiragino Sans W4" panose="020B0400000000000000" pitchFamily="34" charset="-128"/>
              </a:rPr>
              <a:t>まで収益力を底上げ</a:t>
            </a:r>
            <a:endParaRPr lang="en-US" altLang="ja-JP" sz="1600" dirty="0">
              <a:latin typeface="Hiragino Sans W4" panose="020B0400000000000000" pitchFamily="34" charset="-128"/>
              <a:ea typeface="Hiragino Sans W4" panose="020B0400000000000000" pitchFamily="34" charset="-128"/>
            </a:endParaRPr>
          </a:p>
          <a:p>
            <a:pPr marL="285750" indent="-285750">
              <a:lnSpc>
                <a:spcPct val="120000"/>
              </a:lnSpc>
              <a:buFont typeface="Wingdings" pitchFamily="2" charset="2"/>
              <a:buChar char="Ø"/>
            </a:pPr>
            <a:endParaRPr lang="en-US" altLang="ja-JP" sz="1600" u="sng" dirty="0">
              <a:latin typeface="Hiragino Sans W4" panose="020B0400000000000000" pitchFamily="34" charset="-128"/>
              <a:ea typeface="Hiragino Sans W4" panose="020B0400000000000000" pitchFamily="34" charset="-128"/>
            </a:endParaRPr>
          </a:p>
          <a:p>
            <a:pPr marL="285750" indent="-285750">
              <a:lnSpc>
                <a:spcPct val="120000"/>
              </a:lnSpc>
              <a:buFont typeface="Wingdings" pitchFamily="2" charset="2"/>
              <a:buChar char="Ø"/>
            </a:pPr>
            <a:r>
              <a:rPr lang="ja-JP" altLang="en-US" sz="1600">
                <a:latin typeface="Hiragino Sans W4" panose="020B0400000000000000" pitchFamily="34" charset="-128"/>
                <a:ea typeface="Hiragino Sans W4" panose="020B0400000000000000" pitchFamily="34" charset="-128"/>
              </a:rPr>
              <a:t>歯科技工所の支援で、新サービス立ち上げと業務改善</a:t>
            </a:r>
            <a:r>
              <a:rPr lang="en-US" altLang="ja-JP" sz="1600" dirty="0">
                <a:latin typeface="Hiragino Sans W4" panose="020B0400000000000000" pitchFamily="34" charset="-128"/>
                <a:ea typeface="Hiragino Sans W4" panose="020B0400000000000000" pitchFamily="34" charset="-128"/>
              </a:rPr>
              <a:t>DX</a:t>
            </a:r>
            <a:r>
              <a:rPr lang="ja-JP" altLang="en-US" sz="1600">
                <a:latin typeface="Hiragino Sans W4" panose="020B0400000000000000" pitchFamily="34" charset="-128"/>
                <a:ea typeface="Hiragino Sans W4" panose="020B0400000000000000" pitchFamily="34" charset="-128"/>
              </a:rPr>
              <a:t>により</a:t>
            </a:r>
            <a:r>
              <a:rPr lang="en-US" altLang="ja-JP" sz="1600" dirty="0">
                <a:latin typeface="Hiragino Sans W4" panose="020B0400000000000000" pitchFamily="34" charset="-128"/>
                <a:ea typeface="Hiragino Sans W4" panose="020B0400000000000000" pitchFamily="34" charset="-128"/>
              </a:rPr>
              <a:t>2</a:t>
            </a:r>
            <a:r>
              <a:rPr lang="ja-JP" altLang="en-US" sz="1600">
                <a:latin typeface="Hiragino Sans W4" panose="020B0400000000000000" pitchFamily="34" charset="-128"/>
                <a:ea typeface="Hiragino Sans W4" panose="020B0400000000000000" pitchFamily="34" charset="-128"/>
              </a:rPr>
              <a:t>年で</a:t>
            </a:r>
            <a:r>
              <a:rPr lang="ja-JP" altLang="en-US" sz="1600" b="1" u="sng">
                <a:latin typeface="Hiragino Sans W4" panose="020B0400000000000000" pitchFamily="34" charset="-128"/>
                <a:ea typeface="Hiragino Sans W4" panose="020B0400000000000000" pitchFamily="34" charset="-128"/>
              </a:rPr>
              <a:t>月商</a:t>
            </a:r>
            <a:r>
              <a:rPr lang="en-US" altLang="ja-JP" sz="1600" b="1" u="sng" dirty="0">
                <a:latin typeface="Hiragino Sans W4" panose="020B0400000000000000" pitchFamily="34" charset="-128"/>
                <a:ea typeface="Hiragino Sans W4" panose="020B0400000000000000" pitchFamily="34" charset="-128"/>
              </a:rPr>
              <a:t>2200</a:t>
            </a:r>
            <a:r>
              <a:rPr lang="ja-JP" altLang="en-US" sz="1600" b="1" u="sng">
                <a:latin typeface="Hiragino Sans W4" panose="020B0400000000000000" pitchFamily="34" charset="-128"/>
                <a:ea typeface="Hiragino Sans W4" panose="020B0400000000000000" pitchFamily="34" charset="-128"/>
              </a:rPr>
              <a:t>万円→</a:t>
            </a:r>
            <a:r>
              <a:rPr lang="en-US" altLang="ja-JP" sz="1600" b="1" u="sng" dirty="0">
                <a:latin typeface="Hiragino Sans W4" panose="020B0400000000000000" pitchFamily="34" charset="-128"/>
                <a:ea typeface="Hiragino Sans W4" panose="020B0400000000000000" pitchFamily="34" charset="-128"/>
              </a:rPr>
              <a:t>4000</a:t>
            </a:r>
            <a:r>
              <a:rPr lang="ja-JP" altLang="en-US" sz="1600" b="1" u="sng">
                <a:latin typeface="Hiragino Sans W4" panose="020B0400000000000000" pitchFamily="34" charset="-128"/>
                <a:ea typeface="Hiragino Sans W4" panose="020B0400000000000000" pitchFamily="34" charset="-128"/>
              </a:rPr>
              <a:t>万円と倍増</a:t>
            </a:r>
            <a:endParaRPr lang="en-US" altLang="ja-JP" sz="1600" b="1" u="sng" dirty="0">
              <a:latin typeface="Hiragino Sans W4" panose="020B0400000000000000" pitchFamily="34" charset="-128"/>
              <a:ea typeface="Hiragino Sans W4" panose="020B0400000000000000" pitchFamily="34" charset="-128"/>
            </a:endParaRPr>
          </a:p>
          <a:p>
            <a:pPr marL="285750" indent="-285750">
              <a:lnSpc>
                <a:spcPct val="120000"/>
              </a:lnSpc>
              <a:buFont typeface="Wingdings" pitchFamily="2" charset="2"/>
              <a:buChar char="Ø"/>
            </a:pPr>
            <a:endParaRPr lang="en-US" altLang="ja-JP" sz="1600" dirty="0">
              <a:latin typeface="Hiragino Sans W4" panose="020B0400000000000000" pitchFamily="34" charset="-128"/>
              <a:ea typeface="Hiragino Sans W4" panose="020B0400000000000000" pitchFamily="34" charset="-128"/>
            </a:endParaRPr>
          </a:p>
          <a:p>
            <a:pPr marL="285750" indent="-285750">
              <a:lnSpc>
                <a:spcPct val="120000"/>
              </a:lnSpc>
              <a:buFont typeface="Wingdings" pitchFamily="2" charset="2"/>
              <a:buChar char="Ø"/>
            </a:pPr>
            <a:r>
              <a:rPr lang="ja-JP" altLang="en-US" sz="1600">
                <a:latin typeface="Hiragino Sans W4" panose="020B0400000000000000" pitchFamily="34" charset="-128"/>
                <a:ea typeface="Hiragino Sans W4" panose="020B0400000000000000" pitchFamily="34" charset="-128"/>
              </a:rPr>
              <a:t>英会話スクールの支援で、商品リニューアル、新サービスメニュー構築と販売の導線づくりをおこない</a:t>
            </a:r>
            <a:r>
              <a:rPr lang="en-US" altLang="ja-JP" sz="1600" dirty="0">
                <a:latin typeface="Hiragino Sans W4" panose="020B0400000000000000" pitchFamily="34" charset="-128"/>
                <a:ea typeface="Hiragino Sans W4" panose="020B0400000000000000" pitchFamily="34" charset="-128"/>
              </a:rPr>
              <a:t>1</a:t>
            </a:r>
            <a:r>
              <a:rPr lang="ja-JP" altLang="en-US" sz="1600">
                <a:latin typeface="Hiragino Sans W4" panose="020B0400000000000000" pitchFamily="34" charset="-128"/>
                <a:ea typeface="Hiragino Sans W4" panose="020B0400000000000000" pitchFamily="34" charset="-128"/>
              </a:rPr>
              <a:t>年で</a:t>
            </a:r>
            <a:r>
              <a:rPr lang="ja-JP" altLang="en-US" sz="1600" b="1" u="sng">
                <a:latin typeface="Hiragino Sans W4" panose="020B0400000000000000" pitchFamily="34" charset="-128"/>
                <a:ea typeface="Hiragino Sans W4" panose="020B0400000000000000" pitchFamily="34" charset="-128"/>
              </a:rPr>
              <a:t>年商</a:t>
            </a:r>
            <a:r>
              <a:rPr lang="en-US" altLang="ja-JP" sz="1600" b="1" u="sng" dirty="0">
                <a:latin typeface="Hiragino Sans W4" panose="020B0400000000000000" pitchFamily="34" charset="-128"/>
                <a:ea typeface="Hiragino Sans W4" panose="020B0400000000000000" pitchFamily="34" charset="-128"/>
              </a:rPr>
              <a:t>1.5</a:t>
            </a:r>
            <a:r>
              <a:rPr lang="ja-JP" altLang="en-US" sz="1600" b="1" u="sng">
                <a:latin typeface="Hiragino Sans W4" panose="020B0400000000000000" pitchFamily="34" charset="-128"/>
                <a:ea typeface="Hiragino Sans W4" panose="020B0400000000000000" pitchFamily="34" charset="-128"/>
              </a:rPr>
              <a:t>倍、利益</a:t>
            </a:r>
            <a:r>
              <a:rPr lang="en-US" altLang="ja-JP" sz="1600" b="1" u="sng" dirty="0">
                <a:latin typeface="Hiragino Sans W4" panose="020B0400000000000000" pitchFamily="34" charset="-128"/>
                <a:ea typeface="Hiragino Sans W4" panose="020B0400000000000000" pitchFamily="34" charset="-128"/>
              </a:rPr>
              <a:t>4</a:t>
            </a:r>
            <a:r>
              <a:rPr lang="ja-JP" altLang="en-US" sz="1600" b="1" u="sng">
                <a:latin typeface="Hiragino Sans W4" panose="020B0400000000000000" pitchFamily="34" charset="-128"/>
                <a:ea typeface="Hiragino Sans W4" panose="020B0400000000000000" pitchFamily="34" charset="-128"/>
              </a:rPr>
              <a:t>倍を実現</a:t>
            </a:r>
            <a:endParaRPr lang="en-US" altLang="ja-JP" sz="1600" b="1" u="sng" dirty="0">
              <a:latin typeface="Hiragino Sans W4" panose="020B0400000000000000" pitchFamily="34" charset="-128"/>
              <a:ea typeface="Hiragino Sans W4" panose="020B0400000000000000" pitchFamily="34" charset="-128"/>
            </a:endParaRPr>
          </a:p>
          <a:p>
            <a:pPr marL="285750" indent="-285750">
              <a:lnSpc>
                <a:spcPct val="120000"/>
              </a:lnSpc>
              <a:buFont typeface="Wingdings" pitchFamily="2" charset="2"/>
              <a:buChar char="Ø"/>
            </a:pPr>
            <a:endParaRPr lang="en-US" altLang="ja-JP" sz="1600" dirty="0">
              <a:latin typeface="Hiragino Sans W4" panose="020B0400000000000000" pitchFamily="34" charset="-128"/>
              <a:ea typeface="Hiragino Sans W4" panose="020B0400000000000000" pitchFamily="34" charset="-128"/>
            </a:endParaRPr>
          </a:p>
          <a:p>
            <a:pPr marL="285750" indent="-285750">
              <a:lnSpc>
                <a:spcPct val="120000"/>
              </a:lnSpc>
              <a:buFont typeface="Wingdings" pitchFamily="2" charset="2"/>
              <a:buChar char="Ø"/>
            </a:pPr>
            <a:r>
              <a:rPr lang="ja-JP" altLang="en-US" sz="1600">
                <a:latin typeface="Hiragino Sans W4" panose="020B0400000000000000" pitchFamily="34" charset="-128"/>
                <a:ea typeface="Hiragino Sans W4" panose="020B0400000000000000" pitchFamily="34" charset="-128"/>
              </a:rPr>
              <a:t>プラスチック製品を扱う商社の支援で、超特急サービスの立ち上げと自社規格品のリリースにより大幅に収益力改善し、</a:t>
            </a:r>
            <a:r>
              <a:rPr lang="ja-JP" altLang="en-US" sz="1600" b="1" u="sng">
                <a:latin typeface="Hiragino Sans W4" panose="020B0400000000000000" pitchFamily="34" charset="-128"/>
                <a:ea typeface="Hiragino Sans W4" panose="020B0400000000000000" pitchFamily="34" charset="-128"/>
              </a:rPr>
              <a:t>倒産寸前状態から８ヶ月で黒字化達成</a:t>
            </a:r>
            <a:endParaRPr lang="en-US" altLang="ja-JP" sz="1600" b="1" u="sng" dirty="0">
              <a:latin typeface="Hiragino Sans W4" panose="020B0400000000000000" pitchFamily="34" charset="-128"/>
              <a:ea typeface="Hiragino Sans W4" panose="020B0400000000000000" pitchFamily="34" charset="-128"/>
            </a:endParaRPr>
          </a:p>
        </p:txBody>
      </p:sp>
    </p:spTree>
    <p:extLst>
      <p:ext uri="{BB962C8B-B14F-4D97-AF65-F5344CB8AC3E}">
        <p14:creationId xmlns:p14="http://schemas.microsoft.com/office/powerpoint/2010/main" val="280200538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図 4">
            <a:extLst>
              <a:ext uri="{FF2B5EF4-FFF2-40B4-BE49-F238E27FC236}">
                <a16:creationId xmlns:a16="http://schemas.microsoft.com/office/drawing/2014/main" id="{6A02E876-43F0-D2FB-006C-FE7C9D78548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5970" y="165166"/>
            <a:ext cx="747609" cy="750118"/>
          </a:xfrm>
          <a:prstGeom prst="rect">
            <a:avLst/>
          </a:prstGeom>
        </p:spPr>
      </p:pic>
      <p:sp>
        <p:nvSpPr>
          <p:cNvPr id="4" name="テキスト ボックス 3">
            <a:extLst>
              <a:ext uri="{FF2B5EF4-FFF2-40B4-BE49-F238E27FC236}">
                <a16:creationId xmlns:a16="http://schemas.microsoft.com/office/drawing/2014/main" id="{B0CD0DF0-90FD-1432-A21F-1DFC3D1CE18D}"/>
              </a:ext>
            </a:extLst>
          </p:cNvPr>
          <p:cNvSpPr txBox="1"/>
          <p:nvPr/>
        </p:nvSpPr>
        <p:spPr>
          <a:xfrm>
            <a:off x="889347" y="150228"/>
            <a:ext cx="2617940" cy="276999"/>
          </a:xfrm>
          <a:prstGeom prst="rect">
            <a:avLst/>
          </a:prstGeom>
          <a:noFill/>
        </p:spPr>
        <p:txBody>
          <a:bodyPr wrap="square" rtlCol="0">
            <a:spAutoFit/>
          </a:bodyPr>
          <a:lstStyle/>
          <a:p>
            <a:r>
              <a:rPr kumimoji="1" lang="ja-JP" altLang="en-US" sz="1200" b="1" dirty="0">
                <a:latin typeface="ＭＳ Ｐゴシック" panose="020B0600070205080204" pitchFamily="50" charset="-128"/>
                <a:ea typeface="ＭＳ Ｐゴシック" panose="020B0600070205080204" pitchFamily="50" charset="-128"/>
              </a:rPr>
              <a:t>株式会社キラーサービス研究所</a:t>
            </a:r>
          </a:p>
        </p:txBody>
      </p:sp>
      <p:cxnSp>
        <p:nvCxnSpPr>
          <p:cNvPr id="9" name="直線コネクタ 8">
            <a:extLst>
              <a:ext uri="{FF2B5EF4-FFF2-40B4-BE49-F238E27FC236}">
                <a16:creationId xmlns:a16="http://schemas.microsoft.com/office/drawing/2014/main" id="{2D244EB5-0946-CE67-AD5E-E08E7E297C8D}"/>
              </a:ext>
            </a:extLst>
          </p:cNvPr>
          <p:cNvCxnSpPr>
            <a:cxnSpLocks/>
          </p:cNvCxnSpPr>
          <p:nvPr/>
        </p:nvCxnSpPr>
        <p:spPr>
          <a:xfrm>
            <a:off x="663413" y="1287144"/>
            <a:ext cx="7594803"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1" name="テキスト ボックス 10">
            <a:extLst>
              <a:ext uri="{FF2B5EF4-FFF2-40B4-BE49-F238E27FC236}">
                <a16:creationId xmlns:a16="http://schemas.microsoft.com/office/drawing/2014/main" id="{8DABA054-1991-C074-9246-9B943EF8FFE0}"/>
              </a:ext>
            </a:extLst>
          </p:cNvPr>
          <p:cNvSpPr txBox="1"/>
          <p:nvPr/>
        </p:nvSpPr>
        <p:spPr>
          <a:xfrm>
            <a:off x="663413" y="736001"/>
            <a:ext cx="5549030" cy="461665"/>
          </a:xfrm>
          <a:prstGeom prst="rect">
            <a:avLst/>
          </a:prstGeom>
          <a:noFill/>
        </p:spPr>
        <p:txBody>
          <a:bodyPr wrap="square" rtlCol="0">
            <a:spAutoFit/>
          </a:bodyPr>
          <a:lstStyle/>
          <a:p>
            <a:r>
              <a:rPr lang="ja-JP" altLang="en-US" sz="2400" spc="-100">
                <a:latin typeface="MS PGothic" panose="020B0600070205080204" pitchFamily="34" charset="-128"/>
                <a:ea typeface="MS PGothic" panose="020B0600070205080204" pitchFamily="34" charset="-128"/>
              </a:rPr>
              <a:t>著書紹介</a:t>
            </a:r>
            <a:endParaRPr kumimoji="1" lang="en-US" altLang="ja-JP" sz="2400" spc="-100" dirty="0">
              <a:latin typeface="MS PGothic" panose="020B0600070205080204" pitchFamily="34" charset="-128"/>
              <a:ea typeface="MS PGothic" panose="020B0600070205080204" pitchFamily="34" charset="-128"/>
            </a:endParaRPr>
          </a:p>
        </p:txBody>
      </p:sp>
      <p:pic>
        <p:nvPicPr>
          <p:cNvPr id="3" name="図 2" descr="文字が書かれている&#10;&#10;中程度の精度で自動的に生成された説明">
            <a:extLst>
              <a:ext uri="{FF2B5EF4-FFF2-40B4-BE49-F238E27FC236}">
                <a16:creationId xmlns:a16="http://schemas.microsoft.com/office/drawing/2014/main" id="{04AAA660-98EE-8267-84B7-D1A62434095F}"/>
              </a:ext>
            </a:extLst>
          </p:cNvPr>
          <p:cNvPicPr>
            <a:picLocks noChangeAspect="1"/>
          </p:cNvPicPr>
          <p:nvPr/>
        </p:nvPicPr>
        <p:blipFill>
          <a:blip r:embed="rId3"/>
          <a:stretch>
            <a:fillRect/>
          </a:stretch>
        </p:blipFill>
        <p:spPr>
          <a:xfrm>
            <a:off x="1247560" y="2741947"/>
            <a:ext cx="2402687" cy="3380052"/>
          </a:xfrm>
          <a:prstGeom prst="rect">
            <a:avLst/>
          </a:prstGeom>
        </p:spPr>
      </p:pic>
      <p:sp>
        <p:nvSpPr>
          <p:cNvPr id="8" name="テキスト ボックス 7">
            <a:extLst>
              <a:ext uri="{FF2B5EF4-FFF2-40B4-BE49-F238E27FC236}">
                <a16:creationId xmlns:a16="http://schemas.microsoft.com/office/drawing/2014/main" id="{0E93F0F5-8A53-EC02-9D57-3714A418E8A1}"/>
              </a:ext>
            </a:extLst>
          </p:cNvPr>
          <p:cNvSpPr txBox="1"/>
          <p:nvPr/>
        </p:nvSpPr>
        <p:spPr>
          <a:xfrm>
            <a:off x="853579" y="1535029"/>
            <a:ext cx="4572000" cy="707886"/>
          </a:xfrm>
          <a:prstGeom prst="rect">
            <a:avLst/>
          </a:prstGeom>
          <a:noFill/>
        </p:spPr>
        <p:txBody>
          <a:bodyPr wrap="square">
            <a:spAutoFit/>
          </a:bodyPr>
          <a:lstStyle/>
          <a:p>
            <a:pPr algn="l"/>
            <a:r>
              <a:rPr lang="ja-JP" altLang="en-US" sz="2000" b="1" spc="-100">
                <a:latin typeface="Hiragino Sans W4" panose="020B0400000000000000" pitchFamily="34" charset="-128"/>
                <a:ea typeface="Hiragino Sans W4" panose="020B0400000000000000" pitchFamily="34" charset="-128"/>
              </a:rPr>
              <a:t>利益</a:t>
            </a:r>
            <a:r>
              <a:rPr lang="en-US" altLang="ja-JP" sz="2000" b="1" spc="-100" dirty="0">
                <a:latin typeface="Hiragino Sans W4" panose="020B0400000000000000" pitchFamily="34" charset="-128"/>
                <a:ea typeface="Hiragino Sans W4" panose="020B0400000000000000" pitchFamily="34" charset="-128"/>
              </a:rPr>
              <a:t>3</a:t>
            </a:r>
            <a:r>
              <a:rPr lang="ja-JP" altLang="en-US" sz="2000" b="1" spc="-100">
                <a:latin typeface="Hiragino Sans W4" panose="020B0400000000000000" pitchFamily="34" charset="-128"/>
                <a:ea typeface="Hiragino Sans W4" panose="020B0400000000000000" pitchFamily="34" charset="-128"/>
              </a:rPr>
              <a:t>倍化を実現する</a:t>
            </a:r>
            <a:br>
              <a:rPr lang="en-US" altLang="ja-JP" sz="2000" b="1" spc="-100" dirty="0">
                <a:latin typeface="Hiragino Sans W4" panose="020B0400000000000000" pitchFamily="34" charset="-128"/>
                <a:ea typeface="Hiragino Sans W4" panose="020B0400000000000000" pitchFamily="34" charset="-128"/>
              </a:rPr>
            </a:br>
            <a:r>
              <a:rPr lang="ja-JP" altLang="en-US" sz="2000" b="1" spc="-100">
                <a:latin typeface="Hiragino Sans W4" panose="020B0400000000000000" pitchFamily="34" charset="-128"/>
                <a:ea typeface="Hiragino Sans W4" panose="020B0400000000000000" pitchFamily="34" charset="-128"/>
              </a:rPr>
              <a:t>「儲かる特別ビジネス」のやり方 </a:t>
            </a:r>
          </a:p>
        </p:txBody>
      </p:sp>
      <p:sp>
        <p:nvSpPr>
          <p:cNvPr id="13" name="テキスト ボックス 12">
            <a:extLst>
              <a:ext uri="{FF2B5EF4-FFF2-40B4-BE49-F238E27FC236}">
                <a16:creationId xmlns:a16="http://schemas.microsoft.com/office/drawing/2014/main" id="{E4D3ECBF-8498-8C56-7261-B4C8296747A7}"/>
              </a:ext>
            </a:extLst>
          </p:cNvPr>
          <p:cNvSpPr txBox="1"/>
          <p:nvPr/>
        </p:nvSpPr>
        <p:spPr>
          <a:xfrm>
            <a:off x="5425579" y="1719695"/>
            <a:ext cx="2361083" cy="523220"/>
          </a:xfrm>
          <a:prstGeom prst="rect">
            <a:avLst/>
          </a:prstGeom>
          <a:noFill/>
        </p:spPr>
        <p:txBody>
          <a:bodyPr wrap="square">
            <a:spAutoFit/>
          </a:bodyPr>
          <a:lstStyle/>
          <a:p>
            <a:pPr algn="ctr"/>
            <a:r>
              <a:rPr lang="en-US" altLang="ja-JP" sz="1600" b="1" spc="-100" dirty="0">
                <a:latin typeface="Hiragino Sans W4" panose="020B0400000000000000" pitchFamily="34" charset="-128"/>
                <a:ea typeface="Hiragino Sans W4" panose="020B0400000000000000" pitchFamily="34" charset="-128"/>
              </a:rPr>
              <a:t>Amazon </a:t>
            </a:r>
            <a:r>
              <a:rPr lang="ja-JP" altLang="en-US" sz="1600" b="1" spc="-100">
                <a:latin typeface="Hiragino Sans W4" panose="020B0400000000000000" pitchFamily="34" charset="-128"/>
                <a:ea typeface="Hiragino Sans W4" panose="020B0400000000000000" pitchFamily="34" charset="-128"/>
              </a:rPr>
              <a:t>第１位！</a:t>
            </a:r>
            <a:br>
              <a:rPr lang="en-US" altLang="ja-JP" sz="1600" b="1" spc="-100" dirty="0">
                <a:latin typeface="Hiragino Sans W4" panose="020B0400000000000000" pitchFamily="34" charset="-128"/>
                <a:ea typeface="Hiragino Sans W4" panose="020B0400000000000000" pitchFamily="34" charset="-128"/>
              </a:rPr>
            </a:br>
            <a:r>
              <a:rPr lang="ja-JP" altLang="en-US" sz="1100" b="1" spc="-100">
                <a:latin typeface="Hiragino Sans W4" panose="020B0400000000000000" pitchFamily="34" charset="-128"/>
                <a:ea typeface="Hiragino Sans W4" panose="020B0400000000000000" pitchFamily="34" charset="-128"/>
              </a:rPr>
              <a:t>（</a:t>
            </a:r>
            <a:r>
              <a:rPr lang="en-US" altLang="ja-JP" sz="1100" b="1" spc="-100" dirty="0">
                <a:latin typeface="Hiragino Sans W4" panose="020B0400000000000000" pitchFamily="34" charset="-128"/>
                <a:ea typeface="Hiragino Sans W4" panose="020B0400000000000000" pitchFamily="34" charset="-128"/>
              </a:rPr>
              <a:t>2020</a:t>
            </a:r>
            <a:r>
              <a:rPr lang="ja-JP" altLang="en-US" sz="1100" b="1" spc="-100">
                <a:latin typeface="Hiragino Sans W4" panose="020B0400000000000000" pitchFamily="34" charset="-128"/>
                <a:ea typeface="Hiragino Sans W4" panose="020B0400000000000000" pitchFamily="34" charset="-128"/>
              </a:rPr>
              <a:t>年</a:t>
            </a:r>
            <a:r>
              <a:rPr lang="en-US" altLang="ja-JP" sz="1100" b="1" spc="-100" dirty="0">
                <a:latin typeface="Hiragino Sans W4" panose="020B0400000000000000" pitchFamily="34" charset="-128"/>
                <a:ea typeface="Hiragino Sans W4" panose="020B0400000000000000" pitchFamily="34" charset="-128"/>
              </a:rPr>
              <a:t>10</a:t>
            </a:r>
            <a:r>
              <a:rPr lang="ja-JP" altLang="en-US" sz="1100" b="1" spc="-100">
                <a:latin typeface="Hiragino Sans W4" panose="020B0400000000000000" pitchFamily="34" charset="-128"/>
                <a:ea typeface="Hiragino Sans W4" panose="020B0400000000000000" pitchFamily="34" charset="-128"/>
              </a:rPr>
              <a:t>月・商品開発部門）</a:t>
            </a:r>
            <a:endParaRPr lang="ja-JP" altLang="en-US" sz="1600" b="1" spc="-100">
              <a:solidFill>
                <a:schemeClr val="accent1">
                  <a:lumMod val="50000"/>
                </a:schemeClr>
              </a:solidFill>
              <a:latin typeface="Hiragino Sans W4" panose="020B0400000000000000" pitchFamily="34" charset="-128"/>
              <a:ea typeface="Hiragino Sans W4" panose="020B0400000000000000" pitchFamily="34" charset="-128"/>
            </a:endParaRPr>
          </a:p>
        </p:txBody>
      </p:sp>
      <p:pic>
        <p:nvPicPr>
          <p:cNvPr id="15" name="図 14" descr="QR コード&#10;&#10;自動的に生成された説明">
            <a:extLst>
              <a:ext uri="{FF2B5EF4-FFF2-40B4-BE49-F238E27FC236}">
                <a16:creationId xmlns:a16="http://schemas.microsoft.com/office/drawing/2014/main" id="{8B36515F-1CA0-77DF-31AE-E456B5BAF7B6}"/>
              </a:ext>
            </a:extLst>
          </p:cNvPr>
          <p:cNvPicPr>
            <a:picLocks noChangeAspect="1"/>
          </p:cNvPicPr>
          <p:nvPr/>
        </p:nvPicPr>
        <p:blipFill>
          <a:blip r:embed="rId4"/>
          <a:stretch>
            <a:fillRect/>
          </a:stretch>
        </p:blipFill>
        <p:spPr>
          <a:xfrm>
            <a:off x="7692636" y="1669937"/>
            <a:ext cx="597785" cy="597785"/>
          </a:xfrm>
          <a:prstGeom prst="rect">
            <a:avLst/>
          </a:prstGeom>
        </p:spPr>
      </p:pic>
      <p:sp>
        <p:nvSpPr>
          <p:cNvPr id="16" name="テキスト ボックス 15">
            <a:extLst>
              <a:ext uri="{FF2B5EF4-FFF2-40B4-BE49-F238E27FC236}">
                <a16:creationId xmlns:a16="http://schemas.microsoft.com/office/drawing/2014/main" id="{0EF58F4E-3142-40A3-BE75-CB96A357D0C8}"/>
              </a:ext>
            </a:extLst>
          </p:cNvPr>
          <p:cNvSpPr txBox="1"/>
          <p:nvPr/>
        </p:nvSpPr>
        <p:spPr>
          <a:xfrm>
            <a:off x="4572000" y="2613346"/>
            <a:ext cx="4299626" cy="4247317"/>
          </a:xfrm>
          <a:prstGeom prst="rect">
            <a:avLst/>
          </a:prstGeom>
          <a:noFill/>
        </p:spPr>
        <p:txBody>
          <a:bodyPr wrap="square" rtlCol="0">
            <a:spAutoFit/>
          </a:bodyPr>
          <a:lstStyle/>
          <a:p>
            <a:r>
              <a:rPr kumimoji="1" lang="en-US" altLang="ja-JP" sz="1400" u="sng" dirty="0">
                <a:latin typeface="Hiragino Kaku Gothic Pro W3" panose="020B0300000000000000" pitchFamily="34" charset="-128"/>
                <a:ea typeface="Hiragino Kaku Gothic Pro W3" panose="020B0300000000000000" pitchFamily="34" charset="-128"/>
              </a:rPr>
              <a:t>Amazon</a:t>
            </a:r>
            <a:r>
              <a:rPr kumimoji="1" lang="ja-JP" altLang="en-US" sz="1400" u="sng">
                <a:latin typeface="Hiragino Kaku Gothic Pro W3" panose="020B0300000000000000" pitchFamily="34" charset="-128"/>
                <a:ea typeface="Hiragino Kaku Gothic Pro W3" panose="020B0300000000000000" pitchFamily="34" charset="-128"/>
              </a:rPr>
              <a:t>レビューより抜粋</a:t>
            </a:r>
            <a:br>
              <a:rPr kumimoji="1" lang="en-US" altLang="ja-JP" sz="1400" u="sng" dirty="0">
                <a:latin typeface="Hiragino Kaku Gothic Pro W3" panose="020B0300000000000000" pitchFamily="34" charset="-128"/>
                <a:ea typeface="Hiragino Kaku Gothic Pro W3" panose="020B0300000000000000" pitchFamily="34" charset="-128"/>
              </a:rPr>
            </a:br>
            <a:endParaRPr kumimoji="1" lang="en-US" altLang="ja-JP" sz="1400" u="sng" dirty="0">
              <a:latin typeface="Hiragino Kaku Gothic Pro W3" panose="020B0300000000000000" pitchFamily="34" charset="-128"/>
              <a:ea typeface="Hiragino Kaku Gothic Pro W3" panose="020B0300000000000000" pitchFamily="34" charset="-128"/>
            </a:endParaRPr>
          </a:p>
          <a:p>
            <a:pPr marL="285750" indent="-285750">
              <a:buFont typeface="Wingdings" pitchFamily="2" charset="2"/>
              <a:buChar char="l"/>
            </a:pPr>
            <a:r>
              <a:rPr kumimoji="1" lang="ja-JP" altLang="en-US" sz="1200">
                <a:latin typeface="Hiragino Kaku Gothic Pro W3" panose="020B0300000000000000" pitchFamily="34" charset="-128"/>
                <a:ea typeface="Hiragino Kaku Gothic Pro W3" panose="020B0300000000000000" pitchFamily="34" charset="-128"/>
              </a:rPr>
              <a:t>事業を大化けさせたいが、きっかけがつかめない悩める社長へおすすめしたい実務書。</a:t>
            </a:r>
            <a:endParaRPr kumimoji="1" lang="en-US" altLang="ja-JP" sz="1200" dirty="0">
              <a:latin typeface="Hiragino Kaku Gothic Pro W3" panose="020B0300000000000000" pitchFamily="34" charset="-128"/>
              <a:ea typeface="Hiragino Kaku Gothic Pro W3" panose="020B0300000000000000" pitchFamily="34" charset="-128"/>
            </a:endParaRPr>
          </a:p>
          <a:p>
            <a:pPr marL="285750" indent="-285750">
              <a:buFont typeface="Wingdings" pitchFamily="2" charset="2"/>
              <a:buChar char="l"/>
            </a:pPr>
            <a:endParaRPr lang="en-US" altLang="ja-JP" sz="1200" u="sng" dirty="0">
              <a:latin typeface="Hiragino Kaku Gothic Pro W3" panose="020B0300000000000000" pitchFamily="34" charset="-128"/>
              <a:ea typeface="Hiragino Kaku Gothic Pro W3" panose="020B0300000000000000" pitchFamily="34" charset="-128"/>
            </a:endParaRPr>
          </a:p>
          <a:p>
            <a:pPr marL="285750" indent="-285750">
              <a:buFont typeface="Wingdings" pitchFamily="2" charset="2"/>
              <a:buChar char="l"/>
            </a:pPr>
            <a:r>
              <a:rPr lang="ja-JP" altLang="en-US" sz="1200" b="0" i="0">
                <a:effectLst/>
                <a:latin typeface="Hiragino Kaku Gothic Pro W3" panose="020B0300000000000000" pitchFamily="34" charset="-128"/>
                <a:ea typeface="Hiragino Kaku Gothic Pro W3" panose="020B0300000000000000" pitchFamily="34" charset="-128"/>
              </a:rPr>
              <a:t>一通りのビジネス戦略や経営知識を知った上で、その次のステップの方向性を指南してくれる久しぶりに面白い本でした。</a:t>
            </a:r>
            <a:endParaRPr lang="en-US" altLang="ja-JP" sz="1200" b="0" i="0" u="sng" dirty="0">
              <a:effectLst/>
              <a:latin typeface="Hiragino Kaku Gothic Pro W3" panose="020B0300000000000000" pitchFamily="34" charset="-128"/>
              <a:ea typeface="Hiragino Kaku Gothic Pro W3" panose="020B0300000000000000" pitchFamily="34" charset="-128"/>
            </a:endParaRPr>
          </a:p>
          <a:p>
            <a:pPr marL="285750" indent="-285750">
              <a:buFont typeface="Wingdings" pitchFamily="2" charset="2"/>
              <a:buChar char="l"/>
            </a:pPr>
            <a:endParaRPr lang="en-US" altLang="ja-JP" sz="1200" u="sng" dirty="0">
              <a:latin typeface="Hiragino Kaku Gothic Pro W3" panose="020B0300000000000000" pitchFamily="34" charset="-128"/>
              <a:ea typeface="Hiragino Kaku Gothic Pro W3" panose="020B0300000000000000" pitchFamily="34" charset="-128"/>
            </a:endParaRPr>
          </a:p>
          <a:p>
            <a:pPr marL="285750" indent="-285750">
              <a:buFont typeface="Wingdings" pitchFamily="2" charset="2"/>
              <a:buChar char="l"/>
            </a:pPr>
            <a:r>
              <a:rPr lang="ja-JP" altLang="en-US" sz="1200" b="0" i="0">
                <a:effectLst/>
                <a:latin typeface="Hiragino Kaku Gothic Pro W3" panose="020B0300000000000000" pitchFamily="34" charset="-128"/>
                <a:ea typeface="Hiragino Kaku Gothic Pro W3" panose="020B0300000000000000" pitchFamily="34" charset="-128"/>
              </a:rPr>
              <a:t>とにかく、色々なことがシンプルに腑に落ちる本当に役に立つ本です。</a:t>
            </a:r>
            <a:br>
              <a:rPr lang="ja-JP" altLang="en-US" sz="1200">
                <a:latin typeface="Hiragino Kaku Gothic Pro W3" panose="020B0300000000000000" pitchFamily="34" charset="-128"/>
                <a:ea typeface="Hiragino Kaku Gothic Pro W3" panose="020B0300000000000000" pitchFamily="34" charset="-128"/>
              </a:rPr>
            </a:br>
            <a:r>
              <a:rPr lang="ja-JP" altLang="en-US" sz="1200" b="0" i="0">
                <a:effectLst/>
                <a:latin typeface="Hiragino Kaku Gothic Pro W3" panose="020B0300000000000000" pitchFamily="34" charset="-128"/>
                <a:ea typeface="Hiragino Kaku Gothic Pro W3" panose="020B0300000000000000" pitchFamily="34" charset="-128"/>
              </a:rPr>
              <a:t>これを読んで光を見出す社長様は沢山いると思います。多くの方にお勧めしたいです。</a:t>
            </a:r>
            <a:endParaRPr lang="en-US" altLang="ja-JP" sz="1200" b="0" i="0" dirty="0">
              <a:effectLst/>
              <a:latin typeface="Hiragino Kaku Gothic Pro W3" panose="020B0300000000000000" pitchFamily="34" charset="-128"/>
              <a:ea typeface="Hiragino Kaku Gothic Pro W3" panose="020B0300000000000000" pitchFamily="34" charset="-128"/>
            </a:endParaRPr>
          </a:p>
          <a:p>
            <a:pPr marL="285750" indent="-285750">
              <a:buFont typeface="Wingdings" pitchFamily="2" charset="2"/>
              <a:buChar char="l"/>
            </a:pPr>
            <a:endParaRPr lang="en-US" altLang="ja-JP" sz="1200" b="0" i="0" u="sng" dirty="0">
              <a:effectLst/>
              <a:latin typeface="Hiragino Kaku Gothic Pro W3" panose="020B0300000000000000" pitchFamily="34" charset="-128"/>
              <a:ea typeface="Hiragino Kaku Gothic Pro W3" panose="020B0300000000000000" pitchFamily="34" charset="-128"/>
            </a:endParaRPr>
          </a:p>
          <a:p>
            <a:pPr marL="285750" indent="-285750">
              <a:buFont typeface="Wingdings" pitchFamily="2" charset="2"/>
              <a:buChar char="l"/>
            </a:pPr>
            <a:r>
              <a:rPr lang="ja-JP" altLang="en-US" sz="1200">
                <a:latin typeface="Hiragino Kaku Gothic Pro W3" panose="020B0300000000000000" pitchFamily="34" charset="-128"/>
                <a:ea typeface="Hiragino Kaku Gothic Pro W3" panose="020B0300000000000000" pitchFamily="34" charset="-128"/>
              </a:rPr>
              <a:t>著者の豊富な実務経験から奥行を感じる名著。</a:t>
            </a:r>
          </a:p>
          <a:p>
            <a:pPr marL="285750" indent="-285750">
              <a:buFont typeface="Wingdings" pitchFamily="2" charset="2"/>
              <a:buChar char="l"/>
            </a:pPr>
            <a:endParaRPr lang="en-US" altLang="ja-JP" sz="1200" u="sng" dirty="0">
              <a:latin typeface="Hiragino Kaku Gothic Pro W3" panose="020B0300000000000000" pitchFamily="34" charset="-128"/>
              <a:ea typeface="Hiragino Kaku Gothic Pro W3" panose="020B0300000000000000" pitchFamily="34" charset="-128"/>
            </a:endParaRPr>
          </a:p>
          <a:p>
            <a:pPr marL="285750" indent="-285750">
              <a:buFont typeface="Wingdings" pitchFamily="2" charset="2"/>
              <a:buChar char="l"/>
            </a:pPr>
            <a:r>
              <a:rPr lang="ja-JP" altLang="en-US" sz="1200" b="0" i="0">
                <a:solidFill>
                  <a:srgbClr val="0F1111"/>
                </a:solidFill>
                <a:effectLst/>
                <a:latin typeface="Hiragino Kaku Gothic Pro W3" panose="020B0300000000000000" pitchFamily="34" charset="-128"/>
                <a:ea typeface="Hiragino Kaku Gothic Pro W3" panose="020B0300000000000000" pitchFamily="34" charset="-128"/>
              </a:rPr>
              <a:t>ビジネスや経営だけでなく哲学と経済学にまで思考が網羅されていて、近頃のよくあるマーケティング目的だけに出版される自己啓発ビジネス書とは一線を画す名著である。</a:t>
            </a:r>
            <a:br>
              <a:rPr lang="ja-JP" altLang="en-US" sz="1200" u="sng">
                <a:latin typeface="Hiragino Sans W4" panose="020B0400000000000000" pitchFamily="34" charset="-128"/>
                <a:ea typeface="Hiragino Sans W4" panose="020B0400000000000000" pitchFamily="34" charset="-128"/>
              </a:rPr>
            </a:br>
            <a:endParaRPr lang="ja-JP" altLang="en-US" sz="1200" u="sng">
              <a:latin typeface="Hiragino Sans W4" panose="020B0400000000000000" pitchFamily="34" charset="-128"/>
              <a:ea typeface="Hiragino Sans W4" panose="020B0400000000000000" pitchFamily="34" charset="-128"/>
            </a:endParaRPr>
          </a:p>
          <a:p>
            <a:pPr marL="285750" indent="-285750">
              <a:buFont typeface="Wingdings" pitchFamily="2" charset="2"/>
              <a:buChar char="l"/>
            </a:pPr>
            <a:endParaRPr lang="en-US" altLang="ja-JP" sz="1400" u="sng" dirty="0">
              <a:latin typeface="Hiragino Sans W4" panose="020B0400000000000000" pitchFamily="34" charset="-128"/>
              <a:ea typeface="Hiragino Sans W4" panose="020B0400000000000000" pitchFamily="34" charset="-128"/>
            </a:endParaRPr>
          </a:p>
        </p:txBody>
      </p:sp>
      <p:sp>
        <p:nvSpPr>
          <p:cNvPr id="17" name="テキスト ボックス 16">
            <a:extLst>
              <a:ext uri="{FF2B5EF4-FFF2-40B4-BE49-F238E27FC236}">
                <a16:creationId xmlns:a16="http://schemas.microsoft.com/office/drawing/2014/main" id="{18B3A7D8-B5A2-FF3E-FC1B-5BF721D5C3C5}"/>
              </a:ext>
            </a:extLst>
          </p:cNvPr>
          <p:cNvSpPr txBox="1"/>
          <p:nvPr/>
        </p:nvSpPr>
        <p:spPr>
          <a:xfrm>
            <a:off x="1049496" y="2244041"/>
            <a:ext cx="2361083" cy="276999"/>
          </a:xfrm>
          <a:prstGeom prst="rect">
            <a:avLst/>
          </a:prstGeom>
          <a:noFill/>
        </p:spPr>
        <p:txBody>
          <a:bodyPr wrap="square">
            <a:spAutoFit/>
          </a:bodyPr>
          <a:lstStyle/>
          <a:p>
            <a:pPr algn="ctr"/>
            <a:r>
              <a:rPr lang="ja-JP" altLang="en-US" sz="1200" spc="-100">
                <a:latin typeface="Hiragino Sans W4" panose="020B0400000000000000" pitchFamily="34" charset="-128"/>
                <a:ea typeface="Hiragino Sans W4" panose="020B0400000000000000" pitchFamily="34" charset="-128"/>
              </a:rPr>
              <a:t>中川洋一（著）、エベレスト出版</a:t>
            </a:r>
          </a:p>
        </p:txBody>
      </p:sp>
    </p:spTree>
    <p:extLst>
      <p:ext uri="{BB962C8B-B14F-4D97-AF65-F5344CB8AC3E}">
        <p14:creationId xmlns:p14="http://schemas.microsoft.com/office/powerpoint/2010/main" val="3691511344"/>
      </p:ext>
    </p:extLst>
  </p:cSld>
  <p:clrMapOvr>
    <a:masterClrMapping/>
  </p:clrMapOvr>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166</TotalTime>
  <Words>763</Words>
  <Application>Microsoft Macintosh PowerPoint</Application>
  <PresentationFormat>画面に合わせる (4:3)</PresentationFormat>
  <Paragraphs>64</Paragraphs>
  <Slides>5</Slides>
  <Notes>0</Notes>
  <HiddenSlides>0</HiddenSlides>
  <MMClips>0</MMClips>
  <ScaleCrop>false</ScaleCrop>
  <HeadingPairs>
    <vt:vector size="6" baseType="variant">
      <vt:variant>
        <vt:lpstr>使用されているフォント</vt:lpstr>
      </vt:variant>
      <vt:variant>
        <vt:i4>10</vt:i4>
      </vt:variant>
      <vt:variant>
        <vt:lpstr>テーマ</vt:lpstr>
      </vt:variant>
      <vt:variant>
        <vt:i4>1</vt:i4>
      </vt:variant>
      <vt:variant>
        <vt:lpstr>スライド タイトル</vt:lpstr>
      </vt:variant>
      <vt:variant>
        <vt:i4>5</vt:i4>
      </vt:variant>
    </vt:vector>
  </HeadingPairs>
  <TitlesOfParts>
    <vt:vector size="16" baseType="lpstr">
      <vt:lpstr>Hiragino Kaku Gothic Pro W3</vt:lpstr>
      <vt:lpstr>Hiragino Sans W4</vt:lpstr>
      <vt:lpstr>Meiryo UI</vt:lpstr>
      <vt:lpstr>ＭＳ Ｐゴシック</vt:lpstr>
      <vt:lpstr>ＭＳ Ｐゴシック</vt:lpstr>
      <vt:lpstr>ＭＳ Ｐ明朝</vt:lpstr>
      <vt:lpstr>游ゴシック</vt:lpstr>
      <vt:lpstr>游ゴシック Light</vt:lpstr>
      <vt:lpstr>Arial</vt:lpstr>
      <vt:lpstr>Wingdings</vt:lpstr>
      <vt:lpstr>Office テーマ</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Nakagawa Yoichi</dc:creator>
  <cp:lastModifiedBy>Nakagawa Yoichi</cp:lastModifiedBy>
  <cp:revision>1</cp:revision>
  <dcterms:created xsi:type="dcterms:W3CDTF">2023-04-12T05:10:51Z</dcterms:created>
  <dcterms:modified xsi:type="dcterms:W3CDTF">2023-04-12T07:57:22Z</dcterms:modified>
</cp:coreProperties>
</file>