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597110-0229-51C9-A9D0-D79C7CB93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855082C-1BEA-7E3A-E22D-B1886A7754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1130FF-B749-C9C4-C7EA-59D07EA9C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759E2B-4C80-FB56-B11D-57FAE1946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895FF1-A87C-7E3F-D29B-139ADF994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80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EB8A88-AD45-322C-0B07-84C9B1D39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877355A-0703-FC04-F9FE-78E64CE7D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52B042-BFE1-4BDA-D1FC-D9F585FD3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23003B-83F8-73E1-8153-D10C30413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A7FD11-0DBE-0535-F14A-E309378B3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64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C2865E2-98D7-B7A4-5CFD-5883DF015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81CF70-A8F8-B906-447B-DD6400E3A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52214F-795E-C095-F0D9-45A7E5CC2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509077-2D0E-6722-25BE-AAF80E72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7B79F4-E1FA-0649-3DF8-517AFC1CD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87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204821-63DD-45A6-1142-27CA79031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E13174-0AE4-6257-0C6B-CD99E2924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7B5895-2630-18D7-61C0-D8A50019C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C2A79F-26F6-519D-D335-713443B5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0DE116-0F02-EAE7-BB0B-59A9AD2E9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896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D0AFAC-17DF-E33A-F144-75E46F4EE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BBF9B9-6D48-F359-3E0D-47B0561B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403B81-8A24-C8E8-6B40-9E414F547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955DB0-A9DA-7DD0-79EF-29A403AE5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3841A6-D020-29BC-9CE8-1A5C67E24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696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EAF914-35BB-02EE-54B6-AA6752691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203382-74F4-DA71-1F97-7122D7245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013414-1046-D538-D77C-43D0196F8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9EC779-78CB-B13B-1061-8761A3913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0D4C4C-8F8D-01B5-CAC4-F2121B16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9A9E86-ED7E-B861-863C-404240CA6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17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ED84B7-148A-02FA-AE0C-365B66F79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425B88-A6C2-AEDF-3E04-1EB3FFDD3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F5345A-378D-E698-3385-FE0FF861D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B356F7-5069-353A-88CB-452B15B33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4C60FCC-E52E-21B8-3DA5-7D642F0C21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8776CB5-3C98-862D-48B8-910C049F1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FB4A7C0-F349-CA7C-FEBF-16C26CCCC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84F46FE-EDA4-2554-F8F4-5BD583002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8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57D147-7137-A71C-3BD3-45EC93BDE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E33EB33-5F05-1B5F-43A7-15C3B48D8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F053B9-2E36-2C41-952E-F0A48C1D9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E457AA-E8B1-5C9E-429F-0D6763A48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582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155CA0D-D2DF-AFBF-9398-1C6631B1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1677038-BC54-6B06-8C60-BC26DE726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506516-6322-1DE8-7791-0475FE55D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57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1275EE-7851-900F-E3EF-70975EE37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1A4C73-CA8B-A96E-43B4-EFB067F0C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1AD7DC-6B49-A042-A2AA-41A279A56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8A0763-494B-F46A-176D-5B43D0BAC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0BC28C-09DB-3BD1-B3D3-8528052F2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14C4A84-1082-688E-FFB7-159FBF4A2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09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CCB986-5B57-B3AF-BCCC-3BD4FC255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A7DBAA5-0590-3CD4-2F26-714DEB272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473687-3AD6-3DB3-D511-BF5F0C1F5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E3E471-31A4-9486-F749-4A5FF79F6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8A57FD-8054-6636-0E66-657601699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060CDD-23FE-8C7A-C523-3ED9D89DF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51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B1F9CD-C539-A842-FD34-00DDD26F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2F207A0-81B8-965F-BD8D-86ACA0825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B56861-A709-5F48-9B2C-B22B70513F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467F1-B9E0-4B47-8AE4-87C94294FFCF}" type="datetimeFigureOut">
              <a:rPr kumimoji="1" lang="ja-JP" altLang="en-US" smtClean="0"/>
              <a:t>2023/5/19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B46ED-6859-1A5D-DAB9-3F8E73B461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BCED61-FD2F-666C-A988-43FED771D7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6068A-B640-4213-938B-E32B1FB721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21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F2E8A52-431B-773A-837D-90F407A68005}"/>
              </a:ext>
            </a:extLst>
          </p:cNvPr>
          <p:cNvSpPr/>
          <p:nvPr/>
        </p:nvSpPr>
        <p:spPr>
          <a:xfrm>
            <a:off x="2375065" y="1199408"/>
            <a:ext cx="5706093" cy="43166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812876-2F9E-CE58-B5A7-F877D651C9D9}"/>
              </a:ext>
            </a:extLst>
          </p:cNvPr>
          <p:cNvSpPr/>
          <p:nvPr/>
        </p:nvSpPr>
        <p:spPr>
          <a:xfrm>
            <a:off x="1864425" y="1199407"/>
            <a:ext cx="510640" cy="43166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7D0D6F7-E9F9-5FD5-0498-8DE8F2671E33}"/>
              </a:ext>
            </a:extLst>
          </p:cNvPr>
          <p:cNvSpPr/>
          <p:nvPr/>
        </p:nvSpPr>
        <p:spPr>
          <a:xfrm>
            <a:off x="2375064" y="5349835"/>
            <a:ext cx="5706093" cy="1662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8E33DF3-D37B-B087-963E-4F3CF8BF616C}"/>
              </a:ext>
            </a:extLst>
          </p:cNvPr>
          <p:cNvSpPr/>
          <p:nvPr/>
        </p:nvSpPr>
        <p:spPr>
          <a:xfrm>
            <a:off x="7920842" y="5349834"/>
            <a:ext cx="160315" cy="1662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EB6D023-F13A-F60F-6FD2-DBA74E5F4357}"/>
              </a:ext>
            </a:extLst>
          </p:cNvPr>
          <p:cNvSpPr/>
          <p:nvPr/>
        </p:nvSpPr>
        <p:spPr>
          <a:xfrm>
            <a:off x="2375062" y="5349835"/>
            <a:ext cx="160315" cy="1662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二等辺三角形 9">
            <a:extLst>
              <a:ext uri="{FF2B5EF4-FFF2-40B4-BE49-F238E27FC236}">
                <a16:creationId xmlns:a16="http://schemas.microsoft.com/office/drawing/2014/main" id="{6A63B30B-F8A0-0588-EAAA-3B7082E7EDD0}"/>
              </a:ext>
            </a:extLst>
          </p:cNvPr>
          <p:cNvSpPr/>
          <p:nvPr/>
        </p:nvSpPr>
        <p:spPr>
          <a:xfrm rot="5400000">
            <a:off x="7946999" y="5384482"/>
            <a:ext cx="108000" cy="1080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二等辺三角形 10">
            <a:extLst>
              <a:ext uri="{FF2B5EF4-FFF2-40B4-BE49-F238E27FC236}">
                <a16:creationId xmlns:a16="http://schemas.microsoft.com/office/drawing/2014/main" id="{74F28FBB-5BB9-415B-0AC3-8E4C0A679F89}"/>
              </a:ext>
            </a:extLst>
          </p:cNvPr>
          <p:cNvSpPr/>
          <p:nvPr/>
        </p:nvSpPr>
        <p:spPr>
          <a:xfrm rot="-5400000">
            <a:off x="2401221" y="5378961"/>
            <a:ext cx="108000" cy="1080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28B0976-3B95-C36C-41FA-277C04B776DA}"/>
              </a:ext>
            </a:extLst>
          </p:cNvPr>
          <p:cNvSpPr txBox="1"/>
          <p:nvPr/>
        </p:nvSpPr>
        <p:spPr>
          <a:xfrm>
            <a:off x="4338943" y="2905289"/>
            <a:ext cx="1573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メインページ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BD809-B4EF-14B1-B2AE-27CE58D604DD}"/>
              </a:ext>
            </a:extLst>
          </p:cNvPr>
          <p:cNvSpPr txBox="1"/>
          <p:nvPr/>
        </p:nvSpPr>
        <p:spPr>
          <a:xfrm>
            <a:off x="1864425" y="1199407"/>
            <a:ext cx="510637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title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3053756-8DC9-7EFD-1A2E-99CAD108F2CB}"/>
              </a:ext>
            </a:extLst>
          </p:cNvPr>
          <p:cNvSpPr/>
          <p:nvPr/>
        </p:nvSpPr>
        <p:spPr>
          <a:xfrm>
            <a:off x="1953489" y="1882239"/>
            <a:ext cx="314696" cy="148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E843E34-1360-991E-4B67-5E3D038AEE58}"/>
              </a:ext>
            </a:extLst>
          </p:cNvPr>
          <p:cNvSpPr/>
          <p:nvPr/>
        </p:nvSpPr>
        <p:spPr>
          <a:xfrm>
            <a:off x="1953489" y="2105883"/>
            <a:ext cx="314696" cy="148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F0E96FE-2AC9-99EA-ECE7-F43F5400FD1E}"/>
              </a:ext>
            </a:extLst>
          </p:cNvPr>
          <p:cNvSpPr/>
          <p:nvPr/>
        </p:nvSpPr>
        <p:spPr>
          <a:xfrm>
            <a:off x="1953489" y="2315664"/>
            <a:ext cx="314696" cy="148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BFF85608-C708-D365-7688-D8C794B8263B}"/>
              </a:ext>
            </a:extLst>
          </p:cNvPr>
          <p:cNvCxnSpPr>
            <a:cxnSpLocks/>
          </p:cNvCxnSpPr>
          <p:nvPr/>
        </p:nvCxnSpPr>
        <p:spPr>
          <a:xfrm>
            <a:off x="1414648" y="1953706"/>
            <a:ext cx="56556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F871366-B1FE-F637-8802-104064498351}"/>
              </a:ext>
            </a:extLst>
          </p:cNvPr>
          <p:cNvSpPr txBox="1"/>
          <p:nvPr/>
        </p:nvSpPr>
        <p:spPr>
          <a:xfrm>
            <a:off x="37108" y="1823437"/>
            <a:ext cx="1680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ページ遷移用アイコン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追加可能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2C05824-BA73-582B-D23F-3B7F580F7358}"/>
              </a:ext>
            </a:extLst>
          </p:cNvPr>
          <p:cNvSpPr txBox="1"/>
          <p:nvPr/>
        </p:nvSpPr>
        <p:spPr>
          <a:xfrm>
            <a:off x="2692645" y="1361113"/>
            <a:ext cx="1828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ページタイトル</a:t>
            </a:r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5BFF101-7B52-C624-E283-71551F8C0778}"/>
              </a:ext>
            </a:extLst>
          </p:cNvPr>
          <p:cNvSpPr txBox="1"/>
          <p:nvPr/>
        </p:nvSpPr>
        <p:spPr>
          <a:xfrm>
            <a:off x="2375062" y="5565278"/>
            <a:ext cx="55012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ページは縦ではなく、横にスクロールバーによってページ遷移するイメージ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BBE7569-1E60-41F2-9983-0E8B93429DFE}"/>
              </a:ext>
            </a:extLst>
          </p:cNvPr>
          <p:cNvSpPr txBox="1"/>
          <p:nvPr/>
        </p:nvSpPr>
        <p:spPr>
          <a:xfrm>
            <a:off x="2190997" y="441192"/>
            <a:ext cx="7849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Dashboard</a:t>
            </a:r>
            <a:r>
              <a:rPr kumimoji="1" lang="ja-JP" altLang="en-US" dirty="0"/>
              <a:t>みたいなテンプレートメインページを作成していただきたい</a:t>
            </a:r>
            <a:r>
              <a:rPr lang="ja-JP" altLang="en-US" dirty="0"/>
              <a:t>。</a:t>
            </a:r>
            <a:endParaRPr lang="en-US" altLang="ja-JP" dirty="0"/>
          </a:p>
          <a:p>
            <a:r>
              <a:rPr kumimoji="1" lang="ja-JP" altLang="en-US" dirty="0"/>
              <a:t>また、サンプルの以下のようなページを作成してください。</a:t>
            </a:r>
            <a:endParaRPr kumimoji="1" lang="en-US" altLang="ja-JP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26B0D57-5202-96E1-A109-AF5E51C4DAC7}"/>
              </a:ext>
            </a:extLst>
          </p:cNvPr>
          <p:cNvSpPr/>
          <p:nvPr/>
        </p:nvSpPr>
        <p:spPr>
          <a:xfrm>
            <a:off x="8496795" y="3811979"/>
            <a:ext cx="3390405" cy="25828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A06F527-A76D-E2CF-A04E-8F33CBFA6075}"/>
              </a:ext>
            </a:extLst>
          </p:cNvPr>
          <p:cNvSpPr/>
          <p:nvPr/>
        </p:nvSpPr>
        <p:spPr>
          <a:xfrm>
            <a:off x="8829304" y="4558545"/>
            <a:ext cx="2719449" cy="14622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</a:rPr>
              <a:t>Table Sample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30153E6-089B-83BC-8EC6-4F1C2258D56E}"/>
              </a:ext>
            </a:extLst>
          </p:cNvPr>
          <p:cNvSpPr txBox="1"/>
          <p:nvPr/>
        </p:nvSpPr>
        <p:spPr>
          <a:xfrm>
            <a:off x="8496795" y="3811979"/>
            <a:ext cx="1157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67AE7E-5669-AD90-6112-18B7D7721F9B}"/>
              </a:ext>
            </a:extLst>
          </p:cNvPr>
          <p:cNvSpPr txBox="1"/>
          <p:nvPr/>
        </p:nvSpPr>
        <p:spPr>
          <a:xfrm>
            <a:off x="8769928" y="4181311"/>
            <a:ext cx="1252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説明文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BED94DF-477B-93DA-0405-97B88C016A25}"/>
              </a:ext>
            </a:extLst>
          </p:cNvPr>
          <p:cNvSpPr/>
          <p:nvPr/>
        </p:nvSpPr>
        <p:spPr>
          <a:xfrm>
            <a:off x="10907486" y="4360252"/>
            <a:ext cx="641267" cy="13101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Text</a:t>
            </a:r>
            <a:r>
              <a:rPr kumimoji="1" lang="ja-JP" altLang="en-US" sz="800" dirty="0">
                <a:solidFill>
                  <a:schemeClr val="tx1"/>
                </a:solidFill>
              </a:rPr>
              <a:t>入力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1ACF858-E8EA-AFDF-A4C1-9F8AB0ED6E76}"/>
              </a:ext>
            </a:extLst>
          </p:cNvPr>
          <p:cNvSpPr/>
          <p:nvPr/>
        </p:nvSpPr>
        <p:spPr>
          <a:xfrm>
            <a:off x="10907486" y="4229239"/>
            <a:ext cx="641267" cy="13101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Title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528E3E87-880F-E7AD-B880-C185D29B8FC2}"/>
              </a:ext>
            </a:extLst>
          </p:cNvPr>
          <p:cNvSpPr/>
          <p:nvPr/>
        </p:nvSpPr>
        <p:spPr>
          <a:xfrm>
            <a:off x="10509662" y="6065898"/>
            <a:ext cx="504702" cy="1531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</a:t>
            </a:r>
            <a:r>
              <a:rPr kumimoji="1"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8169A0E3-F314-EC41-CD7F-D9748F9D408B}"/>
              </a:ext>
            </a:extLst>
          </p:cNvPr>
          <p:cNvSpPr/>
          <p:nvPr/>
        </p:nvSpPr>
        <p:spPr>
          <a:xfrm>
            <a:off x="11044051" y="6065898"/>
            <a:ext cx="504702" cy="1531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</a:t>
            </a:r>
            <a:r>
              <a: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フリーフォーム: 図形 39">
            <a:extLst>
              <a:ext uri="{FF2B5EF4-FFF2-40B4-BE49-F238E27FC236}">
                <a16:creationId xmlns:a16="http://schemas.microsoft.com/office/drawing/2014/main" id="{06B2FE25-C571-76A4-B9AF-D498790F7A6E}"/>
              </a:ext>
            </a:extLst>
          </p:cNvPr>
          <p:cNvSpPr/>
          <p:nvPr/>
        </p:nvSpPr>
        <p:spPr>
          <a:xfrm>
            <a:off x="2185060" y="1953706"/>
            <a:ext cx="7855527" cy="1816710"/>
          </a:xfrm>
          <a:custGeom>
            <a:avLst/>
            <a:gdLst>
              <a:gd name="connsiteX0" fmla="*/ 0 w 7855527"/>
              <a:gd name="connsiteY0" fmla="*/ 0 h 2036619"/>
              <a:gd name="connsiteX1" fmla="*/ 6394862 w 7855527"/>
              <a:gd name="connsiteY1" fmla="*/ 789709 h 2036619"/>
              <a:gd name="connsiteX2" fmla="*/ 7855527 w 7855527"/>
              <a:gd name="connsiteY2" fmla="*/ 2036619 h 2036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55527" h="2036619">
                <a:moveTo>
                  <a:pt x="0" y="0"/>
                </a:moveTo>
                <a:cubicBezTo>
                  <a:pt x="2542804" y="225136"/>
                  <a:pt x="5085608" y="450273"/>
                  <a:pt x="6394862" y="789709"/>
                </a:cubicBezTo>
                <a:cubicBezTo>
                  <a:pt x="7704117" y="1129146"/>
                  <a:pt x="7779822" y="1582882"/>
                  <a:pt x="7855527" y="2036619"/>
                </a:cubicBezTo>
              </a:path>
            </a:pathLst>
          </a:custGeom>
          <a:ln w="158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矢印: 右 40">
            <a:extLst>
              <a:ext uri="{FF2B5EF4-FFF2-40B4-BE49-F238E27FC236}">
                <a16:creationId xmlns:a16="http://schemas.microsoft.com/office/drawing/2014/main" id="{8E6D4D24-CC92-C82C-D471-9B42F865F91D}"/>
              </a:ext>
            </a:extLst>
          </p:cNvPr>
          <p:cNvSpPr/>
          <p:nvPr/>
        </p:nvSpPr>
        <p:spPr>
          <a:xfrm rot="11635991">
            <a:off x="6678472" y="3846482"/>
            <a:ext cx="1747968" cy="3020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矢印: 右 41">
            <a:extLst>
              <a:ext uri="{FF2B5EF4-FFF2-40B4-BE49-F238E27FC236}">
                <a16:creationId xmlns:a16="http://schemas.microsoft.com/office/drawing/2014/main" id="{9C02C4E3-7F50-550E-939B-40FD1F8759F5}"/>
              </a:ext>
            </a:extLst>
          </p:cNvPr>
          <p:cNvSpPr/>
          <p:nvPr/>
        </p:nvSpPr>
        <p:spPr>
          <a:xfrm rot="16200000">
            <a:off x="2018805" y="1529929"/>
            <a:ext cx="201880" cy="27907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6B2596D-CC64-1ABC-4884-D687DE894758}"/>
              </a:ext>
            </a:extLst>
          </p:cNvPr>
          <p:cNvSpPr txBox="1"/>
          <p:nvPr/>
        </p:nvSpPr>
        <p:spPr>
          <a:xfrm>
            <a:off x="777831" y="1549729"/>
            <a:ext cx="724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HOME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35BE9EDC-4690-AADC-5D92-179878BA4E22}"/>
              </a:ext>
            </a:extLst>
          </p:cNvPr>
          <p:cNvCxnSpPr>
            <a:cxnSpLocks/>
          </p:cNvCxnSpPr>
          <p:nvPr/>
        </p:nvCxnSpPr>
        <p:spPr>
          <a:xfrm>
            <a:off x="1425613" y="1680534"/>
            <a:ext cx="55459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A9D59819-159F-C4EC-66A2-E94892EBF5D7}"/>
              </a:ext>
            </a:extLst>
          </p:cNvPr>
          <p:cNvCxnSpPr/>
          <p:nvPr/>
        </p:nvCxnSpPr>
        <p:spPr>
          <a:xfrm>
            <a:off x="534390" y="2254324"/>
            <a:ext cx="0" cy="135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71105B71-A8E4-2D0B-476D-DE6B4412CA1A}"/>
              </a:ext>
            </a:extLst>
          </p:cNvPr>
          <p:cNvCxnSpPr>
            <a:endCxn id="19" idx="1"/>
          </p:cNvCxnSpPr>
          <p:nvPr/>
        </p:nvCxnSpPr>
        <p:spPr>
          <a:xfrm flipV="1">
            <a:off x="534390" y="2180104"/>
            <a:ext cx="1419099" cy="2097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587A5281-DDA3-29A7-0DDC-7C73DF9ABEA6}"/>
              </a:ext>
            </a:extLst>
          </p:cNvPr>
          <p:cNvCxnSpPr>
            <a:endCxn id="20" idx="1"/>
          </p:cNvCxnSpPr>
          <p:nvPr/>
        </p:nvCxnSpPr>
        <p:spPr>
          <a:xfrm>
            <a:off x="534390" y="2389884"/>
            <a:ext cx="1419099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98FDCE8D-A8EF-6EC7-65AF-C4A8DA18FA88}"/>
              </a:ext>
            </a:extLst>
          </p:cNvPr>
          <p:cNvSpPr txBox="1"/>
          <p:nvPr/>
        </p:nvSpPr>
        <p:spPr>
          <a:xfrm>
            <a:off x="1965366" y="2525444"/>
            <a:ext cx="21969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・・・</a:t>
            </a:r>
          </a:p>
        </p:txBody>
      </p:sp>
    </p:spTree>
    <p:extLst>
      <p:ext uri="{BB962C8B-B14F-4D97-AF65-F5344CB8AC3E}">
        <p14:creationId xmlns:p14="http://schemas.microsoft.com/office/powerpoint/2010/main" val="1437034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66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清原 幸治</dc:creator>
  <cp:lastModifiedBy>清原 幸治</cp:lastModifiedBy>
  <cp:revision>2</cp:revision>
  <dcterms:created xsi:type="dcterms:W3CDTF">2023-05-19T01:31:31Z</dcterms:created>
  <dcterms:modified xsi:type="dcterms:W3CDTF">2023-05-19T02:02:31Z</dcterms:modified>
</cp:coreProperties>
</file>