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DFE89E-7167-251F-3E4A-7AE25C626AEC}" v="2" dt="2023-06-22T06:11:07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菅原　実咲" userId="S::m_sugawara@twave.co.jp::f3a49914-9da7-4e2e-9916-9e7fa63e0100" providerId="AD" clId="Web-{BEDFE89E-7167-251F-3E4A-7AE25C626AEC}"/>
    <pc:docChg chg="modSld">
      <pc:chgData name="菅原　実咲" userId="S::m_sugawara@twave.co.jp::f3a49914-9da7-4e2e-9916-9e7fa63e0100" providerId="AD" clId="Web-{BEDFE89E-7167-251F-3E4A-7AE25C626AEC}" dt="2023-06-22T06:11:07.806" v="1" actId="14100"/>
      <pc:docMkLst>
        <pc:docMk/>
      </pc:docMkLst>
      <pc:sldChg chg="modSp">
        <pc:chgData name="菅原　実咲" userId="S::m_sugawara@twave.co.jp::f3a49914-9da7-4e2e-9916-9e7fa63e0100" providerId="AD" clId="Web-{BEDFE89E-7167-251F-3E4A-7AE25C626AEC}" dt="2023-06-22T06:11:07.806" v="1" actId="14100"/>
        <pc:sldMkLst>
          <pc:docMk/>
          <pc:sldMk cId="1904363297" sldId="256"/>
        </pc:sldMkLst>
        <pc:picChg chg="mod">
          <ac:chgData name="菅原　実咲" userId="S::m_sugawara@twave.co.jp::f3a49914-9da7-4e2e-9916-9e7fa63e0100" providerId="AD" clId="Web-{BEDFE89E-7167-251F-3E4A-7AE25C626AEC}" dt="2023-06-22T06:11:07.806" v="1" actId="14100"/>
          <ac:picMkLst>
            <pc:docMk/>
            <pc:sldMk cId="1904363297" sldId="256"/>
            <ac:picMk id="28" creationId="{138070C1-49A7-C2A1-A5B3-222FDFDF85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536A40-022B-A9EA-2C14-7E726FB2D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3A1F54C-FBD7-1073-E4A9-F49459D20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EB8F7D-EA8E-F5D5-2A12-F56EEFF4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8BF35F-0066-5F60-BCAB-302543336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5F52F0-0366-F65A-DEE9-45CBCC81E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84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EC2A48-A510-D526-E0FA-D74F2F45F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5358F3-342E-296D-18C5-16E0C1D82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9F74E4-3F91-6E2C-471C-6155BAE0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747EA7-09B7-11B5-D527-AC9B8B694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A02862-6AB0-38E0-AD4F-4433A806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35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38542A8-03E5-74C4-D47F-5BD0F89C4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46AE2E-2DDB-9BB3-4166-BFBE2DBC7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093969-0677-AFB1-0413-C27D9A309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27B417-31DD-B67E-23D9-3843874D0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CE4452-AF10-114C-7D9B-F2027F3C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33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AE82D4-B977-A587-691F-E0584401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1E4BEF-D0A5-B42F-1B8D-9E252CE40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0927B1-4F18-2DC2-50D0-707D40C78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8D068A-6A25-A1C1-05F2-CA90F4F5A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95B8E0-B561-273B-3760-220629AD2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F5DCED-8C43-6226-A24E-9772A03C9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69F2FE-5F3E-1371-C2D8-A25DA97D8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DB9E80-D28A-1A7F-6BF8-9B51DD3F5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7A178E-4E77-F131-0720-78D225D08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55BE1E-8BB1-21AA-019E-4E780AD46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26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39FEEB-C5DC-A8F8-587D-00E7112ED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975F16-3F8B-B7A1-22CE-C07712CDA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50E583-9387-83C7-DC2A-B0CB347FB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8E8F3F6-1676-46E8-DAB7-81F55649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4A1E1D-0CC3-6F96-530F-0676E5A38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4B7364-499E-C924-E045-4D758EC10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90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24869B-A49D-8112-95A8-8C1449B5B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98C793-0FA9-B429-AD79-6F6CE8AD0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8F65D8-EBA3-4CFD-CFF8-6CB990F98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FE3435A-0967-4A43-0566-A2D282DE9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BDE76E3-DFB2-8BD2-7817-3AFCBD682B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F45011-110B-174D-C0DF-A47B722A7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BDEC98E-23CA-4041-658E-8454A5C63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CB7FF3C-03EE-7CEE-1510-5DCF943C5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91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9C578A-6ECD-9923-E4D2-661F9BA05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15CE829-5CCF-3CF8-044F-A3C5D418E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39265DB-B5AC-1C87-844A-6BDCEFD3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A7C262-CCE3-B705-94A3-46925E7D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16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862C905-0E01-28D4-18C8-B6AB9877E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4849636-9971-8EFC-DA2D-672A93F92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153F72-7406-7C5A-E739-06C76595B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65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9EC791-DAC6-2CB6-1918-E5FEF5DEF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1EFC78-EAFD-C90B-87C4-C75E22730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AB99B6-17FA-8F66-57B4-4A60CD92D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FCF36D-645E-5865-C908-68193119C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B8D4F6-5A96-FF5E-3D20-61FCCE959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811CE3-EB01-2CC7-1265-D2A9A24D7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5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C05D97-7817-D8C4-449D-B6465DA16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AAD1DBF-766B-8AA9-AC29-C682E1E43A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15D81A3-794D-C0BC-33A4-478C435F6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AB527E-459E-E536-C2E3-5B980E96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2FEA674-506D-93CE-7A08-8FA8765E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024FB90-299C-D7A9-6FD4-E88143E7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585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E624ABB-8E46-5B3E-32BB-870C1B134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41FB12-BAD2-5484-B20E-97C1F4943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E71548-30DB-C8FD-F3F5-B555D0B2D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596F3-3E8B-4B54-B1B8-6BB8B0847B16}" type="datetimeFigureOut">
              <a:rPr kumimoji="1" lang="ja-JP" altLang="en-US" smtClean="0"/>
              <a:t>2023/6/21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3B9F5B-303B-02FF-CE70-68917315BD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2BEB18-EBFD-AE44-C050-928C1BC49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8BB6E-52D1-4E0C-BB36-DD65B3EDE31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11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1C06BF3-0A2B-8646-5B7D-CC0ACCE81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873" y="1330934"/>
            <a:ext cx="2476846" cy="3610479"/>
          </a:xfrm>
          <a:prstGeom prst="rect">
            <a:avLst/>
          </a:prstGeom>
        </p:spPr>
      </p:pic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6880635D-3396-18D3-CD26-CB19EC291095}"/>
              </a:ext>
            </a:extLst>
          </p:cNvPr>
          <p:cNvCxnSpPr>
            <a:cxnSpLocks/>
          </p:cNvCxnSpPr>
          <p:nvPr/>
        </p:nvCxnSpPr>
        <p:spPr>
          <a:xfrm flipV="1">
            <a:off x="4040777" y="3257006"/>
            <a:ext cx="1271452" cy="109087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8B55B54-C38B-B33A-9044-F4189B2C00F9}"/>
              </a:ext>
            </a:extLst>
          </p:cNvPr>
          <p:cNvSpPr txBox="1"/>
          <p:nvPr/>
        </p:nvSpPr>
        <p:spPr>
          <a:xfrm>
            <a:off x="809899" y="3209382"/>
            <a:ext cx="3413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操作盤と同じ色</a:t>
            </a:r>
            <a:r>
              <a:rPr lang="ja-JP" altLang="en-US" dirty="0"/>
              <a:t>｜</a:t>
            </a:r>
            <a:r>
              <a:rPr lang="en-US" altLang="ja-JP" dirty="0"/>
              <a:t>H80×W808</a:t>
            </a:r>
            <a:endParaRPr kumimoji="1" lang="en-US" altLang="ja-JP" dirty="0"/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879D5E22-6144-976D-8EA9-FB9C4FA70787}"/>
              </a:ext>
            </a:extLst>
          </p:cNvPr>
          <p:cNvCxnSpPr>
            <a:cxnSpLocks/>
          </p:cNvCxnSpPr>
          <p:nvPr/>
        </p:nvCxnSpPr>
        <p:spPr>
          <a:xfrm flipH="1" flipV="1">
            <a:off x="6217920" y="3264540"/>
            <a:ext cx="1518292" cy="203106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82B2E53-BEDF-E571-D132-8F7385870AFC}"/>
              </a:ext>
            </a:extLst>
          </p:cNvPr>
          <p:cNvSpPr txBox="1"/>
          <p:nvPr/>
        </p:nvSpPr>
        <p:spPr>
          <a:xfrm>
            <a:off x="7736212" y="3335734"/>
            <a:ext cx="341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操作盤イラスト｜</a:t>
            </a:r>
            <a:r>
              <a:rPr kumimoji="1" lang="en-US" altLang="ja-JP" dirty="0"/>
              <a:t>H350×W808</a:t>
            </a:r>
            <a:endParaRPr kumimoji="1" lang="ja-JP" altLang="en-US" dirty="0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03616F5C-93F2-3B08-1C31-19367E47D8FB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6670766" y="2968183"/>
            <a:ext cx="1065446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A8540E0-BB73-C81B-FCB5-06EF62D25D5B}"/>
              </a:ext>
            </a:extLst>
          </p:cNvPr>
          <p:cNvSpPr txBox="1"/>
          <p:nvPr/>
        </p:nvSpPr>
        <p:spPr>
          <a:xfrm>
            <a:off x="7736212" y="2783517"/>
            <a:ext cx="4264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メータ類イラスト｜</a:t>
            </a:r>
            <a:r>
              <a:rPr lang="en-US" altLang="ja-JP" dirty="0"/>
              <a:t>H231.5×W808</a:t>
            </a:r>
            <a:endParaRPr kumimoji="1" lang="ja-JP" altLang="en-US" dirty="0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138070C1-49A7-C2A1-A5B3-222FDFDF8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966" y="3899994"/>
            <a:ext cx="3621927" cy="2082838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8EAA327-8644-1A08-120E-5A02F893DD64}"/>
              </a:ext>
            </a:extLst>
          </p:cNvPr>
          <p:cNvSpPr txBox="1"/>
          <p:nvPr/>
        </p:nvSpPr>
        <p:spPr>
          <a:xfrm>
            <a:off x="8098133" y="6061014"/>
            <a:ext cx="341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↑イメージ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4363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岩見　直季</dc:creator>
  <cp:lastModifiedBy>岩見　直季</cp:lastModifiedBy>
  <cp:revision>3</cp:revision>
  <dcterms:created xsi:type="dcterms:W3CDTF">2023-06-22T04:11:31Z</dcterms:created>
  <dcterms:modified xsi:type="dcterms:W3CDTF">2023-06-22T06:11:12Z</dcterms:modified>
</cp:coreProperties>
</file>