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8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9F88B-7F0D-0E10-79CD-08B20AD0D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876920-DD0C-AF53-EDDE-27C6191AA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2EF1C0-6B8A-6D93-3EC4-7B3B1628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B4A809-7E93-33AB-A778-CCBE1252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9994BF-333A-48DB-1566-E0F879AA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06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1897A-E5B7-D89F-CD93-930BB55D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3D03FE-8B61-D303-0936-2738CA23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C2C15-5243-0A45-D642-54955BC5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CC7ED6-E1D6-28B3-A994-D63D755F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FF8E8B-7531-5880-C62E-7A97500F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9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75D7F00-81E8-1192-9DF7-A9392D97B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CAD2DF-4C35-99EF-C7E2-6DF18951D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E2C4AB-28FC-5578-9548-E563B71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3DB823-0EE8-4A66-4ED0-811569FD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20262B-4222-8407-C8F5-98C9311A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4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96F8C-A576-E119-68AB-277D2F17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D5DA78-2CC5-A130-D061-0901F575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3FFB05-5387-A97A-EEB0-36CC95BE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12CCBA-30D0-1F8D-0D17-07EC54FF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C1F2E2-D791-3FD9-B9F4-B1F711C4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FEDDF-D50D-74CE-FD6D-E9FF75B6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89B904-A495-0ABE-FDD3-519C41AA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0DA5FB-C755-52CF-5212-36632E0F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07962F-9460-02AB-284E-B54DCDC5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5FA85E-4439-F31E-A97A-0CC33B8D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3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5652E-02CA-76EA-A76D-CCD80CC5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61B2CE-5AE7-4809-E18E-1D38F4AB1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33F53-1740-A1A4-10A5-E1994D8D7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ACF6F-EB3F-C6D6-742B-09231FCE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EE5720-E0F3-1EB9-651D-4C70151E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931663-98E9-8299-AED1-0E584AC8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21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5774AE-CD22-246A-6CC2-A5B3F116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3EA6D4-06A1-34B4-93C0-BAC6B3A1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E00722-982A-DA95-0953-D3BD48270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1BF126-D78A-785D-4264-E0C61FF57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CB5B36-1640-C50A-EEED-892A5172F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E9AA5D-FBBC-A6D1-79E5-068E9FE8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B8AA0F-A473-69C1-564A-C4B31E78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506A2F-73BF-3272-6C9F-72087BF4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2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21015-488A-D6D9-31EB-2A68E095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FD4D50-A799-1615-3F3B-5144FFAF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E404E45-C315-7853-498A-C66149F8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F1AE8F-C540-1774-79F9-FDD5A2BB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7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9C80FED-F369-D88B-D543-85601870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0A4A01-7CBB-01CE-B3B5-F9763ACB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CDD75B-E4AA-E51E-4D18-6068D580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54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D3113B-6072-AC4A-356D-9F3FA75F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C6E40F-8AED-1D92-6F1C-7EBCB488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E3CDEA-C872-2BC1-1D54-0750C44FA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F71897-D1C6-E588-8361-D721F55F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206DC7-CB47-DE69-23AE-F16756A7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96D101-F5C3-8993-1D8E-0D365E8F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7373E1-01CE-91BA-349D-AD3C812A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833F70-5978-E6A4-EB6E-7FF4D563F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B4C27D-5854-F9AA-11D8-545A8048B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A5EF7B-DF52-9D66-F548-A02BF5F6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5E6332-BFA6-EDE9-A178-32EE4C8C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825FC6-6C05-AC9A-DDB2-4D76997E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10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88D360-9857-2AB1-89C6-8016CC65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D583E6-5B61-9FB5-7F7D-EF2841A5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1DD265-CE4C-477F-A338-CEC041D80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1B946-28C0-41D9-9242-497F39349189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F6A52A-95ED-393B-BB39-5552FDAA9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CB785E-2271-12FB-88BC-7D37562B6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998EB-1D0C-42C3-A53D-9B341302D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60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54B9737D-7F38-A5C8-A300-9315F2ED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7" y="1116111"/>
            <a:ext cx="3641764" cy="3509889"/>
          </a:xfrm>
          <a:prstGeom prst="rect">
            <a:avLst/>
          </a:prstGeom>
        </p:spPr>
      </p:pic>
      <p:pic>
        <p:nvPicPr>
          <p:cNvPr id="9" name="図 8" descr="文字の書かれた紙&#10;&#10;自動的に生成された説明">
            <a:extLst>
              <a:ext uri="{FF2B5EF4-FFF2-40B4-BE49-F238E27FC236}">
                <a16:creationId xmlns:a16="http://schemas.microsoft.com/office/drawing/2014/main" id="{AE5A4399-6B2A-056B-2FAD-B34150620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71" y="1214585"/>
            <a:ext cx="4613128" cy="45320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809E16-DC35-E65D-F221-CD570060F6C4}"/>
              </a:ext>
            </a:extLst>
          </p:cNvPr>
          <p:cNvSpPr txBox="1"/>
          <p:nvPr/>
        </p:nvSpPr>
        <p:spPr>
          <a:xfrm>
            <a:off x="1190113" y="4500933"/>
            <a:ext cx="4027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↑ネットで探してみたのですが</a:t>
            </a:r>
            <a:endParaRPr kumimoji="1" lang="en-US" altLang="ja-JP" sz="1400" dirty="0"/>
          </a:p>
          <a:p>
            <a:r>
              <a:rPr kumimoji="1" lang="ja-JP" altLang="en-US" sz="1400" dirty="0"/>
              <a:t>ロゴはこんな感じの雰囲気が好きです</a:t>
            </a:r>
            <a:endParaRPr kumimoji="1" lang="en-US" altLang="ja-JP" sz="1400" dirty="0"/>
          </a:p>
          <a:p>
            <a:r>
              <a:rPr lang="ja-JP" altLang="en-US" sz="1400" dirty="0"/>
              <a:t>レモンイエローが好きで</a:t>
            </a:r>
            <a:r>
              <a:rPr lang="en-US" altLang="ja-JP" sz="1400" dirty="0"/>
              <a:t>HP</a:t>
            </a:r>
            <a:r>
              <a:rPr lang="ja-JP" altLang="en-US" sz="1400" dirty="0"/>
              <a:t>にも使っているので</a:t>
            </a:r>
            <a:endParaRPr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3F2A15-2659-40D2-DFA1-1EF59E96FFC1}"/>
              </a:ext>
            </a:extLst>
          </p:cNvPr>
          <p:cNvSpPr txBox="1"/>
          <p:nvPr/>
        </p:nvSpPr>
        <p:spPr>
          <a:xfrm>
            <a:off x="7332547" y="558113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↑名刺はブルーかグレーにしたいと</a:t>
            </a:r>
            <a:endParaRPr kumimoji="1" lang="en-US" altLang="ja-JP" sz="1400" dirty="0"/>
          </a:p>
          <a:p>
            <a:r>
              <a:rPr kumimoji="1" lang="ja-JP" altLang="en-US" sz="1400" dirty="0"/>
              <a:t>　考えています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9793B4-E813-291B-3086-98E99A5AB592}"/>
              </a:ext>
            </a:extLst>
          </p:cNvPr>
          <p:cNvSpPr txBox="1"/>
          <p:nvPr/>
        </p:nvSpPr>
        <p:spPr>
          <a:xfrm>
            <a:off x="1135967" y="39883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検索で見つけた好きなロゴと名刺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9108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雅俊 吉田</dc:creator>
  <cp:lastModifiedBy>雅俊 吉田</cp:lastModifiedBy>
  <cp:revision>1</cp:revision>
  <dcterms:created xsi:type="dcterms:W3CDTF">2025-01-14T19:11:03Z</dcterms:created>
  <dcterms:modified xsi:type="dcterms:W3CDTF">2025-01-14T19:21:11Z</dcterms:modified>
</cp:coreProperties>
</file>